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1" r:id="rId3"/>
    <p:sldId id="269" r:id="rId4"/>
    <p:sldId id="270" r:id="rId5"/>
    <p:sldId id="271" r:id="rId6"/>
    <p:sldId id="257" r:id="rId7"/>
    <p:sldId id="268" r:id="rId8"/>
    <p:sldId id="258" r:id="rId9"/>
    <p:sldId id="259" r:id="rId10"/>
    <p:sldId id="261" r:id="rId11"/>
    <p:sldId id="264" r:id="rId12"/>
    <p:sldId id="286" r:id="rId13"/>
    <p:sldId id="265" r:id="rId14"/>
    <p:sldId id="260" r:id="rId15"/>
    <p:sldId id="266" r:id="rId16"/>
    <p:sldId id="267" r:id="rId17"/>
    <p:sldId id="290" r:id="rId18"/>
    <p:sldId id="289" r:id="rId19"/>
    <p:sldId id="272" r:id="rId20"/>
    <p:sldId id="292" r:id="rId21"/>
    <p:sldId id="276" r:id="rId22"/>
    <p:sldId id="277" r:id="rId23"/>
    <p:sldId id="278" r:id="rId24"/>
    <p:sldId id="280" r:id="rId25"/>
    <p:sldId id="279" r:id="rId26"/>
    <p:sldId id="275" r:id="rId27"/>
    <p:sldId id="274" r:id="rId28"/>
    <p:sldId id="282" r:id="rId29"/>
    <p:sldId id="294" r:id="rId30"/>
    <p:sldId id="285" r:id="rId31"/>
    <p:sldId id="287" r:id="rId32"/>
    <p:sldId id="288" r:id="rId33"/>
    <p:sldId id="295" r:id="rId34"/>
    <p:sldId id="293" r:id="rId35"/>
    <p:sldId id="296" r:id="rId36"/>
    <p:sldId id="297" r:id="rId37"/>
    <p:sldId id="298" r:id="rId38"/>
    <p:sldId id="299" r:id="rId39"/>
    <p:sldId id="300" r:id="rId40"/>
    <p:sldId id="301" r:id="rId41"/>
    <p:sldId id="273" r:id="rId42"/>
    <p:sldId id="302" r:id="rId4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80"/>
    <a:srgbClr val="F68426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E74BD-A3AC-47ED-8A83-00385BBB741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6AF8A46-D8A0-428C-A007-9BF6C1CE61E6}">
      <dgm:prSet phldrT="[Text]"/>
      <dgm:spPr/>
      <dgm:t>
        <a:bodyPr/>
        <a:lstStyle/>
        <a:p>
          <a:r>
            <a:rPr lang="id-ID" dirty="0" smtClean="0"/>
            <a:t>1. </a:t>
          </a:r>
          <a:r>
            <a:rPr lang="id-ID" b="1" dirty="0" smtClean="0"/>
            <a:t>Alasan</a:t>
          </a:r>
          <a:endParaRPr lang="id-ID" b="1" dirty="0"/>
        </a:p>
      </dgm:t>
    </dgm:pt>
    <dgm:pt modelId="{6365C7A9-C457-49E6-9CA0-C867B1985262}" type="parTrans" cxnId="{1C4C688A-AD90-4391-95A3-42785CA2C300}">
      <dgm:prSet/>
      <dgm:spPr/>
      <dgm:t>
        <a:bodyPr/>
        <a:lstStyle/>
        <a:p>
          <a:endParaRPr lang="id-ID"/>
        </a:p>
      </dgm:t>
    </dgm:pt>
    <dgm:pt modelId="{69159618-132D-4B1D-B444-26F0AA02A8F6}" type="sibTrans" cxnId="{1C4C688A-AD90-4391-95A3-42785CA2C300}">
      <dgm:prSet/>
      <dgm:spPr/>
      <dgm:t>
        <a:bodyPr/>
        <a:lstStyle/>
        <a:p>
          <a:endParaRPr lang="id-ID"/>
        </a:p>
      </dgm:t>
    </dgm:pt>
    <dgm:pt modelId="{B6B73603-5BE7-4FE3-823F-5ED305ECE274}">
      <dgm:prSet phldrT="[Text]"/>
      <dgm:spPr/>
      <dgm:t>
        <a:bodyPr/>
        <a:lstStyle/>
        <a:p>
          <a:r>
            <a:rPr lang="id-ID" dirty="0" smtClean="0"/>
            <a:t>2. </a:t>
          </a:r>
          <a:r>
            <a:rPr lang="id-ID" b="1" dirty="0" smtClean="0"/>
            <a:t>Manfaat</a:t>
          </a:r>
          <a:endParaRPr lang="id-ID" b="1" dirty="0"/>
        </a:p>
      </dgm:t>
    </dgm:pt>
    <dgm:pt modelId="{C194525B-D8EE-4412-8B20-0611214EAEDD}" type="parTrans" cxnId="{F74921A3-C88D-4E3A-A013-6E981FBF26BA}">
      <dgm:prSet/>
      <dgm:spPr/>
      <dgm:t>
        <a:bodyPr/>
        <a:lstStyle/>
        <a:p>
          <a:endParaRPr lang="id-ID"/>
        </a:p>
      </dgm:t>
    </dgm:pt>
    <dgm:pt modelId="{DB9CB316-6156-4B25-B22E-AE071E4227AA}" type="sibTrans" cxnId="{F74921A3-C88D-4E3A-A013-6E981FBF26BA}">
      <dgm:prSet/>
      <dgm:spPr/>
      <dgm:t>
        <a:bodyPr/>
        <a:lstStyle/>
        <a:p>
          <a:endParaRPr lang="id-ID"/>
        </a:p>
      </dgm:t>
    </dgm:pt>
    <dgm:pt modelId="{66CBF032-24A9-445C-ADE1-88074D272C35}">
      <dgm:prSet phldrT="[Text]"/>
      <dgm:spPr/>
      <dgm:t>
        <a:bodyPr/>
        <a:lstStyle/>
        <a:p>
          <a:r>
            <a:rPr lang="id-ID" dirty="0" smtClean="0"/>
            <a:t>3. </a:t>
          </a:r>
          <a:r>
            <a:rPr lang="id-ID" b="1" dirty="0" smtClean="0"/>
            <a:t>Perubahan</a:t>
          </a:r>
          <a:endParaRPr lang="id-ID" b="1" dirty="0"/>
        </a:p>
      </dgm:t>
    </dgm:pt>
    <dgm:pt modelId="{A2C128E7-BC0F-427C-8AF7-35FE51FBA6EE}" type="parTrans" cxnId="{75278F7A-70AD-46DE-A0A7-88BEAEAFC4B4}">
      <dgm:prSet/>
      <dgm:spPr/>
      <dgm:t>
        <a:bodyPr/>
        <a:lstStyle/>
        <a:p>
          <a:endParaRPr lang="id-ID"/>
        </a:p>
      </dgm:t>
    </dgm:pt>
    <dgm:pt modelId="{79824695-8959-4510-B3AE-647BD25EB957}" type="sibTrans" cxnId="{75278F7A-70AD-46DE-A0A7-88BEAEAFC4B4}">
      <dgm:prSet/>
      <dgm:spPr/>
      <dgm:t>
        <a:bodyPr/>
        <a:lstStyle/>
        <a:p>
          <a:endParaRPr lang="id-ID"/>
        </a:p>
      </dgm:t>
    </dgm:pt>
    <dgm:pt modelId="{6AD23D9F-8339-44B3-8B06-815AE3875EC7}">
      <dgm:prSet phldrT="[Text]"/>
      <dgm:spPr/>
      <dgm:t>
        <a:bodyPr/>
        <a:lstStyle/>
        <a:p>
          <a:r>
            <a:rPr lang="id-ID" dirty="0" smtClean="0"/>
            <a:t>4. </a:t>
          </a:r>
          <a:r>
            <a:rPr lang="id-ID" b="1" dirty="0" smtClean="0"/>
            <a:t>Strategi</a:t>
          </a:r>
          <a:r>
            <a:rPr lang="id-ID" dirty="0" smtClean="0"/>
            <a:t> </a:t>
          </a:r>
          <a:r>
            <a:rPr lang="id-ID" b="1" dirty="0" smtClean="0"/>
            <a:t>pengajaran</a:t>
          </a:r>
          <a:endParaRPr lang="id-ID" b="1" dirty="0"/>
        </a:p>
      </dgm:t>
    </dgm:pt>
    <dgm:pt modelId="{6DD8DCD9-440C-4C27-8C3F-A41027B881EA}" type="parTrans" cxnId="{52BD7D6B-BF77-4D2E-8016-D70A9826F045}">
      <dgm:prSet/>
      <dgm:spPr/>
      <dgm:t>
        <a:bodyPr/>
        <a:lstStyle/>
        <a:p>
          <a:endParaRPr lang="id-ID"/>
        </a:p>
      </dgm:t>
    </dgm:pt>
    <dgm:pt modelId="{4191A774-8988-453B-B09E-CF0221F1C8B3}" type="sibTrans" cxnId="{52BD7D6B-BF77-4D2E-8016-D70A9826F045}">
      <dgm:prSet/>
      <dgm:spPr/>
      <dgm:t>
        <a:bodyPr/>
        <a:lstStyle/>
        <a:p>
          <a:endParaRPr lang="id-ID"/>
        </a:p>
      </dgm:t>
    </dgm:pt>
    <dgm:pt modelId="{D0D32673-E37F-45C2-B823-306D5AFFC3B8}">
      <dgm:prSet phldrT="[Text]"/>
      <dgm:spPr/>
      <dgm:t>
        <a:bodyPr/>
        <a:lstStyle/>
        <a:p>
          <a:r>
            <a:rPr lang="id-ID" dirty="0" smtClean="0"/>
            <a:t>5. </a:t>
          </a:r>
          <a:r>
            <a:rPr lang="id-ID" b="1" dirty="0" smtClean="0"/>
            <a:t>RPP</a:t>
          </a:r>
          <a:endParaRPr lang="id-ID" b="1" dirty="0"/>
        </a:p>
      </dgm:t>
    </dgm:pt>
    <dgm:pt modelId="{8AF48DB0-D19D-4849-95D1-D465F18884F1}" type="parTrans" cxnId="{683FE3BC-2CFB-426C-8187-7421A8F9A267}">
      <dgm:prSet/>
      <dgm:spPr/>
      <dgm:t>
        <a:bodyPr/>
        <a:lstStyle/>
        <a:p>
          <a:endParaRPr lang="id-ID"/>
        </a:p>
      </dgm:t>
    </dgm:pt>
    <dgm:pt modelId="{3F65F197-5C30-483F-BD2F-23D7F206BE74}" type="sibTrans" cxnId="{683FE3BC-2CFB-426C-8187-7421A8F9A267}">
      <dgm:prSet/>
      <dgm:spPr/>
      <dgm:t>
        <a:bodyPr/>
        <a:lstStyle/>
        <a:p>
          <a:endParaRPr lang="id-ID"/>
        </a:p>
      </dgm:t>
    </dgm:pt>
    <dgm:pt modelId="{095CE6D0-7D98-49AD-B3DA-D2C11778653E}" type="pres">
      <dgm:prSet presAssocID="{C36E74BD-A3AC-47ED-8A83-00385BBB741A}" presName="Name0" presStyleCnt="0">
        <dgm:presLayoutVars>
          <dgm:dir/>
          <dgm:animLvl val="lvl"/>
          <dgm:resizeHandles val="exact"/>
        </dgm:presLayoutVars>
      </dgm:prSet>
      <dgm:spPr/>
    </dgm:pt>
    <dgm:pt modelId="{A60F25B6-E878-496C-B3D9-073854E9C3F8}" type="pres">
      <dgm:prSet presAssocID="{76AF8A46-D8A0-428C-A007-9BF6C1CE61E6}" presName="linNode" presStyleCnt="0"/>
      <dgm:spPr/>
    </dgm:pt>
    <dgm:pt modelId="{08FDED98-B0F3-4BAA-909C-5E85B4DD0BA7}" type="pres">
      <dgm:prSet presAssocID="{76AF8A46-D8A0-428C-A007-9BF6C1CE61E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B72923B-209C-4BA0-858D-B5ED7573B733}" type="pres">
      <dgm:prSet presAssocID="{69159618-132D-4B1D-B444-26F0AA02A8F6}" presName="sp" presStyleCnt="0"/>
      <dgm:spPr/>
    </dgm:pt>
    <dgm:pt modelId="{40E2D4E8-7FD5-451A-9954-6E6F715303F5}" type="pres">
      <dgm:prSet presAssocID="{B6B73603-5BE7-4FE3-823F-5ED305ECE274}" presName="linNode" presStyleCnt="0"/>
      <dgm:spPr/>
    </dgm:pt>
    <dgm:pt modelId="{C234CBDF-94B0-4873-AF71-96689E89732B}" type="pres">
      <dgm:prSet presAssocID="{B6B73603-5BE7-4FE3-823F-5ED305ECE27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A2797BFF-03E8-4519-8867-ADD5DF4C08A0}" type="pres">
      <dgm:prSet presAssocID="{DB9CB316-6156-4B25-B22E-AE071E4227AA}" presName="sp" presStyleCnt="0"/>
      <dgm:spPr/>
    </dgm:pt>
    <dgm:pt modelId="{CCB31777-1E75-4B55-87EC-8A76C364C8D9}" type="pres">
      <dgm:prSet presAssocID="{66CBF032-24A9-445C-ADE1-88074D272C35}" presName="linNode" presStyleCnt="0"/>
      <dgm:spPr/>
    </dgm:pt>
    <dgm:pt modelId="{DF633E9B-FFD2-4D52-B1C0-FBE2499D75B6}" type="pres">
      <dgm:prSet presAssocID="{66CBF032-24A9-445C-ADE1-88074D272C3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F8E74F0-29A7-4BB6-920C-93F75A12FEEA}" type="pres">
      <dgm:prSet presAssocID="{79824695-8959-4510-B3AE-647BD25EB957}" presName="sp" presStyleCnt="0"/>
      <dgm:spPr/>
    </dgm:pt>
    <dgm:pt modelId="{EF2CE2A0-3D16-4245-AC96-ABF7F958A367}" type="pres">
      <dgm:prSet presAssocID="{6AD23D9F-8339-44B3-8B06-815AE3875EC7}" presName="linNode" presStyleCnt="0"/>
      <dgm:spPr/>
    </dgm:pt>
    <dgm:pt modelId="{BCD76CBB-13EE-4B21-A255-D3C2FFAE3525}" type="pres">
      <dgm:prSet presAssocID="{6AD23D9F-8339-44B3-8B06-815AE3875EC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A20ABF-E37D-404C-BC85-439EF6F8AE86}" type="pres">
      <dgm:prSet presAssocID="{4191A774-8988-453B-B09E-CF0221F1C8B3}" presName="sp" presStyleCnt="0"/>
      <dgm:spPr/>
    </dgm:pt>
    <dgm:pt modelId="{945DA1A0-62D3-4007-9ADF-DCBF9CAB6CDD}" type="pres">
      <dgm:prSet presAssocID="{D0D32673-E37F-45C2-B823-306D5AFFC3B8}" presName="linNode" presStyleCnt="0"/>
      <dgm:spPr/>
    </dgm:pt>
    <dgm:pt modelId="{2334F258-A116-4B17-B14B-1DF0BB716233}" type="pres">
      <dgm:prSet presAssocID="{D0D32673-E37F-45C2-B823-306D5AFFC3B8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52BD7D6B-BF77-4D2E-8016-D70A9826F045}" srcId="{C36E74BD-A3AC-47ED-8A83-00385BBB741A}" destId="{6AD23D9F-8339-44B3-8B06-815AE3875EC7}" srcOrd="3" destOrd="0" parTransId="{6DD8DCD9-440C-4C27-8C3F-A41027B881EA}" sibTransId="{4191A774-8988-453B-B09E-CF0221F1C8B3}"/>
    <dgm:cxn modelId="{81193689-082A-4D1B-8209-876F2A5815CD}" type="presOf" srcId="{B6B73603-5BE7-4FE3-823F-5ED305ECE274}" destId="{C234CBDF-94B0-4873-AF71-96689E89732B}" srcOrd="0" destOrd="0" presId="urn:microsoft.com/office/officeart/2005/8/layout/vList5"/>
    <dgm:cxn modelId="{75278F7A-70AD-46DE-A0A7-88BEAEAFC4B4}" srcId="{C36E74BD-A3AC-47ED-8A83-00385BBB741A}" destId="{66CBF032-24A9-445C-ADE1-88074D272C35}" srcOrd="2" destOrd="0" parTransId="{A2C128E7-BC0F-427C-8AF7-35FE51FBA6EE}" sibTransId="{79824695-8959-4510-B3AE-647BD25EB957}"/>
    <dgm:cxn modelId="{F74921A3-C88D-4E3A-A013-6E981FBF26BA}" srcId="{C36E74BD-A3AC-47ED-8A83-00385BBB741A}" destId="{B6B73603-5BE7-4FE3-823F-5ED305ECE274}" srcOrd="1" destOrd="0" parTransId="{C194525B-D8EE-4412-8B20-0611214EAEDD}" sibTransId="{DB9CB316-6156-4B25-B22E-AE071E4227AA}"/>
    <dgm:cxn modelId="{1C4C688A-AD90-4391-95A3-42785CA2C300}" srcId="{C36E74BD-A3AC-47ED-8A83-00385BBB741A}" destId="{76AF8A46-D8A0-428C-A007-9BF6C1CE61E6}" srcOrd="0" destOrd="0" parTransId="{6365C7A9-C457-49E6-9CA0-C867B1985262}" sibTransId="{69159618-132D-4B1D-B444-26F0AA02A8F6}"/>
    <dgm:cxn modelId="{683FE3BC-2CFB-426C-8187-7421A8F9A267}" srcId="{C36E74BD-A3AC-47ED-8A83-00385BBB741A}" destId="{D0D32673-E37F-45C2-B823-306D5AFFC3B8}" srcOrd="4" destOrd="0" parTransId="{8AF48DB0-D19D-4849-95D1-D465F18884F1}" sibTransId="{3F65F197-5C30-483F-BD2F-23D7F206BE74}"/>
    <dgm:cxn modelId="{D88892F8-1819-46B5-9163-2BB93AC6B0A0}" type="presOf" srcId="{6AD23D9F-8339-44B3-8B06-815AE3875EC7}" destId="{BCD76CBB-13EE-4B21-A255-D3C2FFAE3525}" srcOrd="0" destOrd="0" presId="urn:microsoft.com/office/officeart/2005/8/layout/vList5"/>
    <dgm:cxn modelId="{6214FA19-A716-4187-A6C2-C084135933EB}" type="presOf" srcId="{66CBF032-24A9-445C-ADE1-88074D272C35}" destId="{DF633E9B-FFD2-4D52-B1C0-FBE2499D75B6}" srcOrd="0" destOrd="0" presId="urn:microsoft.com/office/officeart/2005/8/layout/vList5"/>
    <dgm:cxn modelId="{C49A302A-4AC0-485F-9729-5508DFFCF322}" type="presOf" srcId="{D0D32673-E37F-45C2-B823-306D5AFFC3B8}" destId="{2334F258-A116-4B17-B14B-1DF0BB716233}" srcOrd="0" destOrd="0" presId="urn:microsoft.com/office/officeart/2005/8/layout/vList5"/>
    <dgm:cxn modelId="{9E307F18-F1D8-4D67-8FB4-4CAFD3036F06}" type="presOf" srcId="{76AF8A46-D8A0-428C-A007-9BF6C1CE61E6}" destId="{08FDED98-B0F3-4BAA-909C-5E85B4DD0BA7}" srcOrd="0" destOrd="0" presId="urn:microsoft.com/office/officeart/2005/8/layout/vList5"/>
    <dgm:cxn modelId="{2B1B6702-537C-4A10-A6F5-B9E1476B1738}" type="presOf" srcId="{C36E74BD-A3AC-47ED-8A83-00385BBB741A}" destId="{095CE6D0-7D98-49AD-B3DA-D2C11778653E}" srcOrd="0" destOrd="0" presId="urn:microsoft.com/office/officeart/2005/8/layout/vList5"/>
    <dgm:cxn modelId="{E100F5CB-680F-4F31-B18E-FD5E20C8C9BE}" type="presParOf" srcId="{095CE6D0-7D98-49AD-B3DA-D2C11778653E}" destId="{A60F25B6-E878-496C-B3D9-073854E9C3F8}" srcOrd="0" destOrd="0" presId="urn:microsoft.com/office/officeart/2005/8/layout/vList5"/>
    <dgm:cxn modelId="{D6E5EE22-4D61-447F-93B6-890C6E59254B}" type="presParOf" srcId="{A60F25B6-E878-496C-B3D9-073854E9C3F8}" destId="{08FDED98-B0F3-4BAA-909C-5E85B4DD0BA7}" srcOrd="0" destOrd="0" presId="urn:microsoft.com/office/officeart/2005/8/layout/vList5"/>
    <dgm:cxn modelId="{523C331C-EC3F-4A64-A94A-756B959563CD}" type="presParOf" srcId="{095CE6D0-7D98-49AD-B3DA-D2C11778653E}" destId="{EB72923B-209C-4BA0-858D-B5ED7573B733}" srcOrd="1" destOrd="0" presId="urn:microsoft.com/office/officeart/2005/8/layout/vList5"/>
    <dgm:cxn modelId="{EC063FE3-D606-44CC-B0FC-37D763172AA2}" type="presParOf" srcId="{095CE6D0-7D98-49AD-B3DA-D2C11778653E}" destId="{40E2D4E8-7FD5-451A-9954-6E6F715303F5}" srcOrd="2" destOrd="0" presId="urn:microsoft.com/office/officeart/2005/8/layout/vList5"/>
    <dgm:cxn modelId="{282E19E3-BD18-482F-A1B9-C1F7F998C6E1}" type="presParOf" srcId="{40E2D4E8-7FD5-451A-9954-6E6F715303F5}" destId="{C234CBDF-94B0-4873-AF71-96689E89732B}" srcOrd="0" destOrd="0" presId="urn:microsoft.com/office/officeart/2005/8/layout/vList5"/>
    <dgm:cxn modelId="{7FBF6B9F-6C5F-477A-BB7D-B2D77AD90AD3}" type="presParOf" srcId="{095CE6D0-7D98-49AD-B3DA-D2C11778653E}" destId="{A2797BFF-03E8-4519-8867-ADD5DF4C08A0}" srcOrd="3" destOrd="0" presId="urn:microsoft.com/office/officeart/2005/8/layout/vList5"/>
    <dgm:cxn modelId="{C3749D5D-FA64-43CF-AD2A-E5C8688DBC89}" type="presParOf" srcId="{095CE6D0-7D98-49AD-B3DA-D2C11778653E}" destId="{CCB31777-1E75-4B55-87EC-8A76C364C8D9}" srcOrd="4" destOrd="0" presId="urn:microsoft.com/office/officeart/2005/8/layout/vList5"/>
    <dgm:cxn modelId="{24D3C0CB-41DC-4A44-BA84-1CFAAE33B4B3}" type="presParOf" srcId="{CCB31777-1E75-4B55-87EC-8A76C364C8D9}" destId="{DF633E9B-FFD2-4D52-B1C0-FBE2499D75B6}" srcOrd="0" destOrd="0" presId="urn:microsoft.com/office/officeart/2005/8/layout/vList5"/>
    <dgm:cxn modelId="{49A99FE5-6F56-42A1-B502-29CB14042A53}" type="presParOf" srcId="{095CE6D0-7D98-49AD-B3DA-D2C11778653E}" destId="{CF8E74F0-29A7-4BB6-920C-93F75A12FEEA}" srcOrd="5" destOrd="0" presId="urn:microsoft.com/office/officeart/2005/8/layout/vList5"/>
    <dgm:cxn modelId="{C473D413-68AA-43B4-91F0-FE921B7FEE45}" type="presParOf" srcId="{095CE6D0-7D98-49AD-B3DA-D2C11778653E}" destId="{EF2CE2A0-3D16-4245-AC96-ABF7F958A367}" srcOrd="6" destOrd="0" presId="urn:microsoft.com/office/officeart/2005/8/layout/vList5"/>
    <dgm:cxn modelId="{0786095D-7A7B-4347-95D8-ACA374631491}" type="presParOf" srcId="{EF2CE2A0-3D16-4245-AC96-ABF7F958A367}" destId="{BCD76CBB-13EE-4B21-A255-D3C2FFAE3525}" srcOrd="0" destOrd="0" presId="urn:microsoft.com/office/officeart/2005/8/layout/vList5"/>
    <dgm:cxn modelId="{F20C44BB-5BD8-404C-A15A-44EEDA3A7EFA}" type="presParOf" srcId="{095CE6D0-7D98-49AD-B3DA-D2C11778653E}" destId="{3FA20ABF-E37D-404C-BC85-439EF6F8AE86}" srcOrd="7" destOrd="0" presId="urn:microsoft.com/office/officeart/2005/8/layout/vList5"/>
    <dgm:cxn modelId="{BDA7B0EA-2FBC-49C8-9BD9-4F853F4A129F}" type="presParOf" srcId="{095CE6D0-7D98-49AD-B3DA-D2C11778653E}" destId="{945DA1A0-62D3-4007-9ADF-DCBF9CAB6CDD}" srcOrd="8" destOrd="0" presId="urn:microsoft.com/office/officeart/2005/8/layout/vList5"/>
    <dgm:cxn modelId="{2830052D-1904-4008-AAF9-9D674B722B1E}" type="presParOf" srcId="{945DA1A0-62D3-4007-9ADF-DCBF9CAB6CDD}" destId="{2334F258-A116-4B17-B14B-1DF0BB71623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CC536-82D1-4206-A212-A8FE9DA353B6}" type="doc">
      <dgm:prSet loTypeId="urn:microsoft.com/office/officeart/2005/8/layout/hProcess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82ED97B-9E40-4186-AF63-920A3E221864}">
      <dgm:prSet phldrT="[Text]"/>
      <dgm:spPr/>
      <dgm:t>
        <a:bodyPr/>
        <a:lstStyle/>
        <a:p>
          <a:r>
            <a:rPr lang="id-ID" dirty="0" smtClean="0"/>
            <a:t>1</a:t>
          </a:r>
          <a:endParaRPr lang="id-ID" dirty="0"/>
        </a:p>
      </dgm:t>
    </dgm:pt>
    <dgm:pt modelId="{C76FED7A-EE5A-4038-8F73-940B0D937F2D}" type="parTrans" cxnId="{72468B1E-CD56-491B-845B-8E01C9C9ED47}">
      <dgm:prSet/>
      <dgm:spPr/>
      <dgm:t>
        <a:bodyPr/>
        <a:lstStyle/>
        <a:p>
          <a:endParaRPr lang="id-ID"/>
        </a:p>
      </dgm:t>
    </dgm:pt>
    <dgm:pt modelId="{DB7EC0C5-2E45-49F7-9C84-29038EC507F9}" type="sibTrans" cxnId="{72468B1E-CD56-491B-845B-8E01C9C9ED47}">
      <dgm:prSet/>
      <dgm:spPr/>
      <dgm:t>
        <a:bodyPr/>
        <a:lstStyle/>
        <a:p>
          <a:endParaRPr lang="id-ID"/>
        </a:p>
      </dgm:t>
    </dgm:pt>
    <dgm:pt modelId="{C40A2929-7E72-400B-B069-D996BEDC6C97}">
      <dgm:prSet phldrT="[Text]"/>
      <dgm:spPr/>
      <dgm:t>
        <a:bodyPr/>
        <a:lstStyle/>
        <a:p>
          <a:r>
            <a:rPr lang="id-ID" dirty="0" smtClean="0"/>
            <a:t>Before</a:t>
          </a:r>
          <a:endParaRPr lang="id-ID" dirty="0"/>
        </a:p>
      </dgm:t>
    </dgm:pt>
    <dgm:pt modelId="{B3D66136-8262-4B73-B80E-970F260661D0}" type="parTrans" cxnId="{F9E446B4-297B-429F-9EF8-A6F44AE7CD42}">
      <dgm:prSet/>
      <dgm:spPr/>
      <dgm:t>
        <a:bodyPr/>
        <a:lstStyle/>
        <a:p>
          <a:endParaRPr lang="id-ID"/>
        </a:p>
      </dgm:t>
    </dgm:pt>
    <dgm:pt modelId="{FDE1432B-8F7C-4C1E-8B1C-EFDF696EF74B}" type="sibTrans" cxnId="{F9E446B4-297B-429F-9EF8-A6F44AE7CD42}">
      <dgm:prSet/>
      <dgm:spPr/>
      <dgm:t>
        <a:bodyPr/>
        <a:lstStyle/>
        <a:p>
          <a:endParaRPr lang="id-ID"/>
        </a:p>
      </dgm:t>
    </dgm:pt>
    <dgm:pt modelId="{4668835A-8718-4F0E-83F6-6DC91A423CCE}">
      <dgm:prSet phldrT="[Text]"/>
      <dgm:spPr/>
      <dgm:t>
        <a:bodyPr/>
        <a:lstStyle/>
        <a:p>
          <a:r>
            <a:rPr lang="id-ID" dirty="0" smtClean="0"/>
            <a:t>2</a:t>
          </a:r>
          <a:endParaRPr lang="id-ID" dirty="0"/>
        </a:p>
      </dgm:t>
    </dgm:pt>
    <dgm:pt modelId="{95893E0B-A9A1-4633-A83A-5472B337B840}" type="parTrans" cxnId="{38521FDB-570D-4C3C-B688-F4B889AF5DE7}">
      <dgm:prSet/>
      <dgm:spPr/>
      <dgm:t>
        <a:bodyPr/>
        <a:lstStyle/>
        <a:p>
          <a:endParaRPr lang="id-ID"/>
        </a:p>
      </dgm:t>
    </dgm:pt>
    <dgm:pt modelId="{954B2AB4-ED3C-4D6C-BB07-25AA430EF268}" type="sibTrans" cxnId="{38521FDB-570D-4C3C-B688-F4B889AF5DE7}">
      <dgm:prSet/>
      <dgm:spPr/>
      <dgm:t>
        <a:bodyPr/>
        <a:lstStyle/>
        <a:p>
          <a:endParaRPr lang="id-ID"/>
        </a:p>
      </dgm:t>
    </dgm:pt>
    <dgm:pt modelId="{8E4B2205-1FCD-48EA-B515-CB208CCC59F5}">
      <dgm:prSet phldrT="[Text]"/>
      <dgm:spPr/>
      <dgm:t>
        <a:bodyPr/>
        <a:lstStyle/>
        <a:p>
          <a:r>
            <a:rPr lang="id-ID" dirty="0" smtClean="0"/>
            <a:t>During</a:t>
          </a:r>
          <a:endParaRPr lang="id-ID" dirty="0"/>
        </a:p>
      </dgm:t>
    </dgm:pt>
    <dgm:pt modelId="{1F61A36D-4402-4A5F-A9B5-D71AC88A363F}" type="parTrans" cxnId="{B222C99E-F46D-445E-9CD7-0164770601EC}">
      <dgm:prSet/>
      <dgm:spPr/>
      <dgm:t>
        <a:bodyPr/>
        <a:lstStyle/>
        <a:p>
          <a:endParaRPr lang="id-ID"/>
        </a:p>
      </dgm:t>
    </dgm:pt>
    <dgm:pt modelId="{A8ED9586-F7F6-4611-A13D-6C08FE974AAB}" type="sibTrans" cxnId="{B222C99E-F46D-445E-9CD7-0164770601EC}">
      <dgm:prSet/>
      <dgm:spPr/>
      <dgm:t>
        <a:bodyPr/>
        <a:lstStyle/>
        <a:p>
          <a:endParaRPr lang="id-ID"/>
        </a:p>
      </dgm:t>
    </dgm:pt>
    <dgm:pt modelId="{08D5CAE2-CB17-4102-83F4-EDCEB1214D5C}">
      <dgm:prSet phldrT="[Text]"/>
      <dgm:spPr/>
      <dgm:t>
        <a:bodyPr/>
        <a:lstStyle/>
        <a:p>
          <a:r>
            <a:rPr lang="id-ID" dirty="0" smtClean="0"/>
            <a:t>3</a:t>
          </a:r>
          <a:endParaRPr lang="id-ID" dirty="0"/>
        </a:p>
      </dgm:t>
    </dgm:pt>
    <dgm:pt modelId="{7E26FA3D-E1CB-4448-9FAF-D70A33D481F3}" type="parTrans" cxnId="{32B0E975-E7A7-4B53-908C-0C3E96579D2C}">
      <dgm:prSet/>
      <dgm:spPr/>
      <dgm:t>
        <a:bodyPr/>
        <a:lstStyle/>
        <a:p>
          <a:endParaRPr lang="id-ID"/>
        </a:p>
      </dgm:t>
    </dgm:pt>
    <dgm:pt modelId="{6947C565-625E-46EB-9095-E0802D58BAE0}" type="sibTrans" cxnId="{32B0E975-E7A7-4B53-908C-0C3E96579D2C}">
      <dgm:prSet/>
      <dgm:spPr/>
      <dgm:t>
        <a:bodyPr/>
        <a:lstStyle/>
        <a:p>
          <a:endParaRPr lang="id-ID"/>
        </a:p>
      </dgm:t>
    </dgm:pt>
    <dgm:pt modelId="{059C80B0-8EAB-46A0-A952-98FC04990EC0}">
      <dgm:prSet phldrT="[Text]"/>
      <dgm:spPr/>
      <dgm:t>
        <a:bodyPr/>
        <a:lstStyle/>
        <a:p>
          <a:r>
            <a:rPr lang="id-ID" dirty="0" smtClean="0"/>
            <a:t>After</a:t>
          </a:r>
          <a:endParaRPr lang="id-ID" dirty="0"/>
        </a:p>
      </dgm:t>
    </dgm:pt>
    <dgm:pt modelId="{8CD3831B-9079-4E3A-A9DE-736F8E97CDF1}" type="parTrans" cxnId="{FE834A52-69CC-48DC-A1CE-42A297E266EE}">
      <dgm:prSet/>
      <dgm:spPr/>
      <dgm:t>
        <a:bodyPr/>
        <a:lstStyle/>
        <a:p>
          <a:endParaRPr lang="id-ID"/>
        </a:p>
      </dgm:t>
    </dgm:pt>
    <dgm:pt modelId="{96058EFB-C4AF-4A70-B513-472CAF9BC857}" type="sibTrans" cxnId="{FE834A52-69CC-48DC-A1CE-42A297E266EE}">
      <dgm:prSet/>
      <dgm:spPr/>
      <dgm:t>
        <a:bodyPr/>
        <a:lstStyle/>
        <a:p>
          <a:endParaRPr lang="id-ID"/>
        </a:p>
      </dgm:t>
    </dgm:pt>
    <dgm:pt modelId="{8D550E4A-29B1-4DC9-A6E2-45DAD0CA5874}">
      <dgm:prSet phldrT="[Text]"/>
      <dgm:spPr/>
      <dgm:t>
        <a:bodyPr/>
        <a:lstStyle/>
        <a:p>
          <a:endParaRPr lang="id-ID" dirty="0"/>
        </a:p>
      </dgm:t>
    </dgm:pt>
    <dgm:pt modelId="{BB7CDA5F-5D25-45CF-A57E-23E6D5AD7843}" type="parTrans" cxnId="{81EBB5A8-5708-4C3E-847E-E30C0EEA3861}">
      <dgm:prSet/>
      <dgm:spPr/>
    </dgm:pt>
    <dgm:pt modelId="{694B2D34-66F4-4BD6-BA32-636D940FE0A9}" type="sibTrans" cxnId="{81EBB5A8-5708-4C3E-847E-E30C0EEA3861}">
      <dgm:prSet/>
      <dgm:spPr/>
    </dgm:pt>
    <dgm:pt modelId="{41ADBA9F-D404-4B37-AA8F-02A76E005E22}" type="pres">
      <dgm:prSet presAssocID="{DA8CC536-82D1-4206-A212-A8FE9DA353B6}" presName="Name0" presStyleCnt="0">
        <dgm:presLayoutVars>
          <dgm:dir/>
          <dgm:animLvl val="lvl"/>
          <dgm:resizeHandles val="exact"/>
        </dgm:presLayoutVars>
      </dgm:prSet>
      <dgm:spPr/>
    </dgm:pt>
    <dgm:pt modelId="{70D47503-4BCF-483B-92FE-409986DDC910}" type="pres">
      <dgm:prSet presAssocID="{782ED97B-9E40-4186-AF63-920A3E221864}" presName="compositeNode" presStyleCnt="0">
        <dgm:presLayoutVars>
          <dgm:bulletEnabled val="1"/>
        </dgm:presLayoutVars>
      </dgm:prSet>
      <dgm:spPr/>
    </dgm:pt>
    <dgm:pt modelId="{BFBD07D6-BC94-4AE5-8427-9D1D7CB58ACF}" type="pres">
      <dgm:prSet presAssocID="{782ED97B-9E40-4186-AF63-920A3E221864}" presName="bgRect" presStyleLbl="node1" presStyleIdx="0" presStyleCnt="3"/>
      <dgm:spPr/>
    </dgm:pt>
    <dgm:pt modelId="{6941BFDF-AA48-4B95-9B38-A28DBD94586E}" type="pres">
      <dgm:prSet presAssocID="{782ED97B-9E40-4186-AF63-920A3E22186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9A38093-19B8-4CBC-B105-AC40FCA9BE77}" type="pres">
      <dgm:prSet presAssocID="{782ED97B-9E40-4186-AF63-920A3E22186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09D02E-733B-4962-8F04-C2B46FD98E9D}" type="pres">
      <dgm:prSet presAssocID="{DB7EC0C5-2E45-49F7-9C84-29038EC507F9}" presName="hSp" presStyleCnt="0"/>
      <dgm:spPr/>
    </dgm:pt>
    <dgm:pt modelId="{7D67C7BB-F395-445E-8B1B-E8AD1F4F677C}" type="pres">
      <dgm:prSet presAssocID="{DB7EC0C5-2E45-49F7-9C84-29038EC507F9}" presName="vProcSp" presStyleCnt="0"/>
      <dgm:spPr/>
    </dgm:pt>
    <dgm:pt modelId="{8B65AF67-C709-469B-B03D-C6B97AE26D45}" type="pres">
      <dgm:prSet presAssocID="{DB7EC0C5-2E45-49F7-9C84-29038EC507F9}" presName="vSp1" presStyleCnt="0"/>
      <dgm:spPr/>
    </dgm:pt>
    <dgm:pt modelId="{E3B21152-9200-4DF3-81E0-65678B233D3E}" type="pres">
      <dgm:prSet presAssocID="{DB7EC0C5-2E45-49F7-9C84-29038EC507F9}" presName="simulatedConn" presStyleLbl="solidFgAcc1" presStyleIdx="0" presStyleCnt="2"/>
      <dgm:spPr/>
    </dgm:pt>
    <dgm:pt modelId="{DA865CA8-FFFC-4F12-9EF6-A03555ADBF95}" type="pres">
      <dgm:prSet presAssocID="{DB7EC0C5-2E45-49F7-9C84-29038EC507F9}" presName="vSp2" presStyleCnt="0"/>
      <dgm:spPr/>
    </dgm:pt>
    <dgm:pt modelId="{F4AA7A19-A618-4B05-B359-0CC9CE70413F}" type="pres">
      <dgm:prSet presAssocID="{DB7EC0C5-2E45-49F7-9C84-29038EC507F9}" presName="sibTrans" presStyleCnt="0"/>
      <dgm:spPr/>
    </dgm:pt>
    <dgm:pt modelId="{F5AC3323-B5C1-4083-BAEE-9AB0F23FF3F9}" type="pres">
      <dgm:prSet presAssocID="{4668835A-8718-4F0E-83F6-6DC91A423CCE}" presName="compositeNode" presStyleCnt="0">
        <dgm:presLayoutVars>
          <dgm:bulletEnabled val="1"/>
        </dgm:presLayoutVars>
      </dgm:prSet>
      <dgm:spPr/>
    </dgm:pt>
    <dgm:pt modelId="{B1BA515F-C875-43D0-BE95-B0148C63752A}" type="pres">
      <dgm:prSet presAssocID="{4668835A-8718-4F0E-83F6-6DC91A423CCE}" presName="bgRect" presStyleLbl="node1" presStyleIdx="1" presStyleCnt="3"/>
      <dgm:spPr/>
    </dgm:pt>
    <dgm:pt modelId="{CAE00669-4EB4-4642-A399-673B1CF371A3}" type="pres">
      <dgm:prSet presAssocID="{4668835A-8718-4F0E-83F6-6DC91A423CC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942C2E4-AB4C-45B2-AA9B-CA12D863C8AC}" type="pres">
      <dgm:prSet presAssocID="{4668835A-8718-4F0E-83F6-6DC91A423CCE}" presName="childNode" presStyleLbl="node1" presStyleIdx="1" presStyleCnt="3">
        <dgm:presLayoutVars>
          <dgm:bulletEnabled val="1"/>
        </dgm:presLayoutVars>
      </dgm:prSet>
      <dgm:spPr/>
    </dgm:pt>
    <dgm:pt modelId="{6628E997-FFD5-46AE-BDF3-01EF6707EFD4}" type="pres">
      <dgm:prSet presAssocID="{954B2AB4-ED3C-4D6C-BB07-25AA430EF268}" presName="hSp" presStyleCnt="0"/>
      <dgm:spPr/>
    </dgm:pt>
    <dgm:pt modelId="{50466B10-A96C-482E-9C17-AB932120DC47}" type="pres">
      <dgm:prSet presAssocID="{954B2AB4-ED3C-4D6C-BB07-25AA430EF268}" presName="vProcSp" presStyleCnt="0"/>
      <dgm:spPr/>
    </dgm:pt>
    <dgm:pt modelId="{7DF654D2-3566-4540-9BA4-5224DC2DB4D8}" type="pres">
      <dgm:prSet presAssocID="{954B2AB4-ED3C-4D6C-BB07-25AA430EF268}" presName="vSp1" presStyleCnt="0"/>
      <dgm:spPr/>
    </dgm:pt>
    <dgm:pt modelId="{A9091B09-DA1B-4C87-8E1E-4098728AAA6D}" type="pres">
      <dgm:prSet presAssocID="{954B2AB4-ED3C-4D6C-BB07-25AA430EF268}" presName="simulatedConn" presStyleLbl="solidFgAcc1" presStyleIdx="1" presStyleCnt="2"/>
      <dgm:spPr/>
    </dgm:pt>
    <dgm:pt modelId="{72829C17-85B3-434E-874C-719E8DDC4814}" type="pres">
      <dgm:prSet presAssocID="{954B2AB4-ED3C-4D6C-BB07-25AA430EF268}" presName="vSp2" presStyleCnt="0"/>
      <dgm:spPr/>
    </dgm:pt>
    <dgm:pt modelId="{53A41191-714A-4436-A492-7DB742F89612}" type="pres">
      <dgm:prSet presAssocID="{954B2AB4-ED3C-4D6C-BB07-25AA430EF268}" presName="sibTrans" presStyleCnt="0"/>
      <dgm:spPr/>
    </dgm:pt>
    <dgm:pt modelId="{1A03043E-361C-492A-AB4D-929B5A8677FC}" type="pres">
      <dgm:prSet presAssocID="{08D5CAE2-CB17-4102-83F4-EDCEB1214D5C}" presName="compositeNode" presStyleCnt="0">
        <dgm:presLayoutVars>
          <dgm:bulletEnabled val="1"/>
        </dgm:presLayoutVars>
      </dgm:prSet>
      <dgm:spPr/>
    </dgm:pt>
    <dgm:pt modelId="{B74C6FDF-EFC6-4599-BA20-F5F4FAAFCEAB}" type="pres">
      <dgm:prSet presAssocID="{08D5CAE2-CB17-4102-83F4-EDCEB1214D5C}" presName="bgRect" presStyleLbl="node1" presStyleIdx="2" presStyleCnt="3"/>
      <dgm:spPr/>
    </dgm:pt>
    <dgm:pt modelId="{BDE0DBBD-C409-406B-9D7E-2B6397D4407F}" type="pres">
      <dgm:prSet presAssocID="{08D5CAE2-CB17-4102-83F4-EDCEB1214D5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6E841CF-76CA-4B16-9634-FF705C176C95}" type="pres">
      <dgm:prSet presAssocID="{08D5CAE2-CB17-4102-83F4-EDCEB1214D5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29A0FF6-4558-42FF-8A04-5E4ED3F187CB}" type="presOf" srcId="{8E4B2205-1FCD-48EA-B515-CB208CCC59F5}" destId="{1942C2E4-AB4C-45B2-AA9B-CA12D863C8AC}" srcOrd="0" destOrd="0" presId="urn:microsoft.com/office/officeart/2005/8/layout/hProcess7"/>
    <dgm:cxn modelId="{C9BCC68E-2A50-42EF-9D67-6B6A6F67BC63}" type="presOf" srcId="{059C80B0-8EAB-46A0-A952-98FC04990EC0}" destId="{F6E841CF-76CA-4B16-9634-FF705C176C95}" srcOrd="0" destOrd="0" presId="urn:microsoft.com/office/officeart/2005/8/layout/hProcess7"/>
    <dgm:cxn modelId="{81EBB5A8-5708-4C3E-847E-E30C0EEA3861}" srcId="{782ED97B-9E40-4186-AF63-920A3E221864}" destId="{8D550E4A-29B1-4DC9-A6E2-45DAD0CA5874}" srcOrd="1" destOrd="0" parTransId="{BB7CDA5F-5D25-45CF-A57E-23E6D5AD7843}" sibTransId="{694B2D34-66F4-4BD6-BA32-636D940FE0A9}"/>
    <dgm:cxn modelId="{B222C99E-F46D-445E-9CD7-0164770601EC}" srcId="{4668835A-8718-4F0E-83F6-6DC91A423CCE}" destId="{8E4B2205-1FCD-48EA-B515-CB208CCC59F5}" srcOrd="0" destOrd="0" parTransId="{1F61A36D-4402-4A5F-A9B5-D71AC88A363F}" sibTransId="{A8ED9586-F7F6-4611-A13D-6C08FE974AAB}"/>
    <dgm:cxn modelId="{FE834A52-69CC-48DC-A1CE-42A297E266EE}" srcId="{08D5CAE2-CB17-4102-83F4-EDCEB1214D5C}" destId="{059C80B0-8EAB-46A0-A952-98FC04990EC0}" srcOrd="0" destOrd="0" parTransId="{8CD3831B-9079-4E3A-A9DE-736F8E97CDF1}" sibTransId="{96058EFB-C4AF-4A70-B513-472CAF9BC857}"/>
    <dgm:cxn modelId="{7899C6A2-E1E4-420C-A943-BFBC00E51D3D}" type="presOf" srcId="{782ED97B-9E40-4186-AF63-920A3E221864}" destId="{BFBD07D6-BC94-4AE5-8427-9D1D7CB58ACF}" srcOrd="0" destOrd="0" presId="urn:microsoft.com/office/officeart/2005/8/layout/hProcess7"/>
    <dgm:cxn modelId="{EE0A987E-EDE6-4221-BC75-3D65D0C82251}" type="presOf" srcId="{C40A2929-7E72-400B-B069-D996BEDC6C97}" destId="{F9A38093-19B8-4CBC-B105-AC40FCA9BE77}" srcOrd="0" destOrd="0" presId="urn:microsoft.com/office/officeart/2005/8/layout/hProcess7"/>
    <dgm:cxn modelId="{72468B1E-CD56-491B-845B-8E01C9C9ED47}" srcId="{DA8CC536-82D1-4206-A212-A8FE9DA353B6}" destId="{782ED97B-9E40-4186-AF63-920A3E221864}" srcOrd="0" destOrd="0" parTransId="{C76FED7A-EE5A-4038-8F73-940B0D937F2D}" sibTransId="{DB7EC0C5-2E45-49F7-9C84-29038EC507F9}"/>
    <dgm:cxn modelId="{CC7F14A0-DEC8-4E98-98D5-625FF8D438D2}" type="presOf" srcId="{4668835A-8718-4F0E-83F6-6DC91A423CCE}" destId="{CAE00669-4EB4-4642-A399-673B1CF371A3}" srcOrd="1" destOrd="0" presId="urn:microsoft.com/office/officeart/2005/8/layout/hProcess7"/>
    <dgm:cxn modelId="{CB6258BD-9F73-4ABE-9641-743D321A4A11}" type="presOf" srcId="{DA8CC536-82D1-4206-A212-A8FE9DA353B6}" destId="{41ADBA9F-D404-4B37-AA8F-02A76E005E22}" srcOrd="0" destOrd="0" presId="urn:microsoft.com/office/officeart/2005/8/layout/hProcess7"/>
    <dgm:cxn modelId="{331C0D5C-69AA-4813-AEB7-4507ACD7A34D}" type="presOf" srcId="{08D5CAE2-CB17-4102-83F4-EDCEB1214D5C}" destId="{BDE0DBBD-C409-406B-9D7E-2B6397D4407F}" srcOrd="1" destOrd="0" presId="urn:microsoft.com/office/officeart/2005/8/layout/hProcess7"/>
    <dgm:cxn modelId="{7E25551A-794E-4625-ADAD-5841E0E4751A}" type="presOf" srcId="{08D5CAE2-CB17-4102-83F4-EDCEB1214D5C}" destId="{B74C6FDF-EFC6-4599-BA20-F5F4FAAFCEAB}" srcOrd="0" destOrd="0" presId="urn:microsoft.com/office/officeart/2005/8/layout/hProcess7"/>
    <dgm:cxn modelId="{F9E446B4-297B-429F-9EF8-A6F44AE7CD42}" srcId="{782ED97B-9E40-4186-AF63-920A3E221864}" destId="{C40A2929-7E72-400B-B069-D996BEDC6C97}" srcOrd="0" destOrd="0" parTransId="{B3D66136-8262-4B73-B80E-970F260661D0}" sibTransId="{FDE1432B-8F7C-4C1E-8B1C-EFDF696EF74B}"/>
    <dgm:cxn modelId="{38521FDB-570D-4C3C-B688-F4B889AF5DE7}" srcId="{DA8CC536-82D1-4206-A212-A8FE9DA353B6}" destId="{4668835A-8718-4F0E-83F6-6DC91A423CCE}" srcOrd="1" destOrd="0" parTransId="{95893E0B-A9A1-4633-A83A-5472B337B840}" sibTransId="{954B2AB4-ED3C-4D6C-BB07-25AA430EF268}"/>
    <dgm:cxn modelId="{BE1C913C-1CCB-4C60-A29C-3B3E6A5F50C3}" type="presOf" srcId="{4668835A-8718-4F0E-83F6-6DC91A423CCE}" destId="{B1BA515F-C875-43D0-BE95-B0148C63752A}" srcOrd="0" destOrd="0" presId="urn:microsoft.com/office/officeart/2005/8/layout/hProcess7"/>
    <dgm:cxn modelId="{32B0E975-E7A7-4B53-908C-0C3E96579D2C}" srcId="{DA8CC536-82D1-4206-A212-A8FE9DA353B6}" destId="{08D5CAE2-CB17-4102-83F4-EDCEB1214D5C}" srcOrd="2" destOrd="0" parTransId="{7E26FA3D-E1CB-4448-9FAF-D70A33D481F3}" sibTransId="{6947C565-625E-46EB-9095-E0802D58BAE0}"/>
    <dgm:cxn modelId="{42645551-68FD-4DB5-8497-8B627BE4D480}" type="presOf" srcId="{8D550E4A-29B1-4DC9-A6E2-45DAD0CA5874}" destId="{F9A38093-19B8-4CBC-B105-AC40FCA9BE77}" srcOrd="0" destOrd="1" presId="urn:microsoft.com/office/officeart/2005/8/layout/hProcess7"/>
    <dgm:cxn modelId="{DCA106B5-750A-42F3-9014-38B9F2828C1F}" type="presOf" srcId="{782ED97B-9E40-4186-AF63-920A3E221864}" destId="{6941BFDF-AA48-4B95-9B38-A28DBD94586E}" srcOrd="1" destOrd="0" presId="urn:microsoft.com/office/officeart/2005/8/layout/hProcess7"/>
    <dgm:cxn modelId="{D3005916-FE05-47AB-A9CA-69540D20A9F7}" type="presParOf" srcId="{41ADBA9F-D404-4B37-AA8F-02A76E005E22}" destId="{70D47503-4BCF-483B-92FE-409986DDC910}" srcOrd="0" destOrd="0" presId="urn:microsoft.com/office/officeart/2005/8/layout/hProcess7"/>
    <dgm:cxn modelId="{0BCC96AE-B3B8-44D5-9B88-EA444F46A161}" type="presParOf" srcId="{70D47503-4BCF-483B-92FE-409986DDC910}" destId="{BFBD07D6-BC94-4AE5-8427-9D1D7CB58ACF}" srcOrd="0" destOrd="0" presId="urn:microsoft.com/office/officeart/2005/8/layout/hProcess7"/>
    <dgm:cxn modelId="{FC5F5E69-C8A3-4DE0-8409-8622E3AECF9C}" type="presParOf" srcId="{70D47503-4BCF-483B-92FE-409986DDC910}" destId="{6941BFDF-AA48-4B95-9B38-A28DBD94586E}" srcOrd="1" destOrd="0" presId="urn:microsoft.com/office/officeart/2005/8/layout/hProcess7"/>
    <dgm:cxn modelId="{B9CD45E4-E1F0-4C41-A1E8-45ED4D17E583}" type="presParOf" srcId="{70D47503-4BCF-483B-92FE-409986DDC910}" destId="{F9A38093-19B8-4CBC-B105-AC40FCA9BE77}" srcOrd="2" destOrd="0" presId="urn:microsoft.com/office/officeart/2005/8/layout/hProcess7"/>
    <dgm:cxn modelId="{EE10327F-1EC0-49CF-9A66-9878BCC84D30}" type="presParOf" srcId="{41ADBA9F-D404-4B37-AA8F-02A76E005E22}" destId="{D009D02E-733B-4962-8F04-C2B46FD98E9D}" srcOrd="1" destOrd="0" presId="urn:microsoft.com/office/officeart/2005/8/layout/hProcess7"/>
    <dgm:cxn modelId="{C07EF457-4BA7-4B72-B8D3-F060893EFC1E}" type="presParOf" srcId="{41ADBA9F-D404-4B37-AA8F-02A76E005E22}" destId="{7D67C7BB-F395-445E-8B1B-E8AD1F4F677C}" srcOrd="2" destOrd="0" presId="urn:microsoft.com/office/officeart/2005/8/layout/hProcess7"/>
    <dgm:cxn modelId="{3A644DD9-79CC-4CB0-B780-96119D78ECE8}" type="presParOf" srcId="{7D67C7BB-F395-445E-8B1B-E8AD1F4F677C}" destId="{8B65AF67-C709-469B-B03D-C6B97AE26D45}" srcOrd="0" destOrd="0" presId="urn:microsoft.com/office/officeart/2005/8/layout/hProcess7"/>
    <dgm:cxn modelId="{723EFE9D-3341-4FC3-AE58-11C58D1F6DF8}" type="presParOf" srcId="{7D67C7BB-F395-445E-8B1B-E8AD1F4F677C}" destId="{E3B21152-9200-4DF3-81E0-65678B233D3E}" srcOrd="1" destOrd="0" presId="urn:microsoft.com/office/officeart/2005/8/layout/hProcess7"/>
    <dgm:cxn modelId="{FD724339-3B2E-4138-BF6A-6C341E62988D}" type="presParOf" srcId="{7D67C7BB-F395-445E-8B1B-E8AD1F4F677C}" destId="{DA865CA8-FFFC-4F12-9EF6-A03555ADBF95}" srcOrd="2" destOrd="0" presId="urn:microsoft.com/office/officeart/2005/8/layout/hProcess7"/>
    <dgm:cxn modelId="{BD86F31B-59DB-4E8E-9726-8C9FD43E8D61}" type="presParOf" srcId="{41ADBA9F-D404-4B37-AA8F-02A76E005E22}" destId="{F4AA7A19-A618-4B05-B359-0CC9CE70413F}" srcOrd="3" destOrd="0" presId="urn:microsoft.com/office/officeart/2005/8/layout/hProcess7"/>
    <dgm:cxn modelId="{B8908070-ADA0-4ACF-8481-48C9F5B3BF8E}" type="presParOf" srcId="{41ADBA9F-D404-4B37-AA8F-02A76E005E22}" destId="{F5AC3323-B5C1-4083-BAEE-9AB0F23FF3F9}" srcOrd="4" destOrd="0" presId="urn:microsoft.com/office/officeart/2005/8/layout/hProcess7"/>
    <dgm:cxn modelId="{C437291C-763C-4E3B-907F-31016AC06B59}" type="presParOf" srcId="{F5AC3323-B5C1-4083-BAEE-9AB0F23FF3F9}" destId="{B1BA515F-C875-43D0-BE95-B0148C63752A}" srcOrd="0" destOrd="0" presId="urn:microsoft.com/office/officeart/2005/8/layout/hProcess7"/>
    <dgm:cxn modelId="{B8098052-9206-4426-96F5-CA4608E43B1F}" type="presParOf" srcId="{F5AC3323-B5C1-4083-BAEE-9AB0F23FF3F9}" destId="{CAE00669-4EB4-4642-A399-673B1CF371A3}" srcOrd="1" destOrd="0" presId="urn:microsoft.com/office/officeart/2005/8/layout/hProcess7"/>
    <dgm:cxn modelId="{3AC4F323-C4F9-46A2-A32D-ABD09BAD6588}" type="presParOf" srcId="{F5AC3323-B5C1-4083-BAEE-9AB0F23FF3F9}" destId="{1942C2E4-AB4C-45B2-AA9B-CA12D863C8AC}" srcOrd="2" destOrd="0" presId="urn:microsoft.com/office/officeart/2005/8/layout/hProcess7"/>
    <dgm:cxn modelId="{DBEBA1F5-9516-4E99-921E-54BCEB56985B}" type="presParOf" srcId="{41ADBA9F-D404-4B37-AA8F-02A76E005E22}" destId="{6628E997-FFD5-46AE-BDF3-01EF6707EFD4}" srcOrd="5" destOrd="0" presId="urn:microsoft.com/office/officeart/2005/8/layout/hProcess7"/>
    <dgm:cxn modelId="{3B66A46B-0884-4313-B8C3-68151A7E5F82}" type="presParOf" srcId="{41ADBA9F-D404-4B37-AA8F-02A76E005E22}" destId="{50466B10-A96C-482E-9C17-AB932120DC47}" srcOrd="6" destOrd="0" presId="urn:microsoft.com/office/officeart/2005/8/layout/hProcess7"/>
    <dgm:cxn modelId="{BB4C2964-8436-4EE4-BE75-4A6C04F4F382}" type="presParOf" srcId="{50466B10-A96C-482E-9C17-AB932120DC47}" destId="{7DF654D2-3566-4540-9BA4-5224DC2DB4D8}" srcOrd="0" destOrd="0" presId="urn:microsoft.com/office/officeart/2005/8/layout/hProcess7"/>
    <dgm:cxn modelId="{904828BC-63BB-4DF7-B127-8D0AC1C7A15C}" type="presParOf" srcId="{50466B10-A96C-482E-9C17-AB932120DC47}" destId="{A9091B09-DA1B-4C87-8E1E-4098728AAA6D}" srcOrd="1" destOrd="0" presId="urn:microsoft.com/office/officeart/2005/8/layout/hProcess7"/>
    <dgm:cxn modelId="{FBEEF636-6055-4CCB-81AC-2CF2CC068EBA}" type="presParOf" srcId="{50466B10-A96C-482E-9C17-AB932120DC47}" destId="{72829C17-85B3-434E-874C-719E8DDC4814}" srcOrd="2" destOrd="0" presId="urn:microsoft.com/office/officeart/2005/8/layout/hProcess7"/>
    <dgm:cxn modelId="{839426F4-4793-4322-BD16-404043E038DE}" type="presParOf" srcId="{41ADBA9F-D404-4B37-AA8F-02A76E005E22}" destId="{53A41191-714A-4436-A492-7DB742F89612}" srcOrd="7" destOrd="0" presId="urn:microsoft.com/office/officeart/2005/8/layout/hProcess7"/>
    <dgm:cxn modelId="{942B9E2A-21AC-4A6C-AA96-BABD7D7A683D}" type="presParOf" srcId="{41ADBA9F-D404-4B37-AA8F-02A76E005E22}" destId="{1A03043E-361C-492A-AB4D-929B5A8677FC}" srcOrd="8" destOrd="0" presId="urn:microsoft.com/office/officeart/2005/8/layout/hProcess7"/>
    <dgm:cxn modelId="{6415284D-EF55-43F7-9D04-B250127425F0}" type="presParOf" srcId="{1A03043E-361C-492A-AB4D-929B5A8677FC}" destId="{B74C6FDF-EFC6-4599-BA20-F5F4FAAFCEAB}" srcOrd="0" destOrd="0" presId="urn:microsoft.com/office/officeart/2005/8/layout/hProcess7"/>
    <dgm:cxn modelId="{B2FA42A1-2AB0-4F91-982E-9BDC65BA425E}" type="presParOf" srcId="{1A03043E-361C-492A-AB4D-929B5A8677FC}" destId="{BDE0DBBD-C409-406B-9D7E-2B6397D4407F}" srcOrd="1" destOrd="0" presId="urn:microsoft.com/office/officeart/2005/8/layout/hProcess7"/>
    <dgm:cxn modelId="{245BCE55-4B6E-4CEA-A924-1C3788459F5A}" type="presParOf" srcId="{1A03043E-361C-492A-AB4D-929B5A8677FC}" destId="{F6E841CF-76CA-4B16-9634-FF705C176C9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CC536-82D1-4206-A212-A8FE9DA353B6}" type="doc">
      <dgm:prSet loTypeId="urn:microsoft.com/office/officeart/2005/8/layout/hProcess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82ED97B-9E40-4186-AF63-920A3E221864}">
      <dgm:prSet phldrT="[Text]"/>
      <dgm:spPr/>
      <dgm:t>
        <a:bodyPr/>
        <a:lstStyle/>
        <a:p>
          <a:r>
            <a:rPr lang="id-ID" dirty="0" smtClean="0"/>
            <a:t>1</a:t>
          </a:r>
          <a:endParaRPr lang="id-ID" dirty="0"/>
        </a:p>
      </dgm:t>
    </dgm:pt>
    <dgm:pt modelId="{C76FED7A-EE5A-4038-8F73-940B0D937F2D}" type="parTrans" cxnId="{72468B1E-CD56-491B-845B-8E01C9C9ED47}">
      <dgm:prSet/>
      <dgm:spPr/>
      <dgm:t>
        <a:bodyPr/>
        <a:lstStyle/>
        <a:p>
          <a:endParaRPr lang="id-ID"/>
        </a:p>
      </dgm:t>
    </dgm:pt>
    <dgm:pt modelId="{DB7EC0C5-2E45-49F7-9C84-29038EC507F9}" type="sibTrans" cxnId="{72468B1E-CD56-491B-845B-8E01C9C9ED47}">
      <dgm:prSet/>
      <dgm:spPr/>
      <dgm:t>
        <a:bodyPr/>
        <a:lstStyle/>
        <a:p>
          <a:endParaRPr lang="id-ID"/>
        </a:p>
      </dgm:t>
    </dgm:pt>
    <dgm:pt modelId="{C40A2929-7E72-400B-B069-D996BEDC6C97}">
      <dgm:prSet phldrT="[Text]"/>
      <dgm:spPr/>
      <dgm:t>
        <a:bodyPr/>
        <a:lstStyle/>
        <a:p>
          <a:r>
            <a:rPr lang="id-ID" b="1" dirty="0" smtClean="0"/>
            <a:t>Before</a:t>
          </a:r>
          <a:endParaRPr lang="id-ID" b="1" dirty="0"/>
        </a:p>
      </dgm:t>
    </dgm:pt>
    <dgm:pt modelId="{B3D66136-8262-4B73-B80E-970F260661D0}" type="parTrans" cxnId="{F9E446B4-297B-429F-9EF8-A6F44AE7CD42}">
      <dgm:prSet/>
      <dgm:spPr/>
      <dgm:t>
        <a:bodyPr/>
        <a:lstStyle/>
        <a:p>
          <a:endParaRPr lang="id-ID"/>
        </a:p>
      </dgm:t>
    </dgm:pt>
    <dgm:pt modelId="{FDE1432B-8F7C-4C1E-8B1C-EFDF696EF74B}" type="sibTrans" cxnId="{F9E446B4-297B-429F-9EF8-A6F44AE7CD42}">
      <dgm:prSet/>
      <dgm:spPr/>
      <dgm:t>
        <a:bodyPr/>
        <a:lstStyle/>
        <a:p>
          <a:endParaRPr lang="id-ID"/>
        </a:p>
      </dgm:t>
    </dgm:pt>
    <dgm:pt modelId="{4668835A-8718-4F0E-83F6-6DC91A423CCE}">
      <dgm:prSet phldrT="[Text]"/>
      <dgm:spPr/>
      <dgm:t>
        <a:bodyPr/>
        <a:lstStyle/>
        <a:p>
          <a:r>
            <a:rPr lang="id-ID" dirty="0" smtClean="0"/>
            <a:t>2</a:t>
          </a:r>
          <a:endParaRPr lang="id-ID" dirty="0"/>
        </a:p>
      </dgm:t>
    </dgm:pt>
    <dgm:pt modelId="{95893E0B-A9A1-4633-A83A-5472B337B840}" type="parTrans" cxnId="{38521FDB-570D-4C3C-B688-F4B889AF5DE7}">
      <dgm:prSet/>
      <dgm:spPr/>
      <dgm:t>
        <a:bodyPr/>
        <a:lstStyle/>
        <a:p>
          <a:endParaRPr lang="id-ID"/>
        </a:p>
      </dgm:t>
    </dgm:pt>
    <dgm:pt modelId="{954B2AB4-ED3C-4D6C-BB07-25AA430EF268}" type="sibTrans" cxnId="{38521FDB-570D-4C3C-B688-F4B889AF5DE7}">
      <dgm:prSet/>
      <dgm:spPr/>
      <dgm:t>
        <a:bodyPr/>
        <a:lstStyle/>
        <a:p>
          <a:endParaRPr lang="id-ID"/>
        </a:p>
      </dgm:t>
    </dgm:pt>
    <dgm:pt modelId="{8E4B2205-1FCD-48EA-B515-CB208CCC59F5}">
      <dgm:prSet phldrT="[Text]"/>
      <dgm:spPr/>
      <dgm:t>
        <a:bodyPr/>
        <a:lstStyle/>
        <a:p>
          <a:r>
            <a:rPr lang="id-ID" b="1" dirty="0" smtClean="0"/>
            <a:t>During</a:t>
          </a:r>
          <a:endParaRPr lang="id-ID" b="1" dirty="0"/>
        </a:p>
      </dgm:t>
    </dgm:pt>
    <dgm:pt modelId="{1F61A36D-4402-4A5F-A9B5-D71AC88A363F}" type="parTrans" cxnId="{B222C99E-F46D-445E-9CD7-0164770601EC}">
      <dgm:prSet/>
      <dgm:spPr/>
      <dgm:t>
        <a:bodyPr/>
        <a:lstStyle/>
        <a:p>
          <a:endParaRPr lang="id-ID"/>
        </a:p>
      </dgm:t>
    </dgm:pt>
    <dgm:pt modelId="{A8ED9586-F7F6-4611-A13D-6C08FE974AAB}" type="sibTrans" cxnId="{B222C99E-F46D-445E-9CD7-0164770601EC}">
      <dgm:prSet/>
      <dgm:spPr/>
      <dgm:t>
        <a:bodyPr/>
        <a:lstStyle/>
        <a:p>
          <a:endParaRPr lang="id-ID"/>
        </a:p>
      </dgm:t>
    </dgm:pt>
    <dgm:pt modelId="{08D5CAE2-CB17-4102-83F4-EDCEB1214D5C}">
      <dgm:prSet phldrT="[Text]"/>
      <dgm:spPr/>
      <dgm:t>
        <a:bodyPr/>
        <a:lstStyle/>
        <a:p>
          <a:r>
            <a:rPr lang="id-ID" dirty="0" smtClean="0"/>
            <a:t>3</a:t>
          </a:r>
          <a:endParaRPr lang="id-ID" dirty="0"/>
        </a:p>
      </dgm:t>
    </dgm:pt>
    <dgm:pt modelId="{7E26FA3D-E1CB-4448-9FAF-D70A33D481F3}" type="parTrans" cxnId="{32B0E975-E7A7-4B53-908C-0C3E96579D2C}">
      <dgm:prSet/>
      <dgm:spPr/>
      <dgm:t>
        <a:bodyPr/>
        <a:lstStyle/>
        <a:p>
          <a:endParaRPr lang="id-ID"/>
        </a:p>
      </dgm:t>
    </dgm:pt>
    <dgm:pt modelId="{6947C565-625E-46EB-9095-E0802D58BAE0}" type="sibTrans" cxnId="{32B0E975-E7A7-4B53-908C-0C3E96579D2C}">
      <dgm:prSet/>
      <dgm:spPr/>
      <dgm:t>
        <a:bodyPr/>
        <a:lstStyle/>
        <a:p>
          <a:endParaRPr lang="id-ID"/>
        </a:p>
      </dgm:t>
    </dgm:pt>
    <dgm:pt modelId="{059C80B0-8EAB-46A0-A952-98FC04990EC0}">
      <dgm:prSet phldrT="[Text]"/>
      <dgm:spPr/>
      <dgm:t>
        <a:bodyPr/>
        <a:lstStyle/>
        <a:p>
          <a:r>
            <a:rPr lang="id-ID" b="1" dirty="0" smtClean="0"/>
            <a:t>After</a:t>
          </a:r>
          <a:endParaRPr lang="id-ID" b="1" dirty="0"/>
        </a:p>
      </dgm:t>
    </dgm:pt>
    <dgm:pt modelId="{8CD3831B-9079-4E3A-A9DE-736F8E97CDF1}" type="parTrans" cxnId="{FE834A52-69CC-48DC-A1CE-42A297E266EE}">
      <dgm:prSet/>
      <dgm:spPr/>
      <dgm:t>
        <a:bodyPr/>
        <a:lstStyle/>
        <a:p>
          <a:endParaRPr lang="id-ID"/>
        </a:p>
      </dgm:t>
    </dgm:pt>
    <dgm:pt modelId="{96058EFB-C4AF-4A70-B513-472CAF9BC857}" type="sibTrans" cxnId="{FE834A52-69CC-48DC-A1CE-42A297E266EE}">
      <dgm:prSet/>
      <dgm:spPr/>
      <dgm:t>
        <a:bodyPr/>
        <a:lstStyle/>
        <a:p>
          <a:endParaRPr lang="id-ID"/>
        </a:p>
      </dgm:t>
    </dgm:pt>
    <dgm:pt modelId="{8D550E4A-29B1-4DC9-A6E2-45DAD0CA5874}">
      <dgm:prSet phldrT="[Text]"/>
      <dgm:spPr/>
      <dgm:t>
        <a:bodyPr/>
        <a:lstStyle/>
        <a:p>
          <a:r>
            <a:rPr lang="id-ID" dirty="0" smtClean="0"/>
            <a:t>Researching</a:t>
          </a:r>
          <a:endParaRPr lang="id-ID" dirty="0"/>
        </a:p>
      </dgm:t>
    </dgm:pt>
    <dgm:pt modelId="{BB7CDA5F-5D25-45CF-A57E-23E6D5AD7843}" type="parTrans" cxnId="{81EBB5A8-5708-4C3E-847E-E30C0EEA3861}">
      <dgm:prSet/>
      <dgm:spPr/>
    </dgm:pt>
    <dgm:pt modelId="{694B2D34-66F4-4BD6-BA32-636D940FE0A9}" type="sibTrans" cxnId="{81EBB5A8-5708-4C3E-847E-E30C0EEA3861}">
      <dgm:prSet/>
      <dgm:spPr/>
    </dgm:pt>
    <dgm:pt modelId="{C62E17B1-C28C-48CF-B910-48DE192526E7}">
      <dgm:prSet phldrT="[Text]"/>
      <dgm:spPr/>
      <dgm:t>
        <a:bodyPr/>
        <a:lstStyle/>
        <a:p>
          <a:r>
            <a:rPr lang="id-ID" dirty="0" smtClean="0"/>
            <a:t>Immersing</a:t>
          </a:r>
          <a:endParaRPr lang="id-ID" dirty="0"/>
        </a:p>
      </dgm:t>
    </dgm:pt>
    <dgm:pt modelId="{7BFE5573-A0FB-4770-B812-9F7E038FC31A}" type="parTrans" cxnId="{1A690732-D9EB-4628-9AB5-18276F6918FB}">
      <dgm:prSet/>
      <dgm:spPr/>
    </dgm:pt>
    <dgm:pt modelId="{C0DC6B4D-01FE-4C16-BC89-5D0AE1BA08F0}" type="sibTrans" cxnId="{1A690732-D9EB-4628-9AB5-18276F6918FB}">
      <dgm:prSet/>
      <dgm:spPr/>
    </dgm:pt>
    <dgm:pt modelId="{CA4EA1E1-6DFC-45F8-95AE-563DC92BE98E}">
      <dgm:prSet phldrT="[Text]"/>
      <dgm:spPr/>
      <dgm:t>
        <a:bodyPr/>
        <a:lstStyle/>
        <a:p>
          <a:r>
            <a:rPr lang="id-ID" dirty="0" smtClean="0"/>
            <a:t>Interacting</a:t>
          </a:r>
          <a:endParaRPr lang="id-ID" dirty="0"/>
        </a:p>
      </dgm:t>
    </dgm:pt>
    <dgm:pt modelId="{A4AB4ABD-6EF7-4E9E-A59B-A7DA174C56BD}" type="parTrans" cxnId="{532346DF-7887-4FBE-8DE3-F6AD89A63175}">
      <dgm:prSet/>
      <dgm:spPr/>
    </dgm:pt>
    <dgm:pt modelId="{C06F6443-3A85-48C5-AE3A-35D058139718}" type="sibTrans" cxnId="{532346DF-7887-4FBE-8DE3-F6AD89A63175}">
      <dgm:prSet/>
      <dgm:spPr/>
    </dgm:pt>
    <dgm:pt modelId="{E3724898-AE07-4407-8E1D-CE44EDD7D4C1}">
      <dgm:prSet phldrT="[Text]"/>
      <dgm:spPr/>
      <dgm:t>
        <a:bodyPr/>
        <a:lstStyle/>
        <a:p>
          <a:r>
            <a:rPr lang="id-ID" dirty="0" smtClean="0"/>
            <a:t>Pre-assignment</a:t>
          </a:r>
          <a:endParaRPr lang="id-ID" dirty="0"/>
        </a:p>
      </dgm:t>
    </dgm:pt>
    <dgm:pt modelId="{6BD016F2-8B96-4A5D-BFBF-75E472626520}" type="parTrans" cxnId="{17B0E481-4380-4781-BE11-DC0A0F394638}">
      <dgm:prSet/>
      <dgm:spPr/>
    </dgm:pt>
    <dgm:pt modelId="{BAFD416B-A968-47A7-86C0-41BB5F03478E}" type="sibTrans" cxnId="{17B0E481-4380-4781-BE11-DC0A0F394638}">
      <dgm:prSet/>
      <dgm:spPr/>
    </dgm:pt>
    <dgm:pt modelId="{261FEEAB-2A44-4480-83F3-B4AF438F1875}">
      <dgm:prSet phldrT="[Text]"/>
      <dgm:spPr/>
      <dgm:t>
        <a:bodyPr/>
        <a:lstStyle/>
        <a:p>
          <a:r>
            <a:rPr lang="id-ID" dirty="0" smtClean="0"/>
            <a:t>Reviewing</a:t>
          </a:r>
          <a:endParaRPr lang="id-ID" dirty="0"/>
        </a:p>
      </dgm:t>
    </dgm:pt>
    <dgm:pt modelId="{69F60A8E-4638-4DB0-AAFE-0F4322ABA537}" type="parTrans" cxnId="{A19B2CF4-DD39-43D3-A6DB-BAA068FF977F}">
      <dgm:prSet/>
      <dgm:spPr/>
    </dgm:pt>
    <dgm:pt modelId="{FEF19C55-B1A2-43F2-8EB7-F1E30BFF5D0D}" type="sibTrans" cxnId="{A19B2CF4-DD39-43D3-A6DB-BAA068FF977F}">
      <dgm:prSet/>
      <dgm:spPr/>
    </dgm:pt>
    <dgm:pt modelId="{84BFA510-0BB7-4546-8E0D-5D3F041A5930}">
      <dgm:prSet phldrT="[Text]"/>
      <dgm:spPr/>
      <dgm:t>
        <a:bodyPr/>
        <a:lstStyle/>
        <a:p>
          <a:r>
            <a:rPr lang="id-ID" dirty="0" smtClean="0"/>
            <a:t>Engaging</a:t>
          </a:r>
          <a:endParaRPr lang="id-ID" dirty="0"/>
        </a:p>
      </dgm:t>
    </dgm:pt>
    <dgm:pt modelId="{A1B12F96-714A-4970-9221-D9ADA98DB0CD}" type="parTrans" cxnId="{DE4583AD-2688-41AB-8733-5FE2BB72F120}">
      <dgm:prSet/>
      <dgm:spPr/>
    </dgm:pt>
    <dgm:pt modelId="{ED0E4E1E-FD9B-4C36-AC8E-EEFC402E86C3}" type="sibTrans" cxnId="{DE4583AD-2688-41AB-8733-5FE2BB72F120}">
      <dgm:prSet/>
      <dgm:spPr/>
    </dgm:pt>
    <dgm:pt modelId="{63CD7881-26F6-4652-8D35-33639CCC1163}">
      <dgm:prSet phldrT="[Text]"/>
      <dgm:spPr/>
      <dgm:t>
        <a:bodyPr/>
        <a:lstStyle/>
        <a:p>
          <a:r>
            <a:rPr lang="id-ID" dirty="0" smtClean="0"/>
            <a:t>Application</a:t>
          </a:r>
          <a:endParaRPr lang="id-ID" dirty="0"/>
        </a:p>
      </dgm:t>
    </dgm:pt>
    <dgm:pt modelId="{34A2863E-D01D-4E6F-ACF9-04EE30978810}" type="parTrans" cxnId="{AC7A2907-CD51-4A87-ACE1-FFFB00403D77}">
      <dgm:prSet/>
      <dgm:spPr/>
    </dgm:pt>
    <dgm:pt modelId="{6119CA96-EB96-4928-9B32-FED692042F11}" type="sibTrans" cxnId="{AC7A2907-CD51-4A87-ACE1-FFFB00403D77}">
      <dgm:prSet/>
      <dgm:spPr/>
    </dgm:pt>
    <dgm:pt modelId="{F19E9C13-4A39-41E4-95D2-BD2B352E3356}">
      <dgm:prSet phldrT="[Text]"/>
      <dgm:spPr/>
      <dgm:t>
        <a:bodyPr/>
        <a:lstStyle/>
        <a:p>
          <a:r>
            <a:rPr lang="id-ID" dirty="0" smtClean="0"/>
            <a:t>Exploring further</a:t>
          </a:r>
          <a:endParaRPr lang="id-ID" dirty="0"/>
        </a:p>
      </dgm:t>
    </dgm:pt>
    <dgm:pt modelId="{0D570B19-D4AA-40E7-AEEB-0F6E63042FA5}" type="parTrans" cxnId="{0A627225-4D1B-4616-822B-462BCD0859F4}">
      <dgm:prSet/>
      <dgm:spPr/>
    </dgm:pt>
    <dgm:pt modelId="{ECDD1312-E554-499B-BDA6-F558F446D524}" type="sibTrans" cxnId="{0A627225-4D1B-4616-822B-462BCD0859F4}">
      <dgm:prSet/>
      <dgm:spPr/>
    </dgm:pt>
    <dgm:pt modelId="{41ADBA9F-D404-4B37-AA8F-02A76E005E22}" type="pres">
      <dgm:prSet presAssocID="{DA8CC536-82D1-4206-A212-A8FE9DA353B6}" presName="Name0" presStyleCnt="0">
        <dgm:presLayoutVars>
          <dgm:dir/>
          <dgm:animLvl val="lvl"/>
          <dgm:resizeHandles val="exact"/>
        </dgm:presLayoutVars>
      </dgm:prSet>
      <dgm:spPr/>
    </dgm:pt>
    <dgm:pt modelId="{70D47503-4BCF-483B-92FE-409986DDC910}" type="pres">
      <dgm:prSet presAssocID="{782ED97B-9E40-4186-AF63-920A3E221864}" presName="compositeNode" presStyleCnt="0">
        <dgm:presLayoutVars>
          <dgm:bulletEnabled val="1"/>
        </dgm:presLayoutVars>
      </dgm:prSet>
      <dgm:spPr/>
    </dgm:pt>
    <dgm:pt modelId="{BFBD07D6-BC94-4AE5-8427-9D1D7CB58ACF}" type="pres">
      <dgm:prSet presAssocID="{782ED97B-9E40-4186-AF63-920A3E221864}" presName="bgRect" presStyleLbl="node1" presStyleIdx="0" presStyleCnt="3"/>
      <dgm:spPr/>
    </dgm:pt>
    <dgm:pt modelId="{6941BFDF-AA48-4B95-9B38-A28DBD94586E}" type="pres">
      <dgm:prSet presAssocID="{782ED97B-9E40-4186-AF63-920A3E22186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9A38093-19B8-4CBC-B105-AC40FCA9BE77}" type="pres">
      <dgm:prSet presAssocID="{782ED97B-9E40-4186-AF63-920A3E22186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09D02E-733B-4962-8F04-C2B46FD98E9D}" type="pres">
      <dgm:prSet presAssocID="{DB7EC0C5-2E45-49F7-9C84-29038EC507F9}" presName="hSp" presStyleCnt="0"/>
      <dgm:spPr/>
    </dgm:pt>
    <dgm:pt modelId="{7D67C7BB-F395-445E-8B1B-E8AD1F4F677C}" type="pres">
      <dgm:prSet presAssocID="{DB7EC0C5-2E45-49F7-9C84-29038EC507F9}" presName="vProcSp" presStyleCnt="0"/>
      <dgm:spPr/>
    </dgm:pt>
    <dgm:pt modelId="{8B65AF67-C709-469B-B03D-C6B97AE26D45}" type="pres">
      <dgm:prSet presAssocID="{DB7EC0C5-2E45-49F7-9C84-29038EC507F9}" presName="vSp1" presStyleCnt="0"/>
      <dgm:spPr/>
    </dgm:pt>
    <dgm:pt modelId="{E3B21152-9200-4DF3-81E0-65678B233D3E}" type="pres">
      <dgm:prSet presAssocID="{DB7EC0C5-2E45-49F7-9C84-29038EC507F9}" presName="simulatedConn" presStyleLbl="solidFgAcc1" presStyleIdx="0" presStyleCnt="2"/>
      <dgm:spPr/>
    </dgm:pt>
    <dgm:pt modelId="{DA865CA8-FFFC-4F12-9EF6-A03555ADBF95}" type="pres">
      <dgm:prSet presAssocID="{DB7EC0C5-2E45-49F7-9C84-29038EC507F9}" presName="vSp2" presStyleCnt="0"/>
      <dgm:spPr/>
    </dgm:pt>
    <dgm:pt modelId="{F4AA7A19-A618-4B05-B359-0CC9CE70413F}" type="pres">
      <dgm:prSet presAssocID="{DB7EC0C5-2E45-49F7-9C84-29038EC507F9}" presName="sibTrans" presStyleCnt="0"/>
      <dgm:spPr/>
    </dgm:pt>
    <dgm:pt modelId="{F5AC3323-B5C1-4083-BAEE-9AB0F23FF3F9}" type="pres">
      <dgm:prSet presAssocID="{4668835A-8718-4F0E-83F6-6DC91A423CCE}" presName="compositeNode" presStyleCnt="0">
        <dgm:presLayoutVars>
          <dgm:bulletEnabled val="1"/>
        </dgm:presLayoutVars>
      </dgm:prSet>
      <dgm:spPr/>
    </dgm:pt>
    <dgm:pt modelId="{B1BA515F-C875-43D0-BE95-B0148C63752A}" type="pres">
      <dgm:prSet presAssocID="{4668835A-8718-4F0E-83F6-6DC91A423CCE}" presName="bgRect" presStyleLbl="node1" presStyleIdx="1" presStyleCnt="3"/>
      <dgm:spPr/>
    </dgm:pt>
    <dgm:pt modelId="{CAE00669-4EB4-4642-A399-673B1CF371A3}" type="pres">
      <dgm:prSet presAssocID="{4668835A-8718-4F0E-83F6-6DC91A423CC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942C2E4-AB4C-45B2-AA9B-CA12D863C8AC}" type="pres">
      <dgm:prSet presAssocID="{4668835A-8718-4F0E-83F6-6DC91A423CC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28E997-FFD5-46AE-BDF3-01EF6707EFD4}" type="pres">
      <dgm:prSet presAssocID="{954B2AB4-ED3C-4D6C-BB07-25AA430EF268}" presName="hSp" presStyleCnt="0"/>
      <dgm:spPr/>
    </dgm:pt>
    <dgm:pt modelId="{50466B10-A96C-482E-9C17-AB932120DC47}" type="pres">
      <dgm:prSet presAssocID="{954B2AB4-ED3C-4D6C-BB07-25AA430EF268}" presName="vProcSp" presStyleCnt="0"/>
      <dgm:spPr/>
    </dgm:pt>
    <dgm:pt modelId="{7DF654D2-3566-4540-9BA4-5224DC2DB4D8}" type="pres">
      <dgm:prSet presAssocID="{954B2AB4-ED3C-4D6C-BB07-25AA430EF268}" presName="vSp1" presStyleCnt="0"/>
      <dgm:spPr/>
    </dgm:pt>
    <dgm:pt modelId="{A9091B09-DA1B-4C87-8E1E-4098728AAA6D}" type="pres">
      <dgm:prSet presAssocID="{954B2AB4-ED3C-4D6C-BB07-25AA430EF268}" presName="simulatedConn" presStyleLbl="solidFgAcc1" presStyleIdx="1" presStyleCnt="2"/>
      <dgm:spPr/>
    </dgm:pt>
    <dgm:pt modelId="{72829C17-85B3-434E-874C-719E8DDC4814}" type="pres">
      <dgm:prSet presAssocID="{954B2AB4-ED3C-4D6C-BB07-25AA430EF268}" presName="vSp2" presStyleCnt="0"/>
      <dgm:spPr/>
    </dgm:pt>
    <dgm:pt modelId="{53A41191-714A-4436-A492-7DB742F89612}" type="pres">
      <dgm:prSet presAssocID="{954B2AB4-ED3C-4D6C-BB07-25AA430EF268}" presName="sibTrans" presStyleCnt="0"/>
      <dgm:spPr/>
    </dgm:pt>
    <dgm:pt modelId="{1A03043E-361C-492A-AB4D-929B5A8677FC}" type="pres">
      <dgm:prSet presAssocID="{08D5CAE2-CB17-4102-83F4-EDCEB1214D5C}" presName="compositeNode" presStyleCnt="0">
        <dgm:presLayoutVars>
          <dgm:bulletEnabled val="1"/>
        </dgm:presLayoutVars>
      </dgm:prSet>
      <dgm:spPr/>
    </dgm:pt>
    <dgm:pt modelId="{B74C6FDF-EFC6-4599-BA20-F5F4FAAFCEAB}" type="pres">
      <dgm:prSet presAssocID="{08D5CAE2-CB17-4102-83F4-EDCEB1214D5C}" presName="bgRect" presStyleLbl="node1" presStyleIdx="2" presStyleCnt="3"/>
      <dgm:spPr/>
    </dgm:pt>
    <dgm:pt modelId="{BDE0DBBD-C409-406B-9D7E-2B6397D4407F}" type="pres">
      <dgm:prSet presAssocID="{08D5CAE2-CB17-4102-83F4-EDCEB1214D5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6E841CF-76CA-4B16-9634-FF705C176C95}" type="pres">
      <dgm:prSet presAssocID="{08D5CAE2-CB17-4102-83F4-EDCEB1214D5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19B2CF4-DD39-43D3-A6DB-BAA068FF977F}" srcId="{059C80B0-8EAB-46A0-A952-98FC04990EC0}" destId="{261FEEAB-2A44-4480-83F3-B4AF438F1875}" srcOrd="0" destOrd="0" parTransId="{69F60A8E-4638-4DB0-AAFE-0F4322ABA537}" sibTransId="{FEF19C55-B1A2-43F2-8EB7-F1E30BFF5D0D}"/>
    <dgm:cxn modelId="{38521FDB-570D-4C3C-B688-F4B889AF5DE7}" srcId="{DA8CC536-82D1-4206-A212-A8FE9DA353B6}" destId="{4668835A-8718-4F0E-83F6-6DC91A423CCE}" srcOrd="1" destOrd="0" parTransId="{95893E0B-A9A1-4633-A83A-5472B337B840}" sibTransId="{954B2AB4-ED3C-4D6C-BB07-25AA430EF268}"/>
    <dgm:cxn modelId="{B222C99E-F46D-445E-9CD7-0164770601EC}" srcId="{4668835A-8718-4F0E-83F6-6DC91A423CCE}" destId="{8E4B2205-1FCD-48EA-B515-CB208CCC59F5}" srcOrd="0" destOrd="0" parTransId="{1F61A36D-4402-4A5F-A9B5-D71AC88A363F}" sibTransId="{A8ED9586-F7F6-4611-A13D-6C08FE974AAB}"/>
    <dgm:cxn modelId="{D9F51465-B5AC-4F56-A520-05D04A169044}" type="presOf" srcId="{08D5CAE2-CB17-4102-83F4-EDCEB1214D5C}" destId="{BDE0DBBD-C409-406B-9D7E-2B6397D4407F}" srcOrd="1" destOrd="0" presId="urn:microsoft.com/office/officeart/2005/8/layout/hProcess7"/>
    <dgm:cxn modelId="{937B4EF4-0FB1-4FEF-82C1-4D340B3F4E8E}" type="presOf" srcId="{CA4EA1E1-6DFC-45F8-95AE-563DC92BE98E}" destId="{1942C2E4-AB4C-45B2-AA9B-CA12D863C8AC}" srcOrd="0" destOrd="3" presId="urn:microsoft.com/office/officeart/2005/8/layout/hProcess7"/>
    <dgm:cxn modelId="{D6AFDED2-2C6B-484F-B91D-38FC6DF69C26}" type="presOf" srcId="{63CD7881-26F6-4652-8D35-33639CCC1163}" destId="{F6E841CF-76CA-4B16-9634-FF705C176C95}" srcOrd="0" destOrd="2" presId="urn:microsoft.com/office/officeart/2005/8/layout/hProcess7"/>
    <dgm:cxn modelId="{990BADD7-1673-4FC2-B6CE-61E6DAC32565}" type="presOf" srcId="{84BFA510-0BB7-4546-8E0D-5D3F041A5930}" destId="{1942C2E4-AB4C-45B2-AA9B-CA12D863C8AC}" srcOrd="0" destOrd="1" presId="urn:microsoft.com/office/officeart/2005/8/layout/hProcess7"/>
    <dgm:cxn modelId="{AC7A2907-CD51-4A87-ACE1-FFFB00403D77}" srcId="{059C80B0-8EAB-46A0-A952-98FC04990EC0}" destId="{63CD7881-26F6-4652-8D35-33639CCC1163}" srcOrd="1" destOrd="0" parTransId="{34A2863E-D01D-4E6F-ACF9-04EE30978810}" sibTransId="{6119CA96-EB96-4928-9B32-FED692042F11}"/>
    <dgm:cxn modelId="{E78BD8C8-623F-4505-BF3D-CF48E78E8731}" type="presOf" srcId="{4668835A-8718-4F0E-83F6-6DC91A423CCE}" destId="{B1BA515F-C875-43D0-BE95-B0148C63752A}" srcOrd="0" destOrd="0" presId="urn:microsoft.com/office/officeart/2005/8/layout/hProcess7"/>
    <dgm:cxn modelId="{DE32A8B3-8E9C-45FA-A3B5-502DBE105098}" type="presOf" srcId="{4668835A-8718-4F0E-83F6-6DC91A423CCE}" destId="{CAE00669-4EB4-4642-A399-673B1CF371A3}" srcOrd="1" destOrd="0" presId="urn:microsoft.com/office/officeart/2005/8/layout/hProcess7"/>
    <dgm:cxn modelId="{BE66B386-E1B3-443C-AC6C-5036582FF14E}" type="presOf" srcId="{8E4B2205-1FCD-48EA-B515-CB208CCC59F5}" destId="{1942C2E4-AB4C-45B2-AA9B-CA12D863C8AC}" srcOrd="0" destOrd="0" presId="urn:microsoft.com/office/officeart/2005/8/layout/hProcess7"/>
    <dgm:cxn modelId="{D1CC79B1-22A8-4D59-ABB5-D4CB0CE6AF10}" type="presOf" srcId="{DA8CC536-82D1-4206-A212-A8FE9DA353B6}" destId="{41ADBA9F-D404-4B37-AA8F-02A76E005E22}" srcOrd="0" destOrd="0" presId="urn:microsoft.com/office/officeart/2005/8/layout/hProcess7"/>
    <dgm:cxn modelId="{EE6EF83E-6E50-4BD7-8F6D-EA660079980A}" type="presOf" srcId="{782ED97B-9E40-4186-AF63-920A3E221864}" destId="{BFBD07D6-BC94-4AE5-8427-9D1D7CB58ACF}" srcOrd="0" destOrd="0" presId="urn:microsoft.com/office/officeart/2005/8/layout/hProcess7"/>
    <dgm:cxn modelId="{B547BA29-B3BE-4CEA-8007-84416CA55E10}" type="presOf" srcId="{261FEEAB-2A44-4480-83F3-B4AF438F1875}" destId="{F6E841CF-76CA-4B16-9634-FF705C176C95}" srcOrd="0" destOrd="1" presId="urn:microsoft.com/office/officeart/2005/8/layout/hProcess7"/>
    <dgm:cxn modelId="{F9E446B4-297B-429F-9EF8-A6F44AE7CD42}" srcId="{782ED97B-9E40-4186-AF63-920A3E221864}" destId="{C40A2929-7E72-400B-B069-D996BEDC6C97}" srcOrd="0" destOrd="0" parTransId="{B3D66136-8262-4B73-B80E-970F260661D0}" sibTransId="{FDE1432B-8F7C-4C1E-8B1C-EFDF696EF74B}"/>
    <dgm:cxn modelId="{B2B3DB22-8688-4775-A079-20F3A4A6327E}" type="presOf" srcId="{08D5CAE2-CB17-4102-83F4-EDCEB1214D5C}" destId="{B74C6FDF-EFC6-4599-BA20-F5F4FAAFCEAB}" srcOrd="0" destOrd="0" presId="urn:microsoft.com/office/officeart/2005/8/layout/hProcess7"/>
    <dgm:cxn modelId="{5EE1BD30-A005-4DB0-A074-BBF0D56C81BF}" type="presOf" srcId="{F19E9C13-4A39-41E4-95D2-BD2B352E3356}" destId="{F6E841CF-76CA-4B16-9634-FF705C176C95}" srcOrd="0" destOrd="3" presId="urn:microsoft.com/office/officeart/2005/8/layout/hProcess7"/>
    <dgm:cxn modelId="{32B0E975-E7A7-4B53-908C-0C3E96579D2C}" srcId="{DA8CC536-82D1-4206-A212-A8FE9DA353B6}" destId="{08D5CAE2-CB17-4102-83F4-EDCEB1214D5C}" srcOrd="2" destOrd="0" parTransId="{7E26FA3D-E1CB-4448-9FAF-D70A33D481F3}" sibTransId="{6947C565-625E-46EB-9095-E0802D58BAE0}"/>
    <dgm:cxn modelId="{17B0E481-4380-4781-BE11-DC0A0F394638}" srcId="{C40A2929-7E72-400B-B069-D996BEDC6C97}" destId="{E3724898-AE07-4407-8E1D-CE44EDD7D4C1}" srcOrd="1" destOrd="0" parTransId="{6BD016F2-8B96-4A5D-BFBF-75E472626520}" sibTransId="{BAFD416B-A968-47A7-86C0-41BB5F03478E}"/>
    <dgm:cxn modelId="{532346DF-7887-4FBE-8DE3-F6AD89A63175}" srcId="{8E4B2205-1FCD-48EA-B515-CB208CCC59F5}" destId="{CA4EA1E1-6DFC-45F8-95AE-563DC92BE98E}" srcOrd="2" destOrd="0" parTransId="{A4AB4ABD-6EF7-4E9E-A59B-A7DA174C56BD}" sibTransId="{C06F6443-3A85-48C5-AE3A-35D058139718}"/>
    <dgm:cxn modelId="{ADB60796-AD33-4192-ADC7-3FE876AE63BF}" type="presOf" srcId="{E3724898-AE07-4407-8E1D-CE44EDD7D4C1}" destId="{F9A38093-19B8-4CBC-B105-AC40FCA9BE77}" srcOrd="0" destOrd="2" presId="urn:microsoft.com/office/officeart/2005/8/layout/hProcess7"/>
    <dgm:cxn modelId="{72468B1E-CD56-491B-845B-8E01C9C9ED47}" srcId="{DA8CC536-82D1-4206-A212-A8FE9DA353B6}" destId="{782ED97B-9E40-4186-AF63-920A3E221864}" srcOrd="0" destOrd="0" parTransId="{C76FED7A-EE5A-4038-8F73-940B0D937F2D}" sibTransId="{DB7EC0C5-2E45-49F7-9C84-29038EC507F9}"/>
    <dgm:cxn modelId="{EB027DE1-C56E-470E-B689-2D4D3C818AB2}" type="presOf" srcId="{C40A2929-7E72-400B-B069-D996BEDC6C97}" destId="{F9A38093-19B8-4CBC-B105-AC40FCA9BE77}" srcOrd="0" destOrd="0" presId="urn:microsoft.com/office/officeart/2005/8/layout/hProcess7"/>
    <dgm:cxn modelId="{0A627225-4D1B-4616-822B-462BCD0859F4}" srcId="{059C80B0-8EAB-46A0-A952-98FC04990EC0}" destId="{F19E9C13-4A39-41E4-95D2-BD2B352E3356}" srcOrd="2" destOrd="0" parTransId="{0D570B19-D4AA-40E7-AEEB-0F6E63042FA5}" sibTransId="{ECDD1312-E554-499B-BDA6-F558F446D524}"/>
    <dgm:cxn modelId="{41B6B619-7B1A-4231-B36C-364306AB6240}" type="presOf" srcId="{059C80B0-8EAB-46A0-A952-98FC04990EC0}" destId="{F6E841CF-76CA-4B16-9634-FF705C176C95}" srcOrd="0" destOrd="0" presId="urn:microsoft.com/office/officeart/2005/8/layout/hProcess7"/>
    <dgm:cxn modelId="{DE4583AD-2688-41AB-8733-5FE2BB72F120}" srcId="{8E4B2205-1FCD-48EA-B515-CB208CCC59F5}" destId="{84BFA510-0BB7-4546-8E0D-5D3F041A5930}" srcOrd="0" destOrd="0" parTransId="{A1B12F96-714A-4970-9221-D9ADA98DB0CD}" sibTransId="{ED0E4E1E-FD9B-4C36-AC8E-EEFC402E86C3}"/>
    <dgm:cxn modelId="{81EBB5A8-5708-4C3E-847E-E30C0EEA3861}" srcId="{C40A2929-7E72-400B-B069-D996BEDC6C97}" destId="{8D550E4A-29B1-4DC9-A6E2-45DAD0CA5874}" srcOrd="0" destOrd="0" parTransId="{BB7CDA5F-5D25-45CF-A57E-23E6D5AD7843}" sibTransId="{694B2D34-66F4-4BD6-BA32-636D940FE0A9}"/>
    <dgm:cxn modelId="{FE834A52-69CC-48DC-A1CE-42A297E266EE}" srcId="{08D5CAE2-CB17-4102-83F4-EDCEB1214D5C}" destId="{059C80B0-8EAB-46A0-A952-98FC04990EC0}" srcOrd="0" destOrd="0" parTransId="{8CD3831B-9079-4E3A-A9DE-736F8E97CDF1}" sibTransId="{96058EFB-C4AF-4A70-B513-472CAF9BC857}"/>
    <dgm:cxn modelId="{1A690732-D9EB-4628-9AB5-18276F6918FB}" srcId="{8E4B2205-1FCD-48EA-B515-CB208CCC59F5}" destId="{C62E17B1-C28C-48CF-B910-48DE192526E7}" srcOrd="1" destOrd="0" parTransId="{7BFE5573-A0FB-4770-B812-9F7E038FC31A}" sibTransId="{C0DC6B4D-01FE-4C16-BC89-5D0AE1BA08F0}"/>
    <dgm:cxn modelId="{9B100099-8506-4234-959F-7D943D6DC6A7}" type="presOf" srcId="{C62E17B1-C28C-48CF-B910-48DE192526E7}" destId="{1942C2E4-AB4C-45B2-AA9B-CA12D863C8AC}" srcOrd="0" destOrd="2" presId="urn:microsoft.com/office/officeart/2005/8/layout/hProcess7"/>
    <dgm:cxn modelId="{43E7FFDB-3ADD-4C3D-8BEE-A263521DA712}" type="presOf" srcId="{782ED97B-9E40-4186-AF63-920A3E221864}" destId="{6941BFDF-AA48-4B95-9B38-A28DBD94586E}" srcOrd="1" destOrd="0" presId="urn:microsoft.com/office/officeart/2005/8/layout/hProcess7"/>
    <dgm:cxn modelId="{D17C25F0-08D5-4726-9714-F599437D9559}" type="presOf" srcId="{8D550E4A-29B1-4DC9-A6E2-45DAD0CA5874}" destId="{F9A38093-19B8-4CBC-B105-AC40FCA9BE77}" srcOrd="0" destOrd="1" presId="urn:microsoft.com/office/officeart/2005/8/layout/hProcess7"/>
    <dgm:cxn modelId="{23347365-830C-45AA-B97A-706996AB17D1}" type="presParOf" srcId="{41ADBA9F-D404-4B37-AA8F-02A76E005E22}" destId="{70D47503-4BCF-483B-92FE-409986DDC910}" srcOrd="0" destOrd="0" presId="urn:microsoft.com/office/officeart/2005/8/layout/hProcess7"/>
    <dgm:cxn modelId="{471C3FBA-A59C-4909-8E37-195B41B86DE1}" type="presParOf" srcId="{70D47503-4BCF-483B-92FE-409986DDC910}" destId="{BFBD07D6-BC94-4AE5-8427-9D1D7CB58ACF}" srcOrd="0" destOrd="0" presId="urn:microsoft.com/office/officeart/2005/8/layout/hProcess7"/>
    <dgm:cxn modelId="{726C3248-F477-4F3E-AB47-B2E9A83A94E9}" type="presParOf" srcId="{70D47503-4BCF-483B-92FE-409986DDC910}" destId="{6941BFDF-AA48-4B95-9B38-A28DBD94586E}" srcOrd="1" destOrd="0" presId="urn:microsoft.com/office/officeart/2005/8/layout/hProcess7"/>
    <dgm:cxn modelId="{22ED7179-4BFE-4D9F-9B9D-CEF9E1FFE62A}" type="presParOf" srcId="{70D47503-4BCF-483B-92FE-409986DDC910}" destId="{F9A38093-19B8-4CBC-B105-AC40FCA9BE77}" srcOrd="2" destOrd="0" presId="urn:microsoft.com/office/officeart/2005/8/layout/hProcess7"/>
    <dgm:cxn modelId="{1EB14E11-DA6C-46CB-B009-CE2D3B1B7399}" type="presParOf" srcId="{41ADBA9F-D404-4B37-AA8F-02A76E005E22}" destId="{D009D02E-733B-4962-8F04-C2B46FD98E9D}" srcOrd="1" destOrd="0" presId="urn:microsoft.com/office/officeart/2005/8/layout/hProcess7"/>
    <dgm:cxn modelId="{6A57B2EF-FCF9-44B6-8EB8-147D37C7F5E5}" type="presParOf" srcId="{41ADBA9F-D404-4B37-AA8F-02A76E005E22}" destId="{7D67C7BB-F395-445E-8B1B-E8AD1F4F677C}" srcOrd="2" destOrd="0" presId="urn:microsoft.com/office/officeart/2005/8/layout/hProcess7"/>
    <dgm:cxn modelId="{B5EFA940-ED74-4A92-A3FC-172DAA58953A}" type="presParOf" srcId="{7D67C7BB-F395-445E-8B1B-E8AD1F4F677C}" destId="{8B65AF67-C709-469B-B03D-C6B97AE26D45}" srcOrd="0" destOrd="0" presId="urn:microsoft.com/office/officeart/2005/8/layout/hProcess7"/>
    <dgm:cxn modelId="{68CBE644-728C-49BA-BB12-7CD6976D2253}" type="presParOf" srcId="{7D67C7BB-F395-445E-8B1B-E8AD1F4F677C}" destId="{E3B21152-9200-4DF3-81E0-65678B233D3E}" srcOrd="1" destOrd="0" presId="urn:microsoft.com/office/officeart/2005/8/layout/hProcess7"/>
    <dgm:cxn modelId="{C626708A-1A43-4853-92B7-07F2F767DDF6}" type="presParOf" srcId="{7D67C7BB-F395-445E-8B1B-E8AD1F4F677C}" destId="{DA865CA8-FFFC-4F12-9EF6-A03555ADBF95}" srcOrd="2" destOrd="0" presId="urn:microsoft.com/office/officeart/2005/8/layout/hProcess7"/>
    <dgm:cxn modelId="{07FC2260-82E7-467D-B779-06FAEC0C6EA0}" type="presParOf" srcId="{41ADBA9F-D404-4B37-AA8F-02A76E005E22}" destId="{F4AA7A19-A618-4B05-B359-0CC9CE70413F}" srcOrd="3" destOrd="0" presId="urn:microsoft.com/office/officeart/2005/8/layout/hProcess7"/>
    <dgm:cxn modelId="{5A0377A3-5B31-408A-896F-489DDE168F0C}" type="presParOf" srcId="{41ADBA9F-D404-4B37-AA8F-02A76E005E22}" destId="{F5AC3323-B5C1-4083-BAEE-9AB0F23FF3F9}" srcOrd="4" destOrd="0" presId="urn:microsoft.com/office/officeart/2005/8/layout/hProcess7"/>
    <dgm:cxn modelId="{EF4853C2-4742-44A6-B8F0-A2316FEB8FB8}" type="presParOf" srcId="{F5AC3323-B5C1-4083-BAEE-9AB0F23FF3F9}" destId="{B1BA515F-C875-43D0-BE95-B0148C63752A}" srcOrd="0" destOrd="0" presId="urn:microsoft.com/office/officeart/2005/8/layout/hProcess7"/>
    <dgm:cxn modelId="{C5930FCE-17AF-486E-8868-A2EB12820EE6}" type="presParOf" srcId="{F5AC3323-B5C1-4083-BAEE-9AB0F23FF3F9}" destId="{CAE00669-4EB4-4642-A399-673B1CF371A3}" srcOrd="1" destOrd="0" presId="urn:microsoft.com/office/officeart/2005/8/layout/hProcess7"/>
    <dgm:cxn modelId="{8C20BAF8-B2D1-45A1-8504-47A1DA2CB191}" type="presParOf" srcId="{F5AC3323-B5C1-4083-BAEE-9AB0F23FF3F9}" destId="{1942C2E4-AB4C-45B2-AA9B-CA12D863C8AC}" srcOrd="2" destOrd="0" presId="urn:microsoft.com/office/officeart/2005/8/layout/hProcess7"/>
    <dgm:cxn modelId="{F96D04A3-4CC8-4AFB-8F79-5A95F890B941}" type="presParOf" srcId="{41ADBA9F-D404-4B37-AA8F-02A76E005E22}" destId="{6628E997-FFD5-46AE-BDF3-01EF6707EFD4}" srcOrd="5" destOrd="0" presId="urn:microsoft.com/office/officeart/2005/8/layout/hProcess7"/>
    <dgm:cxn modelId="{DF0FC252-8291-47A2-8176-8BB44C15CC90}" type="presParOf" srcId="{41ADBA9F-D404-4B37-AA8F-02A76E005E22}" destId="{50466B10-A96C-482E-9C17-AB932120DC47}" srcOrd="6" destOrd="0" presId="urn:microsoft.com/office/officeart/2005/8/layout/hProcess7"/>
    <dgm:cxn modelId="{D389A81D-C160-4122-BC60-5C1E12F99CB2}" type="presParOf" srcId="{50466B10-A96C-482E-9C17-AB932120DC47}" destId="{7DF654D2-3566-4540-9BA4-5224DC2DB4D8}" srcOrd="0" destOrd="0" presId="urn:microsoft.com/office/officeart/2005/8/layout/hProcess7"/>
    <dgm:cxn modelId="{7A563B28-1C7D-46B9-B71A-43FF1FC5090B}" type="presParOf" srcId="{50466B10-A96C-482E-9C17-AB932120DC47}" destId="{A9091B09-DA1B-4C87-8E1E-4098728AAA6D}" srcOrd="1" destOrd="0" presId="urn:microsoft.com/office/officeart/2005/8/layout/hProcess7"/>
    <dgm:cxn modelId="{3B2A8AAC-6F18-43E9-9B3A-197E118BD19D}" type="presParOf" srcId="{50466B10-A96C-482E-9C17-AB932120DC47}" destId="{72829C17-85B3-434E-874C-719E8DDC4814}" srcOrd="2" destOrd="0" presId="urn:microsoft.com/office/officeart/2005/8/layout/hProcess7"/>
    <dgm:cxn modelId="{1239FDB3-D62F-411F-BB7C-ED05342876D8}" type="presParOf" srcId="{41ADBA9F-D404-4B37-AA8F-02A76E005E22}" destId="{53A41191-714A-4436-A492-7DB742F89612}" srcOrd="7" destOrd="0" presId="urn:microsoft.com/office/officeart/2005/8/layout/hProcess7"/>
    <dgm:cxn modelId="{2C32128D-9936-48B7-9BEB-1F188A4FA695}" type="presParOf" srcId="{41ADBA9F-D404-4B37-AA8F-02A76E005E22}" destId="{1A03043E-361C-492A-AB4D-929B5A8677FC}" srcOrd="8" destOrd="0" presId="urn:microsoft.com/office/officeart/2005/8/layout/hProcess7"/>
    <dgm:cxn modelId="{F5C73A4F-A7AE-4F1E-A22A-1F1D21EAC255}" type="presParOf" srcId="{1A03043E-361C-492A-AB4D-929B5A8677FC}" destId="{B74C6FDF-EFC6-4599-BA20-F5F4FAAFCEAB}" srcOrd="0" destOrd="0" presId="urn:microsoft.com/office/officeart/2005/8/layout/hProcess7"/>
    <dgm:cxn modelId="{A28B6CCA-718E-46B9-B1A5-24E939E5D29E}" type="presParOf" srcId="{1A03043E-361C-492A-AB4D-929B5A8677FC}" destId="{BDE0DBBD-C409-406B-9D7E-2B6397D4407F}" srcOrd="1" destOrd="0" presId="urn:microsoft.com/office/officeart/2005/8/layout/hProcess7"/>
    <dgm:cxn modelId="{692B44B9-D194-47FB-B60B-1C1047CA7D35}" type="presParOf" srcId="{1A03043E-361C-492A-AB4D-929B5A8677FC}" destId="{F6E841CF-76CA-4B16-9634-FF705C176C9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97F485-2B52-473E-B2B8-8D02674BF04C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86DD1F9-EA52-4C91-8E84-507753C5FA46}">
      <dgm:prSet phldrT="[Text]" custT="1"/>
      <dgm:spPr/>
      <dgm:t>
        <a:bodyPr/>
        <a:lstStyle/>
        <a:p>
          <a:r>
            <a:rPr lang="id-ID" sz="1600" dirty="0" smtClean="0"/>
            <a:t>Engage</a:t>
          </a:r>
          <a:endParaRPr lang="id-ID" sz="1600" dirty="0"/>
        </a:p>
      </dgm:t>
    </dgm:pt>
    <dgm:pt modelId="{C7FD4663-C7C5-40E2-A673-5FB8A487BF1C}" type="parTrans" cxnId="{9A7168CE-0297-4DD2-A95B-F7C76A568CBB}">
      <dgm:prSet/>
      <dgm:spPr/>
      <dgm:t>
        <a:bodyPr/>
        <a:lstStyle/>
        <a:p>
          <a:endParaRPr lang="id-ID"/>
        </a:p>
      </dgm:t>
    </dgm:pt>
    <dgm:pt modelId="{FDFAA4BF-8E58-427B-AD3A-A5A1A77FCE3E}" type="sibTrans" cxnId="{9A7168CE-0297-4DD2-A95B-F7C76A568CBB}">
      <dgm:prSet/>
      <dgm:spPr/>
      <dgm:t>
        <a:bodyPr/>
        <a:lstStyle/>
        <a:p>
          <a:endParaRPr lang="id-ID"/>
        </a:p>
      </dgm:t>
    </dgm:pt>
    <dgm:pt modelId="{70E9ABED-25E0-42B3-BA75-42E0744BA628}">
      <dgm:prSet phldrT="[Text]"/>
      <dgm:spPr/>
      <dgm:t>
        <a:bodyPr/>
        <a:lstStyle/>
        <a:p>
          <a:r>
            <a:rPr lang="id-ID" dirty="0" smtClean="0"/>
            <a:t>1</a:t>
          </a:r>
          <a:endParaRPr lang="id-ID" dirty="0"/>
        </a:p>
      </dgm:t>
    </dgm:pt>
    <dgm:pt modelId="{F494E8E1-1557-469E-9506-8A2CBBCC481C}" type="parTrans" cxnId="{1571E48B-ED80-4A7D-A217-2C8D96037447}">
      <dgm:prSet/>
      <dgm:spPr/>
      <dgm:t>
        <a:bodyPr/>
        <a:lstStyle/>
        <a:p>
          <a:endParaRPr lang="id-ID"/>
        </a:p>
      </dgm:t>
    </dgm:pt>
    <dgm:pt modelId="{98CD9FB0-8DAB-45E1-BE20-C4AA5B7E6CB1}" type="sibTrans" cxnId="{1571E48B-ED80-4A7D-A217-2C8D96037447}">
      <dgm:prSet/>
      <dgm:spPr/>
      <dgm:t>
        <a:bodyPr/>
        <a:lstStyle/>
        <a:p>
          <a:endParaRPr lang="id-ID"/>
        </a:p>
      </dgm:t>
    </dgm:pt>
    <dgm:pt modelId="{AAB93593-40EA-4C25-9AAE-09CA1877D751}">
      <dgm:prSet phldrT="[Text]" custT="1"/>
      <dgm:spPr/>
      <dgm:t>
        <a:bodyPr/>
        <a:lstStyle/>
        <a:p>
          <a:r>
            <a:rPr lang="id-ID" sz="1800" dirty="0" smtClean="0"/>
            <a:t>Resources</a:t>
          </a:r>
          <a:endParaRPr lang="id-ID" sz="1800" dirty="0"/>
        </a:p>
      </dgm:t>
    </dgm:pt>
    <dgm:pt modelId="{C88EA4C6-FAA8-4EC9-8F08-E6BF89C9409C}" type="parTrans" cxnId="{DB00A479-BEFE-4744-95F1-021BA4B8F45A}">
      <dgm:prSet/>
      <dgm:spPr/>
      <dgm:t>
        <a:bodyPr/>
        <a:lstStyle/>
        <a:p>
          <a:endParaRPr lang="id-ID"/>
        </a:p>
      </dgm:t>
    </dgm:pt>
    <dgm:pt modelId="{F5D6E4F2-6970-48C5-90D1-6BC600829C54}" type="sibTrans" cxnId="{DB00A479-BEFE-4744-95F1-021BA4B8F45A}">
      <dgm:prSet/>
      <dgm:spPr/>
      <dgm:t>
        <a:bodyPr/>
        <a:lstStyle/>
        <a:p>
          <a:endParaRPr lang="id-ID"/>
        </a:p>
      </dgm:t>
    </dgm:pt>
    <dgm:pt modelId="{138563F7-1EF7-44A2-84D8-011A2443BAFF}">
      <dgm:prSet phldrT="[Text]"/>
      <dgm:spPr/>
      <dgm:t>
        <a:bodyPr/>
        <a:lstStyle/>
        <a:p>
          <a:r>
            <a:rPr lang="id-ID" dirty="0" smtClean="0"/>
            <a:t>2</a:t>
          </a:r>
          <a:endParaRPr lang="id-ID" dirty="0"/>
        </a:p>
      </dgm:t>
    </dgm:pt>
    <dgm:pt modelId="{9D3D48DD-72E6-42F3-A167-8E87946C9411}" type="parTrans" cxnId="{2330AC83-65E7-4C60-81FA-43AD2A465BB9}">
      <dgm:prSet/>
      <dgm:spPr/>
      <dgm:t>
        <a:bodyPr/>
        <a:lstStyle/>
        <a:p>
          <a:endParaRPr lang="id-ID"/>
        </a:p>
      </dgm:t>
    </dgm:pt>
    <dgm:pt modelId="{B33A29C7-4484-4033-AEFF-E723506F5645}" type="sibTrans" cxnId="{2330AC83-65E7-4C60-81FA-43AD2A465BB9}">
      <dgm:prSet/>
      <dgm:spPr/>
      <dgm:t>
        <a:bodyPr/>
        <a:lstStyle/>
        <a:p>
          <a:endParaRPr lang="id-ID"/>
        </a:p>
      </dgm:t>
    </dgm:pt>
    <dgm:pt modelId="{2D13EEE9-D70E-4FE3-9D2C-10D97B2EE286}">
      <dgm:prSet phldrT="[Text]" custT="1"/>
      <dgm:spPr/>
      <dgm:t>
        <a:bodyPr/>
        <a:lstStyle/>
        <a:p>
          <a:r>
            <a:rPr lang="id-ID" sz="1800" dirty="0" smtClean="0"/>
            <a:t>Beyond classroom</a:t>
          </a:r>
          <a:endParaRPr lang="id-ID" sz="1800" dirty="0"/>
        </a:p>
      </dgm:t>
    </dgm:pt>
    <dgm:pt modelId="{E91F74B3-F161-4644-925A-9D2E6C812C79}" type="parTrans" cxnId="{998C8C7C-A1F7-456B-A118-D49BB8922173}">
      <dgm:prSet/>
      <dgm:spPr/>
      <dgm:t>
        <a:bodyPr/>
        <a:lstStyle/>
        <a:p>
          <a:endParaRPr lang="id-ID"/>
        </a:p>
      </dgm:t>
    </dgm:pt>
    <dgm:pt modelId="{6F6E1BA3-9EDB-49AD-BCD5-0BF39EB89B9D}" type="sibTrans" cxnId="{998C8C7C-A1F7-456B-A118-D49BB8922173}">
      <dgm:prSet/>
      <dgm:spPr/>
      <dgm:t>
        <a:bodyPr/>
        <a:lstStyle/>
        <a:p>
          <a:endParaRPr lang="id-ID"/>
        </a:p>
      </dgm:t>
    </dgm:pt>
    <dgm:pt modelId="{ACA83513-D025-4A24-813C-78085C787E76}">
      <dgm:prSet phldrT="[Text]"/>
      <dgm:spPr/>
      <dgm:t>
        <a:bodyPr/>
        <a:lstStyle/>
        <a:p>
          <a:r>
            <a:rPr lang="id-ID" dirty="0" smtClean="0"/>
            <a:t>3</a:t>
          </a:r>
          <a:endParaRPr lang="id-ID" dirty="0"/>
        </a:p>
      </dgm:t>
    </dgm:pt>
    <dgm:pt modelId="{497301CA-98E2-4BB9-98D2-456C388C77D1}" type="parTrans" cxnId="{C34C8E81-9C04-4ACD-AF3F-8671D51DEDBD}">
      <dgm:prSet/>
      <dgm:spPr/>
      <dgm:t>
        <a:bodyPr/>
        <a:lstStyle/>
        <a:p>
          <a:endParaRPr lang="id-ID"/>
        </a:p>
      </dgm:t>
    </dgm:pt>
    <dgm:pt modelId="{301E723A-4411-44B8-825A-F69563C5464D}" type="sibTrans" cxnId="{C34C8E81-9C04-4ACD-AF3F-8671D51DEDBD}">
      <dgm:prSet/>
      <dgm:spPr/>
      <dgm:t>
        <a:bodyPr/>
        <a:lstStyle/>
        <a:p>
          <a:endParaRPr lang="id-ID"/>
        </a:p>
      </dgm:t>
    </dgm:pt>
    <dgm:pt modelId="{8233078C-2233-4922-BC5A-F329EE93CEF3}">
      <dgm:prSet phldrT="[Text]"/>
      <dgm:spPr/>
      <dgm:t>
        <a:bodyPr/>
        <a:lstStyle/>
        <a:p>
          <a:r>
            <a:rPr lang="id-ID" dirty="0" smtClean="0"/>
            <a:t>5</a:t>
          </a:r>
          <a:endParaRPr lang="id-ID" dirty="0"/>
        </a:p>
      </dgm:t>
    </dgm:pt>
    <dgm:pt modelId="{CC020360-CB69-4C9F-BF2B-331623BFEC07}" type="parTrans" cxnId="{33D2DA45-072A-40CD-832A-E020A3695E02}">
      <dgm:prSet/>
      <dgm:spPr/>
      <dgm:t>
        <a:bodyPr/>
        <a:lstStyle/>
        <a:p>
          <a:endParaRPr lang="id-ID"/>
        </a:p>
      </dgm:t>
    </dgm:pt>
    <dgm:pt modelId="{A5B74ED6-539B-4E81-9F42-32A87747CE2B}" type="sibTrans" cxnId="{33D2DA45-072A-40CD-832A-E020A3695E02}">
      <dgm:prSet/>
      <dgm:spPr/>
      <dgm:t>
        <a:bodyPr/>
        <a:lstStyle/>
        <a:p>
          <a:endParaRPr lang="id-ID"/>
        </a:p>
      </dgm:t>
    </dgm:pt>
    <dgm:pt modelId="{F52B12ED-8A56-4983-9827-7BCCAA4A42C9}">
      <dgm:prSet phldrT="[Text]" custT="1"/>
      <dgm:spPr/>
      <dgm:t>
        <a:bodyPr/>
        <a:lstStyle/>
        <a:p>
          <a:r>
            <a:rPr lang="id-ID" sz="1800" dirty="0" smtClean="0"/>
            <a:t>Multimedia</a:t>
          </a:r>
          <a:endParaRPr lang="id-ID" sz="1800" dirty="0"/>
        </a:p>
      </dgm:t>
    </dgm:pt>
    <dgm:pt modelId="{C6C45B5D-BDC1-4E43-8D97-A74B4B42FA32}" type="parTrans" cxnId="{E9A674FA-D5B7-42B3-B0F8-6427E708A224}">
      <dgm:prSet/>
      <dgm:spPr/>
      <dgm:t>
        <a:bodyPr/>
        <a:lstStyle/>
        <a:p>
          <a:endParaRPr lang="id-ID"/>
        </a:p>
      </dgm:t>
    </dgm:pt>
    <dgm:pt modelId="{B3B0354D-B9A0-4796-80FC-CF77895C3048}" type="sibTrans" cxnId="{E9A674FA-D5B7-42B3-B0F8-6427E708A224}">
      <dgm:prSet/>
      <dgm:spPr/>
      <dgm:t>
        <a:bodyPr/>
        <a:lstStyle/>
        <a:p>
          <a:endParaRPr lang="id-ID"/>
        </a:p>
      </dgm:t>
    </dgm:pt>
    <dgm:pt modelId="{FA7ACB0A-1520-48E8-B38D-BC33E7D02FCE}">
      <dgm:prSet phldrT="[Text]"/>
      <dgm:spPr/>
      <dgm:t>
        <a:bodyPr/>
        <a:lstStyle/>
        <a:p>
          <a:r>
            <a:rPr lang="id-ID" dirty="0" smtClean="0"/>
            <a:t>4</a:t>
          </a:r>
          <a:endParaRPr lang="id-ID" dirty="0"/>
        </a:p>
      </dgm:t>
    </dgm:pt>
    <dgm:pt modelId="{D497B95A-65D6-46AD-A7D2-8C9563A22E1C}" type="parTrans" cxnId="{523B5FFC-7C2A-48DC-84FE-FAE22616BB99}">
      <dgm:prSet/>
      <dgm:spPr/>
      <dgm:t>
        <a:bodyPr/>
        <a:lstStyle/>
        <a:p>
          <a:endParaRPr lang="id-ID"/>
        </a:p>
      </dgm:t>
    </dgm:pt>
    <dgm:pt modelId="{88B4E229-DCF7-41E8-9C0B-879E6C0C1A07}" type="sibTrans" cxnId="{523B5FFC-7C2A-48DC-84FE-FAE22616BB99}">
      <dgm:prSet/>
      <dgm:spPr/>
      <dgm:t>
        <a:bodyPr/>
        <a:lstStyle/>
        <a:p>
          <a:endParaRPr lang="id-ID"/>
        </a:p>
      </dgm:t>
    </dgm:pt>
    <dgm:pt modelId="{4E2004BB-67E0-4D08-B7E9-4C83888118EF}">
      <dgm:prSet phldrT="[Text]" custT="1"/>
      <dgm:spPr/>
      <dgm:t>
        <a:bodyPr/>
        <a:lstStyle/>
        <a:p>
          <a:r>
            <a:rPr lang="id-ID" sz="1800" dirty="0" smtClean="0"/>
            <a:t>Collaborate</a:t>
          </a:r>
          <a:endParaRPr lang="id-ID" sz="1800" dirty="0"/>
        </a:p>
      </dgm:t>
    </dgm:pt>
    <dgm:pt modelId="{CA11CF18-1728-4067-AB7B-56225D133D2C}" type="parTrans" cxnId="{3012F3CA-92B2-4A90-B701-83584B4F6D00}">
      <dgm:prSet/>
      <dgm:spPr/>
      <dgm:t>
        <a:bodyPr/>
        <a:lstStyle/>
        <a:p>
          <a:endParaRPr lang="id-ID"/>
        </a:p>
      </dgm:t>
    </dgm:pt>
    <dgm:pt modelId="{EC4AC8D8-A026-46AE-A9F4-1E797036293E}" type="sibTrans" cxnId="{3012F3CA-92B2-4A90-B701-83584B4F6D00}">
      <dgm:prSet/>
      <dgm:spPr/>
      <dgm:t>
        <a:bodyPr/>
        <a:lstStyle/>
        <a:p>
          <a:endParaRPr lang="id-ID"/>
        </a:p>
      </dgm:t>
    </dgm:pt>
    <dgm:pt modelId="{FA4E19EE-F95B-4E6B-BD19-06B9884EC445}">
      <dgm:prSet phldrT="[Text]" custT="1"/>
      <dgm:spPr/>
      <dgm:t>
        <a:bodyPr/>
        <a:lstStyle/>
        <a:p>
          <a:r>
            <a:rPr lang="id-ID" sz="1800" dirty="0" smtClean="0"/>
            <a:t>Real time</a:t>
          </a:r>
          <a:endParaRPr lang="id-ID" sz="1800" dirty="0"/>
        </a:p>
      </dgm:t>
    </dgm:pt>
    <dgm:pt modelId="{55595695-55D6-4057-AA9D-4A27E077BCEC}" type="parTrans" cxnId="{F6DA319A-2BE9-4C18-AF10-B1854EBD54E1}">
      <dgm:prSet/>
      <dgm:spPr/>
      <dgm:t>
        <a:bodyPr/>
        <a:lstStyle/>
        <a:p>
          <a:endParaRPr lang="id-ID"/>
        </a:p>
      </dgm:t>
    </dgm:pt>
    <dgm:pt modelId="{70E013CF-F993-4E5E-ACD8-5E467CF4BD25}" type="sibTrans" cxnId="{F6DA319A-2BE9-4C18-AF10-B1854EBD54E1}">
      <dgm:prSet/>
      <dgm:spPr/>
      <dgm:t>
        <a:bodyPr/>
        <a:lstStyle/>
        <a:p>
          <a:endParaRPr lang="id-ID"/>
        </a:p>
      </dgm:t>
    </dgm:pt>
    <dgm:pt modelId="{00AC5867-7EDE-479B-B15F-99ADBF6DE93E}">
      <dgm:prSet phldrT="[Text]"/>
      <dgm:spPr/>
      <dgm:t>
        <a:bodyPr/>
        <a:lstStyle/>
        <a:p>
          <a:r>
            <a:rPr lang="id-ID" dirty="0" smtClean="0"/>
            <a:t>6</a:t>
          </a:r>
          <a:endParaRPr lang="id-ID" dirty="0"/>
        </a:p>
      </dgm:t>
    </dgm:pt>
    <dgm:pt modelId="{F64DB3C8-BB98-453A-8103-CACDEF763E30}" type="parTrans" cxnId="{12DE043B-AE48-49C2-8899-C7F406060CEB}">
      <dgm:prSet/>
      <dgm:spPr/>
      <dgm:t>
        <a:bodyPr/>
        <a:lstStyle/>
        <a:p>
          <a:endParaRPr lang="id-ID"/>
        </a:p>
      </dgm:t>
    </dgm:pt>
    <dgm:pt modelId="{73C0C975-27E5-42CC-9349-88D934696924}" type="sibTrans" cxnId="{12DE043B-AE48-49C2-8899-C7F406060CEB}">
      <dgm:prSet/>
      <dgm:spPr/>
      <dgm:t>
        <a:bodyPr/>
        <a:lstStyle/>
        <a:p>
          <a:endParaRPr lang="id-ID"/>
        </a:p>
      </dgm:t>
    </dgm:pt>
    <dgm:pt modelId="{926092DD-7ACB-4CF8-8FEB-A28C1E1C13B9}" type="pres">
      <dgm:prSet presAssocID="{3597F485-2B52-473E-B2B8-8D02674BF04C}" presName="rootNode" presStyleCnt="0">
        <dgm:presLayoutVars>
          <dgm:chMax/>
          <dgm:chPref/>
          <dgm:dir/>
          <dgm:animLvl val="lvl"/>
        </dgm:presLayoutVars>
      </dgm:prSet>
      <dgm:spPr/>
    </dgm:pt>
    <dgm:pt modelId="{BCC78752-7D7B-4899-A707-F2E323F6998E}" type="pres">
      <dgm:prSet presAssocID="{786DD1F9-EA52-4C91-8E84-507753C5FA46}" presName="composite" presStyleCnt="0"/>
      <dgm:spPr/>
    </dgm:pt>
    <dgm:pt modelId="{BA177F70-78CF-4C3A-8534-82518973F579}" type="pres">
      <dgm:prSet presAssocID="{786DD1F9-EA52-4C91-8E84-507753C5FA46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2EF4BD-E512-4987-936B-C1B7C8A86A00}" type="pres">
      <dgm:prSet presAssocID="{786DD1F9-EA52-4C91-8E84-507753C5FA46}" presName="Image" presStyleLbl="b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52B075-B9A5-4EB2-889E-C61BAAC2F96F}" type="pres">
      <dgm:prSet presAssocID="{786DD1F9-EA52-4C91-8E84-507753C5FA46}" presName="ChildText" presStyleLbl="fgAcc1" presStyleIdx="0" presStyleCnt="6">
        <dgm:presLayoutVars>
          <dgm:chMax val="0"/>
          <dgm:chPref val="0"/>
          <dgm:bulletEnabled val="1"/>
        </dgm:presLayoutVars>
      </dgm:prSet>
      <dgm:spPr/>
    </dgm:pt>
    <dgm:pt modelId="{317E43BB-A6EB-40D6-97B2-534CF9838BE6}" type="pres">
      <dgm:prSet presAssocID="{FDFAA4BF-8E58-427B-AD3A-A5A1A77FCE3E}" presName="sibTrans" presStyleCnt="0"/>
      <dgm:spPr/>
    </dgm:pt>
    <dgm:pt modelId="{5F3286E9-7061-459A-BCC6-6737C4A28CB0}" type="pres">
      <dgm:prSet presAssocID="{AAB93593-40EA-4C25-9AAE-09CA1877D751}" presName="composite" presStyleCnt="0"/>
      <dgm:spPr/>
    </dgm:pt>
    <dgm:pt modelId="{98911F44-8106-486B-8240-20DC6EB633AA}" type="pres">
      <dgm:prSet presAssocID="{AAB93593-40EA-4C25-9AAE-09CA1877D751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9731C514-1E77-42CF-B367-474B328B1D57}" type="pres">
      <dgm:prSet presAssocID="{AAB93593-40EA-4C25-9AAE-09CA1877D751}" presName="Image" presStyleLbl="b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38BEC62-AC9D-4CD7-944A-D594704EE542}" type="pres">
      <dgm:prSet presAssocID="{AAB93593-40EA-4C25-9AAE-09CA1877D751}" presName="ChildText" presStyleLbl="fgAcc1" presStyleIdx="1" presStyleCnt="6">
        <dgm:presLayoutVars>
          <dgm:chMax val="0"/>
          <dgm:chPref val="0"/>
          <dgm:bulletEnabled val="1"/>
        </dgm:presLayoutVars>
      </dgm:prSet>
      <dgm:spPr/>
    </dgm:pt>
    <dgm:pt modelId="{FE055110-4FE5-4BA5-B3CF-E9515A06A5E9}" type="pres">
      <dgm:prSet presAssocID="{F5D6E4F2-6970-48C5-90D1-6BC600829C54}" presName="sibTrans" presStyleCnt="0"/>
      <dgm:spPr/>
    </dgm:pt>
    <dgm:pt modelId="{21A031DE-283F-409C-BB3B-5FE880F27834}" type="pres">
      <dgm:prSet presAssocID="{2D13EEE9-D70E-4FE3-9D2C-10D97B2EE286}" presName="composite" presStyleCnt="0"/>
      <dgm:spPr/>
    </dgm:pt>
    <dgm:pt modelId="{2B9BEFF7-206A-41F7-863D-02B21842C394}" type="pres">
      <dgm:prSet presAssocID="{2D13EEE9-D70E-4FE3-9D2C-10D97B2EE286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CE16B5-37AC-4EF0-B719-17F97FC0CD2E}" type="pres">
      <dgm:prSet presAssocID="{2D13EEE9-D70E-4FE3-9D2C-10D97B2EE286}" presName="Image" presStyleLbl="b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1E930B9-CABD-4D9C-B01F-0B2374062DC9}" type="pres">
      <dgm:prSet presAssocID="{2D13EEE9-D70E-4FE3-9D2C-10D97B2EE286}" presName="ChildText" presStyleLbl="fgAcc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45DA19-BA96-486D-83B2-91570B9FBFDE}" type="pres">
      <dgm:prSet presAssocID="{6F6E1BA3-9EDB-49AD-BCD5-0BF39EB89B9D}" presName="sibTrans" presStyleCnt="0"/>
      <dgm:spPr/>
    </dgm:pt>
    <dgm:pt modelId="{77DA5044-EC3A-4250-B2B3-51D1CFF3B93A}" type="pres">
      <dgm:prSet presAssocID="{F52B12ED-8A56-4983-9827-7BCCAA4A42C9}" presName="composite" presStyleCnt="0"/>
      <dgm:spPr/>
    </dgm:pt>
    <dgm:pt modelId="{FBC6D193-92E9-47E0-A514-DC46553D3812}" type="pres">
      <dgm:prSet presAssocID="{F52B12ED-8A56-4983-9827-7BCCAA4A42C9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4A190561-49C7-46FF-AD17-64A462338B25}" type="pres">
      <dgm:prSet presAssocID="{F52B12ED-8A56-4983-9827-7BCCAA4A42C9}" presName="Image" presStyleLbl="b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839BF17-0E3B-4593-8243-357686042184}" type="pres">
      <dgm:prSet presAssocID="{F52B12ED-8A56-4983-9827-7BCCAA4A42C9}" presName="ChildText" presStyleLbl="fgAcc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EB318C-3FF7-4F08-884C-4BBF06FA8623}" type="pres">
      <dgm:prSet presAssocID="{B3B0354D-B9A0-4796-80FC-CF77895C3048}" presName="sibTrans" presStyleCnt="0"/>
      <dgm:spPr/>
    </dgm:pt>
    <dgm:pt modelId="{23B900B0-BF1D-4F45-B346-0059DF14F125}" type="pres">
      <dgm:prSet presAssocID="{4E2004BB-67E0-4D08-B7E9-4C83888118EF}" presName="composite" presStyleCnt="0"/>
      <dgm:spPr/>
    </dgm:pt>
    <dgm:pt modelId="{D7910331-DC12-49A6-8FAE-1E33029F4B7C}" type="pres">
      <dgm:prSet presAssocID="{4E2004BB-67E0-4D08-B7E9-4C83888118EF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174B961-354C-4544-BA06-B2F09A526A92}" type="pres">
      <dgm:prSet presAssocID="{4E2004BB-67E0-4D08-B7E9-4C83888118EF}" presName="Image" presStyleLbl="b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75378B6B-F5EA-4F78-9094-6DD3D553244A}" type="pres">
      <dgm:prSet presAssocID="{4E2004BB-67E0-4D08-B7E9-4C83888118EF}" presName="ChildText" presStyleLbl="fgAcc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2E9057-D84B-4B71-82D8-7B27F2510A8E}" type="pres">
      <dgm:prSet presAssocID="{EC4AC8D8-A026-46AE-A9F4-1E797036293E}" presName="sibTrans" presStyleCnt="0"/>
      <dgm:spPr/>
    </dgm:pt>
    <dgm:pt modelId="{351BFA58-43EF-4D2E-8B06-EBA9C93588DC}" type="pres">
      <dgm:prSet presAssocID="{FA4E19EE-F95B-4E6B-BD19-06B9884EC445}" presName="composite" presStyleCnt="0"/>
      <dgm:spPr/>
    </dgm:pt>
    <dgm:pt modelId="{E7D44214-CB43-402B-856F-5DBF43991D6B}" type="pres">
      <dgm:prSet presAssocID="{FA4E19EE-F95B-4E6B-BD19-06B9884EC445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  <dgm:pt modelId="{1C373F66-D60A-4F74-A1D5-AE246A2E62F2}" type="pres">
      <dgm:prSet presAssocID="{FA4E19EE-F95B-4E6B-BD19-06B9884EC445}" presName="Image" presStyleLbl="b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73C8B87-C358-4800-B2A5-7FCD07F8CA4F}" type="pres">
      <dgm:prSet presAssocID="{FA4E19EE-F95B-4E6B-BD19-06B9884EC445}" presName="ChildText" presStyleLbl="fgAcc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DA319A-2BE9-4C18-AF10-B1854EBD54E1}" srcId="{3597F485-2B52-473E-B2B8-8D02674BF04C}" destId="{FA4E19EE-F95B-4E6B-BD19-06B9884EC445}" srcOrd="5" destOrd="0" parTransId="{55595695-55D6-4057-AA9D-4A27E077BCEC}" sibTransId="{70E013CF-F993-4E5E-ACD8-5E467CF4BD25}"/>
    <dgm:cxn modelId="{F71238BC-DE09-4C2C-9888-8C004AA7F551}" type="presOf" srcId="{8233078C-2233-4922-BC5A-F329EE93CEF3}" destId="{75378B6B-F5EA-4F78-9094-6DD3D553244A}" srcOrd="0" destOrd="0" presId="urn:microsoft.com/office/officeart/2008/layout/TitledPictureBlocks"/>
    <dgm:cxn modelId="{E9A674FA-D5B7-42B3-B0F8-6427E708A224}" srcId="{3597F485-2B52-473E-B2B8-8D02674BF04C}" destId="{F52B12ED-8A56-4983-9827-7BCCAA4A42C9}" srcOrd="3" destOrd="0" parTransId="{C6C45B5D-BDC1-4E43-8D97-A74B4B42FA32}" sibTransId="{B3B0354D-B9A0-4796-80FC-CF77895C3048}"/>
    <dgm:cxn modelId="{00C67B14-9EB4-435A-B82E-CB33307A746C}" type="presOf" srcId="{786DD1F9-EA52-4C91-8E84-507753C5FA46}" destId="{BA177F70-78CF-4C3A-8534-82518973F579}" srcOrd="0" destOrd="0" presId="urn:microsoft.com/office/officeart/2008/layout/TitledPictureBlocks"/>
    <dgm:cxn modelId="{56CBA6C5-ACF6-4493-B84E-9B25F3F2EE1F}" type="presOf" srcId="{ACA83513-D025-4A24-813C-78085C787E76}" destId="{51E930B9-CABD-4D9C-B01F-0B2374062DC9}" srcOrd="0" destOrd="0" presId="urn:microsoft.com/office/officeart/2008/layout/TitledPictureBlocks"/>
    <dgm:cxn modelId="{43133384-570A-417A-849A-B8F980F3E1E8}" type="presOf" srcId="{FA7ACB0A-1520-48E8-B38D-BC33E7D02FCE}" destId="{B839BF17-0E3B-4593-8243-357686042184}" srcOrd="0" destOrd="0" presId="urn:microsoft.com/office/officeart/2008/layout/TitledPictureBlocks"/>
    <dgm:cxn modelId="{C34C8E81-9C04-4ACD-AF3F-8671D51DEDBD}" srcId="{2D13EEE9-D70E-4FE3-9D2C-10D97B2EE286}" destId="{ACA83513-D025-4A24-813C-78085C787E76}" srcOrd="0" destOrd="0" parTransId="{497301CA-98E2-4BB9-98D2-456C388C77D1}" sibTransId="{301E723A-4411-44B8-825A-F69563C5464D}"/>
    <dgm:cxn modelId="{A5508A70-CF99-403E-AC10-419FBFF7E4E6}" type="presOf" srcId="{AAB93593-40EA-4C25-9AAE-09CA1877D751}" destId="{98911F44-8106-486B-8240-20DC6EB633AA}" srcOrd="0" destOrd="0" presId="urn:microsoft.com/office/officeart/2008/layout/TitledPictureBlocks"/>
    <dgm:cxn modelId="{12DE043B-AE48-49C2-8899-C7F406060CEB}" srcId="{FA4E19EE-F95B-4E6B-BD19-06B9884EC445}" destId="{00AC5867-7EDE-479B-B15F-99ADBF6DE93E}" srcOrd="0" destOrd="0" parTransId="{F64DB3C8-BB98-453A-8103-CACDEF763E30}" sibTransId="{73C0C975-27E5-42CC-9349-88D934696924}"/>
    <dgm:cxn modelId="{CC2F828F-6FD8-4C33-B7EA-9DE7F354E70F}" type="presOf" srcId="{138563F7-1EF7-44A2-84D8-011A2443BAFF}" destId="{238BEC62-AC9D-4CD7-944A-D594704EE542}" srcOrd="0" destOrd="0" presId="urn:microsoft.com/office/officeart/2008/layout/TitledPictureBlocks"/>
    <dgm:cxn modelId="{8248CDD5-8640-44DD-B604-38DB4E88E598}" type="presOf" srcId="{FA4E19EE-F95B-4E6B-BD19-06B9884EC445}" destId="{E7D44214-CB43-402B-856F-5DBF43991D6B}" srcOrd="0" destOrd="0" presId="urn:microsoft.com/office/officeart/2008/layout/TitledPictureBlocks"/>
    <dgm:cxn modelId="{998C8C7C-A1F7-456B-A118-D49BB8922173}" srcId="{3597F485-2B52-473E-B2B8-8D02674BF04C}" destId="{2D13EEE9-D70E-4FE3-9D2C-10D97B2EE286}" srcOrd="2" destOrd="0" parTransId="{E91F74B3-F161-4644-925A-9D2E6C812C79}" sibTransId="{6F6E1BA3-9EDB-49AD-BCD5-0BF39EB89B9D}"/>
    <dgm:cxn modelId="{9A7168CE-0297-4DD2-A95B-F7C76A568CBB}" srcId="{3597F485-2B52-473E-B2B8-8D02674BF04C}" destId="{786DD1F9-EA52-4C91-8E84-507753C5FA46}" srcOrd="0" destOrd="0" parTransId="{C7FD4663-C7C5-40E2-A673-5FB8A487BF1C}" sibTransId="{FDFAA4BF-8E58-427B-AD3A-A5A1A77FCE3E}"/>
    <dgm:cxn modelId="{33D2DA45-072A-40CD-832A-E020A3695E02}" srcId="{4E2004BB-67E0-4D08-B7E9-4C83888118EF}" destId="{8233078C-2233-4922-BC5A-F329EE93CEF3}" srcOrd="0" destOrd="0" parTransId="{CC020360-CB69-4C9F-BF2B-331623BFEC07}" sibTransId="{A5B74ED6-539B-4E81-9F42-32A87747CE2B}"/>
    <dgm:cxn modelId="{523B5FFC-7C2A-48DC-84FE-FAE22616BB99}" srcId="{F52B12ED-8A56-4983-9827-7BCCAA4A42C9}" destId="{FA7ACB0A-1520-48E8-B38D-BC33E7D02FCE}" srcOrd="0" destOrd="0" parTransId="{D497B95A-65D6-46AD-A7D2-8C9563A22E1C}" sibTransId="{88B4E229-DCF7-41E8-9C0B-879E6C0C1A07}"/>
    <dgm:cxn modelId="{BCD86226-85F4-4B75-A35E-74249891623A}" type="presOf" srcId="{2D13EEE9-D70E-4FE3-9D2C-10D97B2EE286}" destId="{2B9BEFF7-206A-41F7-863D-02B21842C394}" srcOrd="0" destOrd="0" presId="urn:microsoft.com/office/officeart/2008/layout/TitledPictureBlocks"/>
    <dgm:cxn modelId="{D1735AFA-BDFF-461C-B4A9-60F24482F8F9}" type="presOf" srcId="{70E9ABED-25E0-42B3-BA75-42E0744BA628}" destId="{0352B075-B9A5-4EB2-889E-C61BAAC2F96F}" srcOrd="0" destOrd="0" presId="urn:microsoft.com/office/officeart/2008/layout/TitledPictureBlocks"/>
    <dgm:cxn modelId="{A950FC6F-FA47-447C-97AD-ABF4CD6AC45C}" type="presOf" srcId="{4E2004BB-67E0-4D08-B7E9-4C83888118EF}" destId="{D7910331-DC12-49A6-8FAE-1E33029F4B7C}" srcOrd="0" destOrd="0" presId="urn:microsoft.com/office/officeart/2008/layout/TitledPictureBlocks"/>
    <dgm:cxn modelId="{2330AC83-65E7-4C60-81FA-43AD2A465BB9}" srcId="{AAB93593-40EA-4C25-9AAE-09CA1877D751}" destId="{138563F7-1EF7-44A2-84D8-011A2443BAFF}" srcOrd="0" destOrd="0" parTransId="{9D3D48DD-72E6-42F3-A167-8E87946C9411}" sibTransId="{B33A29C7-4484-4033-AEFF-E723506F5645}"/>
    <dgm:cxn modelId="{94F8771C-BCC9-41BD-A9B7-63E4704DB235}" type="presOf" srcId="{F52B12ED-8A56-4983-9827-7BCCAA4A42C9}" destId="{FBC6D193-92E9-47E0-A514-DC46553D3812}" srcOrd="0" destOrd="0" presId="urn:microsoft.com/office/officeart/2008/layout/TitledPictureBlocks"/>
    <dgm:cxn modelId="{C46B2B0E-A63A-4C7E-AC61-E4FAC400CDA8}" type="presOf" srcId="{3597F485-2B52-473E-B2B8-8D02674BF04C}" destId="{926092DD-7ACB-4CF8-8FEB-A28C1E1C13B9}" srcOrd="0" destOrd="0" presId="urn:microsoft.com/office/officeart/2008/layout/TitledPictureBlocks"/>
    <dgm:cxn modelId="{7CC0F1FC-B655-4649-A1C2-298A416B1E7D}" type="presOf" srcId="{00AC5867-7EDE-479B-B15F-99ADBF6DE93E}" destId="{573C8B87-C358-4800-B2A5-7FCD07F8CA4F}" srcOrd="0" destOrd="0" presId="urn:microsoft.com/office/officeart/2008/layout/TitledPictureBlocks"/>
    <dgm:cxn modelId="{DB00A479-BEFE-4744-95F1-021BA4B8F45A}" srcId="{3597F485-2B52-473E-B2B8-8D02674BF04C}" destId="{AAB93593-40EA-4C25-9AAE-09CA1877D751}" srcOrd="1" destOrd="0" parTransId="{C88EA4C6-FAA8-4EC9-8F08-E6BF89C9409C}" sibTransId="{F5D6E4F2-6970-48C5-90D1-6BC600829C54}"/>
    <dgm:cxn modelId="{1571E48B-ED80-4A7D-A217-2C8D96037447}" srcId="{786DD1F9-EA52-4C91-8E84-507753C5FA46}" destId="{70E9ABED-25E0-42B3-BA75-42E0744BA628}" srcOrd="0" destOrd="0" parTransId="{F494E8E1-1557-469E-9506-8A2CBBCC481C}" sibTransId="{98CD9FB0-8DAB-45E1-BE20-C4AA5B7E6CB1}"/>
    <dgm:cxn modelId="{3012F3CA-92B2-4A90-B701-83584B4F6D00}" srcId="{3597F485-2B52-473E-B2B8-8D02674BF04C}" destId="{4E2004BB-67E0-4D08-B7E9-4C83888118EF}" srcOrd="4" destOrd="0" parTransId="{CA11CF18-1728-4067-AB7B-56225D133D2C}" sibTransId="{EC4AC8D8-A026-46AE-A9F4-1E797036293E}"/>
    <dgm:cxn modelId="{5040FEBF-3813-421B-8895-E1E2AA3DA4D1}" type="presParOf" srcId="{926092DD-7ACB-4CF8-8FEB-A28C1E1C13B9}" destId="{BCC78752-7D7B-4899-A707-F2E323F6998E}" srcOrd="0" destOrd="0" presId="urn:microsoft.com/office/officeart/2008/layout/TitledPictureBlocks"/>
    <dgm:cxn modelId="{C29FBBEC-3763-4F6D-9B68-719D7D7D897A}" type="presParOf" srcId="{BCC78752-7D7B-4899-A707-F2E323F6998E}" destId="{BA177F70-78CF-4C3A-8534-82518973F579}" srcOrd="0" destOrd="0" presId="urn:microsoft.com/office/officeart/2008/layout/TitledPictureBlocks"/>
    <dgm:cxn modelId="{3F467D4B-5B80-4AF8-8574-5F25F065BD93}" type="presParOf" srcId="{BCC78752-7D7B-4899-A707-F2E323F6998E}" destId="{1D2EF4BD-E512-4987-936B-C1B7C8A86A00}" srcOrd="1" destOrd="0" presId="urn:microsoft.com/office/officeart/2008/layout/TitledPictureBlocks"/>
    <dgm:cxn modelId="{89CC3FF3-AD01-4B43-9F1E-1B0B89CAB1B8}" type="presParOf" srcId="{BCC78752-7D7B-4899-A707-F2E323F6998E}" destId="{0352B075-B9A5-4EB2-889E-C61BAAC2F96F}" srcOrd="2" destOrd="0" presId="urn:microsoft.com/office/officeart/2008/layout/TitledPictureBlocks"/>
    <dgm:cxn modelId="{C75B2E25-4E2B-4BF1-9E34-76D4921580CD}" type="presParOf" srcId="{926092DD-7ACB-4CF8-8FEB-A28C1E1C13B9}" destId="{317E43BB-A6EB-40D6-97B2-534CF9838BE6}" srcOrd="1" destOrd="0" presId="urn:microsoft.com/office/officeart/2008/layout/TitledPictureBlocks"/>
    <dgm:cxn modelId="{F435F7A5-A49A-4898-9CF6-E36FFF55DF90}" type="presParOf" srcId="{926092DD-7ACB-4CF8-8FEB-A28C1E1C13B9}" destId="{5F3286E9-7061-459A-BCC6-6737C4A28CB0}" srcOrd="2" destOrd="0" presId="urn:microsoft.com/office/officeart/2008/layout/TitledPictureBlocks"/>
    <dgm:cxn modelId="{1BBF43CE-8AD9-40A8-BEC3-AD155EDA5F63}" type="presParOf" srcId="{5F3286E9-7061-459A-BCC6-6737C4A28CB0}" destId="{98911F44-8106-486B-8240-20DC6EB633AA}" srcOrd="0" destOrd="0" presId="urn:microsoft.com/office/officeart/2008/layout/TitledPictureBlocks"/>
    <dgm:cxn modelId="{BEA16BD5-BFCB-4BF3-8BBB-F01109F97F63}" type="presParOf" srcId="{5F3286E9-7061-459A-BCC6-6737C4A28CB0}" destId="{9731C514-1E77-42CF-B367-474B328B1D57}" srcOrd="1" destOrd="0" presId="urn:microsoft.com/office/officeart/2008/layout/TitledPictureBlocks"/>
    <dgm:cxn modelId="{67872BDD-3766-48AE-B6C8-DCDE4760A459}" type="presParOf" srcId="{5F3286E9-7061-459A-BCC6-6737C4A28CB0}" destId="{238BEC62-AC9D-4CD7-944A-D594704EE542}" srcOrd="2" destOrd="0" presId="urn:microsoft.com/office/officeart/2008/layout/TitledPictureBlocks"/>
    <dgm:cxn modelId="{D1833CA8-5BD8-45B8-9053-FFCD06A49D12}" type="presParOf" srcId="{926092DD-7ACB-4CF8-8FEB-A28C1E1C13B9}" destId="{FE055110-4FE5-4BA5-B3CF-E9515A06A5E9}" srcOrd="3" destOrd="0" presId="urn:microsoft.com/office/officeart/2008/layout/TitledPictureBlocks"/>
    <dgm:cxn modelId="{EEBCDDCA-96B4-4937-9B9D-E10BB94953F4}" type="presParOf" srcId="{926092DD-7ACB-4CF8-8FEB-A28C1E1C13B9}" destId="{21A031DE-283F-409C-BB3B-5FE880F27834}" srcOrd="4" destOrd="0" presId="urn:microsoft.com/office/officeart/2008/layout/TitledPictureBlocks"/>
    <dgm:cxn modelId="{FB776CDA-9583-4D09-9A9C-2A418E81A436}" type="presParOf" srcId="{21A031DE-283F-409C-BB3B-5FE880F27834}" destId="{2B9BEFF7-206A-41F7-863D-02B21842C394}" srcOrd="0" destOrd="0" presId="urn:microsoft.com/office/officeart/2008/layout/TitledPictureBlocks"/>
    <dgm:cxn modelId="{6C80F552-0EE3-4B7F-B979-3F2AC19CEF8F}" type="presParOf" srcId="{21A031DE-283F-409C-BB3B-5FE880F27834}" destId="{F2CE16B5-37AC-4EF0-B719-17F97FC0CD2E}" srcOrd="1" destOrd="0" presId="urn:microsoft.com/office/officeart/2008/layout/TitledPictureBlocks"/>
    <dgm:cxn modelId="{9E3E473B-BE58-4C51-B485-5CCB18780F8E}" type="presParOf" srcId="{21A031DE-283F-409C-BB3B-5FE880F27834}" destId="{51E930B9-CABD-4D9C-B01F-0B2374062DC9}" srcOrd="2" destOrd="0" presId="urn:microsoft.com/office/officeart/2008/layout/TitledPictureBlocks"/>
    <dgm:cxn modelId="{47DBCE66-F759-4194-8E53-DD18754B134D}" type="presParOf" srcId="{926092DD-7ACB-4CF8-8FEB-A28C1E1C13B9}" destId="{5B45DA19-BA96-486D-83B2-91570B9FBFDE}" srcOrd="5" destOrd="0" presId="urn:microsoft.com/office/officeart/2008/layout/TitledPictureBlocks"/>
    <dgm:cxn modelId="{5418543C-36F2-4237-B56B-A970C041486F}" type="presParOf" srcId="{926092DD-7ACB-4CF8-8FEB-A28C1E1C13B9}" destId="{77DA5044-EC3A-4250-B2B3-51D1CFF3B93A}" srcOrd="6" destOrd="0" presId="urn:microsoft.com/office/officeart/2008/layout/TitledPictureBlocks"/>
    <dgm:cxn modelId="{08E5F843-BE1D-47F0-830C-255EDB6935C4}" type="presParOf" srcId="{77DA5044-EC3A-4250-B2B3-51D1CFF3B93A}" destId="{FBC6D193-92E9-47E0-A514-DC46553D3812}" srcOrd="0" destOrd="0" presId="urn:microsoft.com/office/officeart/2008/layout/TitledPictureBlocks"/>
    <dgm:cxn modelId="{73E8A6F2-5939-4D53-9B41-96465A4C106B}" type="presParOf" srcId="{77DA5044-EC3A-4250-B2B3-51D1CFF3B93A}" destId="{4A190561-49C7-46FF-AD17-64A462338B25}" srcOrd="1" destOrd="0" presId="urn:microsoft.com/office/officeart/2008/layout/TitledPictureBlocks"/>
    <dgm:cxn modelId="{12E1F41F-8F87-4CDB-A484-7153368B23B8}" type="presParOf" srcId="{77DA5044-EC3A-4250-B2B3-51D1CFF3B93A}" destId="{B839BF17-0E3B-4593-8243-357686042184}" srcOrd="2" destOrd="0" presId="urn:microsoft.com/office/officeart/2008/layout/TitledPictureBlocks"/>
    <dgm:cxn modelId="{70E62275-2195-43EE-86E7-90F6570CC8C6}" type="presParOf" srcId="{926092DD-7ACB-4CF8-8FEB-A28C1E1C13B9}" destId="{31EB318C-3FF7-4F08-884C-4BBF06FA8623}" srcOrd="7" destOrd="0" presId="urn:microsoft.com/office/officeart/2008/layout/TitledPictureBlocks"/>
    <dgm:cxn modelId="{90581AAF-4129-4EAC-859E-39CD1F8E5ADD}" type="presParOf" srcId="{926092DD-7ACB-4CF8-8FEB-A28C1E1C13B9}" destId="{23B900B0-BF1D-4F45-B346-0059DF14F125}" srcOrd="8" destOrd="0" presId="urn:microsoft.com/office/officeart/2008/layout/TitledPictureBlocks"/>
    <dgm:cxn modelId="{1AFCB29C-0DD4-43AF-A0C0-3A156523B274}" type="presParOf" srcId="{23B900B0-BF1D-4F45-B346-0059DF14F125}" destId="{D7910331-DC12-49A6-8FAE-1E33029F4B7C}" srcOrd="0" destOrd="0" presId="urn:microsoft.com/office/officeart/2008/layout/TitledPictureBlocks"/>
    <dgm:cxn modelId="{4B252F49-9419-41E4-8BA3-768540B52FA5}" type="presParOf" srcId="{23B900B0-BF1D-4F45-B346-0059DF14F125}" destId="{8174B961-354C-4544-BA06-B2F09A526A92}" srcOrd="1" destOrd="0" presId="urn:microsoft.com/office/officeart/2008/layout/TitledPictureBlocks"/>
    <dgm:cxn modelId="{4B604BA7-AD2B-4598-AD6F-B5460FA46535}" type="presParOf" srcId="{23B900B0-BF1D-4F45-B346-0059DF14F125}" destId="{75378B6B-F5EA-4F78-9094-6DD3D553244A}" srcOrd="2" destOrd="0" presId="urn:microsoft.com/office/officeart/2008/layout/TitledPictureBlocks"/>
    <dgm:cxn modelId="{CD207DFE-705B-4BD7-8C79-307F632DFF86}" type="presParOf" srcId="{926092DD-7ACB-4CF8-8FEB-A28C1E1C13B9}" destId="{1F2E9057-D84B-4B71-82D8-7B27F2510A8E}" srcOrd="9" destOrd="0" presId="urn:microsoft.com/office/officeart/2008/layout/TitledPictureBlocks"/>
    <dgm:cxn modelId="{4B0A0718-8FE6-40CA-B24E-BD2608DD5C37}" type="presParOf" srcId="{926092DD-7ACB-4CF8-8FEB-A28C1E1C13B9}" destId="{351BFA58-43EF-4D2E-8B06-EBA9C93588DC}" srcOrd="10" destOrd="0" presId="urn:microsoft.com/office/officeart/2008/layout/TitledPictureBlocks"/>
    <dgm:cxn modelId="{A5A1AD43-2694-467F-8FE2-DB299329690F}" type="presParOf" srcId="{351BFA58-43EF-4D2E-8B06-EBA9C93588DC}" destId="{E7D44214-CB43-402B-856F-5DBF43991D6B}" srcOrd="0" destOrd="0" presId="urn:microsoft.com/office/officeart/2008/layout/TitledPictureBlocks"/>
    <dgm:cxn modelId="{B01B885E-D3D8-425A-9420-1F99A49EC6B8}" type="presParOf" srcId="{351BFA58-43EF-4D2E-8B06-EBA9C93588DC}" destId="{1C373F66-D60A-4F74-A1D5-AE246A2E62F2}" srcOrd="1" destOrd="0" presId="urn:microsoft.com/office/officeart/2008/layout/TitledPictureBlocks"/>
    <dgm:cxn modelId="{F727C583-282F-4809-BD88-7EFF013751CE}" type="presParOf" srcId="{351BFA58-43EF-4D2E-8B06-EBA9C93588DC}" destId="{573C8B87-C358-4800-B2A5-7FCD07F8CA4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8ACC86-6C7F-48CF-84B3-0F220D0B563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5036770-1272-4F8E-A94F-AF0E4DEFF532}">
      <dgm:prSet phldrT="[Text]"/>
      <dgm:spPr/>
      <dgm:t>
        <a:bodyPr/>
        <a:lstStyle/>
        <a:p>
          <a:r>
            <a:rPr lang="id-ID" dirty="0" smtClean="0"/>
            <a:t>Pre</a:t>
          </a:r>
          <a:endParaRPr lang="id-ID" dirty="0"/>
        </a:p>
      </dgm:t>
    </dgm:pt>
    <dgm:pt modelId="{FBE19762-1179-411B-B244-BE4E8DACED12}" type="parTrans" cxnId="{262A4B20-3F49-4B42-B287-CF880AE011EA}">
      <dgm:prSet/>
      <dgm:spPr/>
      <dgm:t>
        <a:bodyPr/>
        <a:lstStyle/>
        <a:p>
          <a:endParaRPr lang="id-ID"/>
        </a:p>
      </dgm:t>
    </dgm:pt>
    <dgm:pt modelId="{B810007E-E168-47C8-82FF-DFE8F402D661}" type="sibTrans" cxnId="{262A4B20-3F49-4B42-B287-CF880AE011EA}">
      <dgm:prSet/>
      <dgm:spPr/>
      <dgm:t>
        <a:bodyPr/>
        <a:lstStyle/>
        <a:p>
          <a:endParaRPr lang="id-ID"/>
        </a:p>
      </dgm:t>
    </dgm:pt>
    <dgm:pt modelId="{71195E2A-1A1A-4E7E-9630-158F8814DF51}">
      <dgm:prSet phldrT="[Text]"/>
      <dgm:spPr/>
      <dgm:t>
        <a:bodyPr/>
        <a:lstStyle/>
        <a:p>
          <a:r>
            <a:rPr lang="id-ID" dirty="0" smtClean="0"/>
            <a:t>During</a:t>
          </a:r>
          <a:endParaRPr lang="id-ID" dirty="0"/>
        </a:p>
      </dgm:t>
    </dgm:pt>
    <dgm:pt modelId="{AE9B9856-508C-4821-9DE9-D3B1DB07F743}" type="parTrans" cxnId="{F05817EA-588A-4875-90C3-E0D8D1FD960F}">
      <dgm:prSet/>
      <dgm:spPr/>
      <dgm:t>
        <a:bodyPr/>
        <a:lstStyle/>
        <a:p>
          <a:endParaRPr lang="id-ID"/>
        </a:p>
      </dgm:t>
    </dgm:pt>
    <dgm:pt modelId="{D0347A07-21DB-4C1A-8FE3-110248A46B60}" type="sibTrans" cxnId="{F05817EA-588A-4875-90C3-E0D8D1FD960F}">
      <dgm:prSet/>
      <dgm:spPr/>
      <dgm:t>
        <a:bodyPr/>
        <a:lstStyle/>
        <a:p>
          <a:endParaRPr lang="id-ID"/>
        </a:p>
      </dgm:t>
    </dgm:pt>
    <dgm:pt modelId="{D4407052-7591-4CE3-9116-A85B53E56C3A}">
      <dgm:prSet phldrT="[Text]"/>
      <dgm:spPr/>
      <dgm:t>
        <a:bodyPr/>
        <a:lstStyle/>
        <a:p>
          <a:r>
            <a:rPr lang="id-ID" dirty="0" smtClean="0"/>
            <a:t>Post</a:t>
          </a:r>
        </a:p>
      </dgm:t>
    </dgm:pt>
    <dgm:pt modelId="{5228EA78-7712-44C9-B5E9-0CA6F9392343}" type="parTrans" cxnId="{4C7F459A-66C5-429F-AEC4-E756896EDF1B}">
      <dgm:prSet/>
      <dgm:spPr/>
      <dgm:t>
        <a:bodyPr/>
        <a:lstStyle/>
        <a:p>
          <a:endParaRPr lang="id-ID"/>
        </a:p>
      </dgm:t>
    </dgm:pt>
    <dgm:pt modelId="{FEBD39EA-75FA-44A1-8353-614363A2487C}" type="sibTrans" cxnId="{4C7F459A-66C5-429F-AEC4-E756896EDF1B}">
      <dgm:prSet/>
      <dgm:spPr/>
      <dgm:t>
        <a:bodyPr/>
        <a:lstStyle/>
        <a:p>
          <a:endParaRPr lang="id-ID"/>
        </a:p>
      </dgm:t>
    </dgm:pt>
    <dgm:pt modelId="{23E0D9E6-88F3-4F03-B692-3CB09AF72D85}">
      <dgm:prSet phldrT="[Text]"/>
      <dgm:spPr/>
      <dgm:t>
        <a:bodyPr/>
        <a:lstStyle/>
        <a:p>
          <a:r>
            <a:rPr lang="id-ID" dirty="0" smtClean="0"/>
            <a:t>Beyond</a:t>
          </a:r>
        </a:p>
      </dgm:t>
    </dgm:pt>
    <dgm:pt modelId="{1F030907-546A-4369-B477-8290450E2E07}" type="parTrans" cxnId="{368A9A0B-D77D-4B33-A718-CB85E389AD78}">
      <dgm:prSet/>
      <dgm:spPr/>
      <dgm:t>
        <a:bodyPr/>
        <a:lstStyle/>
        <a:p>
          <a:endParaRPr lang="id-ID"/>
        </a:p>
      </dgm:t>
    </dgm:pt>
    <dgm:pt modelId="{E4B42E9A-F614-41D9-8DC5-2736678BF888}" type="sibTrans" cxnId="{368A9A0B-D77D-4B33-A718-CB85E389AD78}">
      <dgm:prSet/>
      <dgm:spPr/>
      <dgm:t>
        <a:bodyPr/>
        <a:lstStyle/>
        <a:p>
          <a:endParaRPr lang="id-ID"/>
        </a:p>
      </dgm:t>
    </dgm:pt>
    <dgm:pt modelId="{7FC3C0A7-766C-462E-9431-ABB0DEECBCF8}" type="pres">
      <dgm:prSet presAssocID="{3D8ACC86-6C7F-48CF-84B3-0F220D0B5636}" presName="rootnode" presStyleCnt="0">
        <dgm:presLayoutVars>
          <dgm:chMax/>
          <dgm:chPref/>
          <dgm:dir/>
          <dgm:animLvl val="lvl"/>
        </dgm:presLayoutVars>
      </dgm:prSet>
      <dgm:spPr/>
    </dgm:pt>
    <dgm:pt modelId="{86D90335-9188-4EAC-AF68-3BC9C8BAED10}" type="pres">
      <dgm:prSet presAssocID="{E5036770-1272-4F8E-A94F-AF0E4DEFF532}" presName="composite" presStyleCnt="0"/>
      <dgm:spPr/>
    </dgm:pt>
    <dgm:pt modelId="{E6AE4E14-2CEE-494A-B90E-49EB3C5878E4}" type="pres">
      <dgm:prSet presAssocID="{E5036770-1272-4F8E-A94F-AF0E4DEFF532}" presName="LShape" presStyleLbl="alignNode1" presStyleIdx="0" presStyleCnt="7"/>
      <dgm:spPr/>
    </dgm:pt>
    <dgm:pt modelId="{E47AD168-460C-4B0C-841A-1AABE59095DD}" type="pres">
      <dgm:prSet presAssocID="{E5036770-1272-4F8E-A94F-AF0E4DEFF53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9457F35-65DF-468F-997E-221EC13B3D27}" type="pres">
      <dgm:prSet presAssocID="{E5036770-1272-4F8E-A94F-AF0E4DEFF532}" presName="Triangle" presStyleLbl="alignNode1" presStyleIdx="1" presStyleCnt="7"/>
      <dgm:spPr/>
    </dgm:pt>
    <dgm:pt modelId="{B176364C-E65A-4231-B5A9-E4D8D002FE6E}" type="pres">
      <dgm:prSet presAssocID="{B810007E-E168-47C8-82FF-DFE8F402D661}" presName="sibTrans" presStyleCnt="0"/>
      <dgm:spPr/>
    </dgm:pt>
    <dgm:pt modelId="{7D2FF43A-F874-4081-9268-C12768F519F3}" type="pres">
      <dgm:prSet presAssocID="{B810007E-E168-47C8-82FF-DFE8F402D661}" presName="space" presStyleCnt="0"/>
      <dgm:spPr/>
    </dgm:pt>
    <dgm:pt modelId="{906F2642-34A6-45BB-A62E-E930AF63B322}" type="pres">
      <dgm:prSet presAssocID="{71195E2A-1A1A-4E7E-9630-158F8814DF51}" presName="composite" presStyleCnt="0"/>
      <dgm:spPr/>
    </dgm:pt>
    <dgm:pt modelId="{B7E4025F-123B-4CB6-9FBD-04B6D9E5ECEB}" type="pres">
      <dgm:prSet presAssocID="{71195E2A-1A1A-4E7E-9630-158F8814DF51}" presName="LShape" presStyleLbl="alignNode1" presStyleIdx="2" presStyleCnt="7"/>
      <dgm:spPr/>
    </dgm:pt>
    <dgm:pt modelId="{6883AD59-02C6-4EB9-8EA9-D61DAA1E3FC9}" type="pres">
      <dgm:prSet presAssocID="{71195E2A-1A1A-4E7E-9630-158F8814DF5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A53AC8D-AB1D-4882-A84A-8807CC71A370}" type="pres">
      <dgm:prSet presAssocID="{71195E2A-1A1A-4E7E-9630-158F8814DF51}" presName="Triangle" presStyleLbl="alignNode1" presStyleIdx="3" presStyleCnt="7"/>
      <dgm:spPr/>
    </dgm:pt>
    <dgm:pt modelId="{6CF90284-4F09-4740-BD16-84451C546985}" type="pres">
      <dgm:prSet presAssocID="{D0347A07-21DB-4C1A-8FE3-110248A46B60}" presName="sibTrans" presStyleCnt="0"/>
      <dgm:spPr/>
    </dgm:pt>
    <dgm:pt modelId="{827735C4-48CB-4BEF-A09F-AA2B3D44FA53}" type="pres">
      <dgm:prSet presAssocID="{D0347A07-21DB-4C1A-8FE3-110248A46B60}" presName="space" presStyleCnt="0"/>
      <dgm:spPr/>
    </dgm:pt>
    <dgm:pt modelId="{894CE265-CAE0-426C-9C99-A99A153249EA}" type="pres">
      <dgm:prSet presAssocID="{D4407052-7591-4CE3-9116-A85B53E56C3A}" presName="composite" presStyleCnt="0"/>
      <dgm:spPr/>
    </dgm:pt>
    <dgm:pt modelId="{BBA4CA90-6CD5-450F-8495-1A39FCD0EB5C}" type="pres">
      <dgm:prSet presAssocID="{D4407052-7591-4CE3-9116-A85B53E56C3A}" presName="LShape" presStyleLbl="alignNode1" presStyleIdx="4" presStyleCnt="7"/>
      <dgm:spPr/>
    </dgm:pt>
    <dgm:pt modelId="{D3EEA449-BFEB-40ED-803D-C7B1A67DFE32}" type="pres">
      <dgm:prSet presAssocID="{D4407052-7591-4CE3-9116-A85B53E56C3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A209DB-008E-48C2-93C0-9B27D8209A77}" type="pres">
      <dgm:prSet presAssocID="{D4407052-7591-4CE3-9116-A85B53E56C3A}" presName="Triangle" presStyleLbl="alignNode1" presStyleIdx="5" presStyleCnt="7"/>
      <dgm:spPr/>
    </dgm:pt>
    <dgm:pt modelId="{B8705D4B-E60C-4255-AFFA-CDFADCD73041}" type="pres">
      <dgm:prSet presAssocID="{FEBD39EA-75FA-44A1-8353-614363A2487C}" presName="sibTrans" presStyleCnt="0"/>
      <dgm:spPr/>
    </dgm:pt>
    <dgm:pt modelId="{BE949BEB-F1BF-43D9-9274-DA524487CD4B}" type="pres">
      <dgm:prSet presAssocID="{FEBD39EA-75FA-44A1-8353-614363A2487C}" presName="space" presStyleCnt="0"/>
      <dgm:spPr/>
    </dgm:pt>
    <dgm:pt modelId="{DDE70C4D-7697-48F0-AF0D-FDFA0A9921EF}" type="pres">
      <dgm:prSet presAssocID="{23E0D9E6-88F3-4F03-B692-3CB09AF72D85}" presName="composite" presStyleCnt="0"/>
      <dgm:spPr/>
    </dgm:pt>
    <dgm:pt modelId="{47FD572E-4058-4CF4-B233-D0B99293CE0C}" type="pres">
      <dgm:prSet presAssocID="{23E0D9E6-88F3-4F03-B692-3CB09AF72D85}" presName="LShape" presStyleLbl="alignNode1" presStyleIdx="6" presStyleCnt="7"/>
      <dgm:spPr/>
    </dgm:pt>
    <dgm:pt modelId="{E494D929-C377-4FDA-861B-455CB47A9B10}" type="pres">
      <dgm:prSet presAssocID="{23E0D9E6-88F3-4F03-B692-3CB09AF72D8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7F459A-66C5-429F-AEC4-E756896EDF1B}" srcId="{3D8ACC86-6C7F-48CF-84B3-0F220D0B5636}" destId="{D4407052-7591-4CE3-9116-A85B53E56C3A}" srcOrd="2" destOrd="0" parTransId="{5228EA78-7712-44C9-B5E9-0CA6F9392343}" sibTransId="{FEBD39EA-75FA-44A1-8353-614363A2487C}"/>
    <dgm:cxn modelId="{262A4B20-3F49-4B42-B287-CF880AE011EA}" srcId="{3D8ACC86-6C7F-48CF-84B3-0F220D0B5636}" destId="{E5036770-1272-4F8E-A94F-AF0E4DEFF532}" srcOrd="0" destOrd="0" parTransId="{FBE19762-1179-411B-B244-BE4E8DACED12}" sibTransId="{B810007E-E168-47C8-82FF-DFE8F402D661}"/>
    <dgm:cxn modelId="{F0883B53-9327-49D7-ADED-967121BA943D}" type="presOf" srcId="{D4407052-7591-4CE3-9116-A85B53E56C3A}" destId="{D3EEA449-BFEB-40ED-803D-C7B1A67DFE32}" srcOrd="0" destOrd="0" presId="urn:microsoft.com/office/officeart/2009/3/layout/StepUpProcess"/>
    <dgm:cxn modelId="{EAB46C32-08F6-41DF-8ADB-E52E4DC08E69}" type="presOf" srcId="{3D8ACC86-6C7F-48CF-84B3-0F220D0B5636}" destId="{7FC3C0A7-766C-462E-9431-ABB0DEECBCF8}" srcOrd="0" destOrd="0" presId="urn:microsoft.com/office/officeart/2009/3/layout/StepUpProcess"/>
    <dgm:cxn modelId="{C9242B6F-CF4C-4B89-A098-A778BBDBFBEF}" type="presOf" srcId="{23E0D9E6-88F3-4F03-B692-3CB09AF72D85}" destId="{E494D929-C377-4FDA-861B-455CB47A9B10}" srcOrd="0" destOrd="0" presId="urn:microsoft.com/office/officeart/2009/3/layout/StepUpProcess"/>
    <dgm:cxn modelId="{08F8D22C-A9CE-45E6-85E3-DC4AD60D2BF3}" type="presOf" srcId="{E5036770-1272-4F8E-A94F-AF0E4DEFF532}" destId="{E47AD168-460C-4B0C-841A-1AABE59095DD}" srcOrd="0" destOrd="0" presId="urn:microsoft.com/office/officeart/2009/3/layout/StepUpProcess"/>
    <dgm:cxn modelId="{368A9A0B-D77D-4B33-A718-CB85E389AD78}" srcId="{3D8ACC86-6C7F-48CF-84B3-0F220D0B5636}" destId="{23E0D9E6-88F3-4F03-B692-3CB09AF72D85}" srcOrd="3" destOrd="0" parTransId="{1F030907-546A-4369-B477-8290450E2E07}" sibTransId="{E4B42E9A-F614-41D9-8DC5-2736678BF888}"/>
    <dgm:cxn modelId="{F05817EA-588A-4875-90C3-E0D8D1FD960F}" srcId="{3D8ACC86-6C7F-48CF-84B3-0F220D0B5636}" destId="{71195E2A-1A1A-4E7E-9630-158F8814DF51}" srcOrd="1" destOrd="0" parTransId="{AE9B9856-508C-4821-9DE9-D3B1DB07F743}" sibTransId="{D0347A07-21DB-4C1A-8FE3-110248A46B60}"/>
    <dgm:cxn modelId="{01C9176C-82AE-49D0-83B4-43D95326CB10}" type="presOf" srcId="{71195E2A-1A1A-4E7E-9630-158F8814DF51}" destId="{6883AD59-02C6-4EB9-8EA9-D61DAA1E3FC9}" srcOrd="0" destOrd="0" presId="urn:microsoft.com/office/officeart/2009/3/layout/StepUpProcess"/>
    <dgm:cxn modelId="{425EB22D-8DC2-4A8A-98CF-AEED1206CD00}" type="presParOf" srcId="{7FC3C0A7-766C-462E-9431-ABB0DEECBCF8}" destId="{86D90335-9188-4EAC-AF68-3BC9C8BAED10}" srcOrd="0" destOrd="0" presId="urn:microsoft.com/office/officeart/2009/3/layout/StepUpProcess"/>
    <dgm:cxn modelId="{24F8F75D-5B5C-475A-BAB3-8F943547AF66}" type="presParOf" srcId="{86D90335-9188-4EAC-AF68-3BC9C8BAED10}" destId="{E6AE4E14-2CEE-494A-B90E-49EB3C5878E4}" srcOrd="0" destOrd="0" presId="urn:microsoft.com/office/officeart/2009/3/layout/StepUpProcess"/>
    <dgm:cxn modelId="{4FBB4991-C16F-4A3B-BFC7-2EB9CD248342}" type="presParOf" srcId="{86D90335-9188-4EAC-AF68-3BC9C8BAED10}" destId="{E47AD168-460C-4B0C-841A-1AABE59095DD}" srcOrd="1" destOrd="0" presId="urn:microsoft.com/office/officeart/2009/3/layout/StepUpProcess"/>
    <dgm:cxn modelId="{4DB8CE91-7D24-49D4-89AE-F40A6AA471F7}" type="presParOf" srcId="{86D90335-9188-4EAC-AF68-3BC9C8BAED10}" destId="{49457F35-65DF-468F-997E-221EC13B3D27}" srcOrd="2" destOrd="0" presId="urn:microsoft.com/office/officeart/2009/3/layout/StepUpProcess"/>
    <dgm:cxn modelId="{2903193A-B916-4AE8-8C00-12FE2A89EC27}" type="presParOf" srcId="{7FC3C0A7-766C-462E-9431-ABB0DEECBCF8}" destId="{B176364C-E65A-4231-B5A9-E4D8D002FE6E}" srcOrd="1" destOrd="0" presId="urn:microsoft.com/office/officeart/2009/3/layout/StepUpProcess"/>
    <dgm:cxn modelId="{923369EE-0CDD-4B00-8010-140E9FE82235}" type="presParOf" srcId="{B176364C-E65A-4231-B5A9-E4D8D002FE6E}" destId="{7D2FF43A-F874-4081-9268-C12768F519F3}" srcOrd="0" destOrd="0" presId="urn:microsoft.com/office/officeart/2009/3/layout/StepUpProcess"/>
    <dgm:cxn modelId="{DE42C9AB-F2F0-4BB9-9233-8E5705E16200}" type="presParOf" srcId="{7FC3C0A7-766C-462E-9431-ABB0DEECBCF8}" destId="{906F2642-34A6-45BB-A62E-E930AF63B322}" srcOrd="2" destOrd="0" presId="urn:microsoft.com/office/officeart/2009/3/layout/StepUpProcess"/>
    <dgm:cxn modelId="{CB04FA26-7AF5-4283-BFAE-114BB3FB93BB}" type="presParOf" srcId="{906F2642-34A6-45BB-A62E-E930AF63B322}" destId="{B7E4025F-123B-4CB6-9FBD-04B6D9E5ECEB}" srcOrd="0" destOrd="0" presId="urn:microsoft.com/office/officeart/2009/3/layout/StepUpProcess"/>
    <dgm:cxn modelId="{0C1D500D-A16A-4C7B-9580-4F3EAF20DCDB}" type="presParOf" srcId="{906F2642-34A6-45BB-A62E-E930AF63B322}" destId="{6883AD59-02C6-4EB9-8EA9-D61DAA1E3FC9}" srcOrd="1" destOrd="0" presId="urn:microsoft.com/office/officeart/2009/3/layout/StepUpProcess"/>
    <dgm:cxn modelId="{DF4F811E-DB14-4398-BB43-8CDF3AD283DA}" type="presParOf" srcId="{906F2642-34A6-45BB-A62E-E930AF63B322}" destId="{FA53AC8D-AB1D-4882-A84A-8807CC71A370}" srcOrd="2" destOrd="0" presId="urn:microsoft.com/office/officeart/2009/3/layout/StepUpProcess"/>
    <dgm:cxn modelId="{C2A53C3F-5E43-4F59-9538-4E0CECBC6049}" type="presParOf" srcId="{7FC3C0A7-766C-462E-9431-ABB0DEECBCF8}" destId="{6CF90284-4F09-4740-BD16-84451C546985}" srcOrd="3" destOrd="0" presId="urn:microsoft.com/office/officeart/2009/3/layout/StepUpProcess"/>
    <dgm:cxn modelId="{C3AE27FC-030D-4EC0-8D95-5D92BF6C79E0}" type="presParOf" srcId="{6CF90284-4F09-4740-BD16-84451C546985}" destId="{827735C4-48CB-4BEF-A09F-AA2B3D44FA53}" srcOrd="0" destOrd="0" presId="urn:microsoft.com/office/officeart/2009/3/layout/StepUpProcess"/>
    <dgm:cxn modelId="{B4DE6752-0F0C-472B-9410-27BF8F0CD059}" type="presParOf" srcId="{7FC3C0A7-766C-462E-9431-ABB0DEECBCF8}" destId="{894CE265-CAE0-426C-9C99-A99A153249EA}" srcOrd="4" destOrd="0" presId="urn:microsoft.com/office/officeart/2009/3/layout/StepUpProcess"/>
    <dgm:cxn modelId="{06FE51D1-ABE9-481D-98D4-24093D430533}" type="presParOf" srcId="{894CE265-CAE0-426C-9C99-A99A153249EA}" destId="{BBA4CA90-6CD5-450F-8495-1A39FCD0EB5C}" srcOrd="0" destOrd="0" presId="urn:microsoft.com/office/officeart/2009/3/layout/StepUpProcess"/>
    <dgm:cxn modelId="{B8AB54B9-7FBB-4B49-A7C3-46B09555107E}" type="presParOf" srcId="{894CE265-CAE0-426C-9C99-A99A153249EA}" destId="{D3EEA449-BFEB-40ED-803D-C7B1A67DFE32}" srcOrd="1" destOrd="0" presId="urn:microsoft.com/office/officeart/2009/3/layout/StepUpProcess"/>
    <dgm:cxn modelId="{BA18056F-4B25-4452-801A-C32C8235A3F3}" type="presParOf" srcId="{894CE265-CAE0-426C-9C99-A99A153249EA}" destId="{9EA209DB-008E-48C2-93C0-9B27D8209A77}" srcOrd="2" destOrd="0" presId="urn:microsoft.com/office/officeart/2009/3/layout/StepUpProcess"/>
    <dgm:cxn modelId="{740FE37B-FA18-49F2-BA86-03F4A9CCB829}" type="presParOf" srcId="{7FC3C0A7-766C-462E-9431-ABB0DEECBCF8}" destId="{B8705D4B-E60C-4255-AFFA-CDFADCD73041}" srcOrd="5" destOrd="0" presId="urn:microsoft.com/office/officeart/2009/3/layout/StepUpProcess"/>
    <dgm:cxn modelId="{E2FA1D06-5ADC-4140-AE1A-92EA01FF3607}" type="presParOf" srcId="{B8705D4B-E60C-4255-AFFA-CDFADCD73041}" destId="{BE949BEB-F1BF-43D9-9274-DA524487CD4B}" srcOrd="0" destOrd="0" presId="urn:microsoft.com/office/officeart/2009/3/layout/StepUpProcess"/>
    <dgm:cxn modelId="{A07C2447-251F-42EC-B562-01FED0D3846E}" type="presParOf" srcId="{7FC3C0A7-766C-462E-9431-ABB0DEECBCF8}" destId="{DDE70C4D-7697-48F0-AF0D-FDFA0A9921EF}" srcOrd="6" destOrd="0" presId="urn:microsoft.com/office/officeart/2009/3/layout/StepUpProcess"/>
    <dgm:cxn modelId="{56C02F19-22AB-48CB-BF59-E35C52F00152}" type="presParOf" srcId="{DDE70C4D-7697-48F0-AF0D-FDFA0A9921EF}" destId="{47FD572E-4058-4CF4-B233-D0B99293CE0C}" srcOrd="0" destOrd="0" presId="urn:microsoft.com/office/officeart/2009/3/layout/StepUpProcess"/>
    <dgm:cxn modelId="{52D80EEF-21E8-4383-B24A-DFBF7736E5A4}" type="presParOf" srcId="{DDE70C4D-7697-48F0-AF0D-FDFA0A9921EF}" destId="{E494D929-C377-4FDA-861B-455CB47A9B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DED98-B0F3-4BAA-909C-5E85B4DD0BA7}">
      <dsp:nvSpPr>
        <dsp:cNvPr id="0" name=""/>
        <dsp:cNvSpPr/>
      </dsp:nvSpPr>
      <dsp:spPr>
        <a:xfrm>
          <a:off x="1405596" y="2246"/>
          <a:ext cx="1581295" cy="9823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1. </a:t>
          </a:r>
          <a:r>
            <a:rPr lang="id-ID" sz="2100" b="1" kern="1200" dirty="0" smtClean="0"/>
            <a:t>Alasan</a:t>
          </a:r>
          <a:endParaRPr lang="id-ID" sz="2100" b="1" kern="1200" dirty="0"/>
        </a:p>
      </dsp:txBody>
      <dsp:txXfrm>
        <a:off x="1453549" y="50199"/>
        <a:ext cx="1485389" cy="886416"/>
      </dsp:txXfrm>
    </dsp:sp>
    <dsp:sp modelId="{C234CBDF-94B0-4873-AF71-96689E89732B}">
      <dsp:nvSpPr>
        <dsp:cNvPr id="0" name=""/>
        <dsp:cNvSpPr/>
      </dsp:nvSpPr>
      <dsp:spPr>
        <a:xfrm>
          <a:off x="1405596" y="1033684"/>
          <a:ext cx="1581295" cy="9823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2. </a:t>
          </a:r>
          <a:r>
            <a:rPr lang="id-ID" sz="2100" b="1" kern="1200" dirty="0" smtClean="0"/>
            <a:t>Manfaat</a:t>
          </a:r>
          <a:endParaRPr lang="id-ID" sz="2100" b="1" kern="1200" dirty="0"/>
        </a:p>
      </dsp:txBody>
      <dsp:txXfrm>
        <a:off x="1453549" y="1081637"/>
        <a:ext cx="1485389" cy="886416"/>
      </dsp:txXfrm>
    </dsp:sp>
    <dsp:sp modelId="{DF633E9B-FFD2-4D52-B1C0-FBE2499D75B6}">
      <dsp:nvSpPr>
        <dsp:cNvPr id="0" name=""/>
        <dsp:cNvSpPr/>
      </dsp:nvSpPr>
      <dsp:spPr>
        <a:xfrm>
          <a:off x="1405596" y="2065122"/>
          <a:ext cx="1581295" cy="9823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3. </a:t>
          </a:r>
          <a:r>
            <a:rPr lang="id-ID" sz="2100" b="1" kern="1200" dirty="0" smtClean="0"/>
            <a:t>Perubahan</a:t>
          </a:r>
          <a:endParaRPr lang="id-ID" sz="2100" b="1" kern="1200" dirty="0"/>
        </a:p>
      </dsp:txBody>
      <dsp:txXfrm>
        <a:off x="1453549" y="2113075"/>
        <a:ext cx="1485389" cy="886416"/>
      </dsp:txXfrm>
    </dsp:sp>
    <dsp:sp modelId="{BCD76CBB-13EE-4B21-A255-D3C2FFAE3525}">
      <dsp:nvSpPr>
        <dsp:cNvPr id="0" name=""/>
        <dsp:cNvSpPr/>
      </dsp:nvSpPr>
      <dsp:spPr>
        <a:xfrm>
          <a:off x="1405596" y="3096561"/>
          <a:ext cx="1581295" cy="9823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4. </a:t>
          </a:r>
          <a:r>
            <a:rPr lang="id-ID" sz="2100" b="1" kern="1200" dirty="0" smtClean="0"/>
            <a:t>Strategi</a:t>
          </a:r>
          <a:r>
            <a:rPr lang="id-ID" sz="2100" kern="1200" dirty="0" smtClean="0"/>
            <a:t> </a:t>
          </a:r>
          <a:r>
            <a:rPr lang="id-ID" sz="2100" b="1" kern="1200" dirty="0" smtClean="0"/>
            <a:t>pengajaran</a:t>
          </a:r>
          <a:endParaRPr lang="id-ID" sz="2100" b="1" kern="1200" dirty="0"/>
        </a:p>
      </dsp:txBody>
      <dsp:txXfrm>
        <a:off x="1453549" y="3144514"/>
        <a:ext cx="1485389" cy="886416"/>
      </dsp:txXfrm>
    </dsp:sp>
    <dsp:sp modelId="{2334F258-A116-4B17-B14B-1DF0BB716233}">
      <dsp:nvSpPr>
        <dsp:cNvPr id="0" name=""/>
        <dsp:cNvSpPr/>
      </dsp:nvSpPr>
      <dsp:spPr>
        <a:xfrm>
          <a:off x="1405596" y="4127999"/>
          <a:ext cx="1581295" cy="98232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5. </a:t>
          </a:r>
          <a:r>
            <a:rPr lang="id-ID" sz="2100" b="1" kern="1200" dirty="0" smtClean="0"/>
            <a:t>RPP</a:t>
          </a:r>
          <a:endParaRPr lang="id-ID" sz="2100" b="1" kern="1200" dirty="0"/>
        </a:p>
      </dsp:txBody>
      <dsp:txXfrm>
        <a:off x="1453549" y="4175952"/>
        <a:ext cx="1485389" cy="886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D07D6-BC94-4AE5-8427-9D1D7CB58ACF}">
      <dsp:nvSpPr>
        <dsp:cNvPr id="0" name=""/>
        <dsp:cNvSpPr/>
      </dsp:nvSpPr>
      <dsp:spPr>
        <a:xfrm>
          <a:off x="622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1</a:t>
          </a:r>
          <a:endParaRPr lang="id-ID" sz="3000" kern="1200" dirty="0"/>
        </a:p>
      </dsp:txBody>
      <dsp:txXfrm rot="16200000">
        <a:off x="-1050033" y="1705490"/>
        <a:ext cx="2637361" cy="536049"/>
      </dsp:txXfrm>
    </dsp:sp>
    <dsp:sp modelId="{F9A38093-19B8-4CBC-B105-AC40FCA9BE77}">
      <dsp:nvSpPr>
        <dsp:cNvPr id="0" name=""/>
        <dsp:cNvSpPr/>
      </dsp:nvSpPr>
      <dsp:spPr>
        <a:xfrm>
          <a:off x="536671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700" kern="1200" dirty="0" smtClean="0"/>
            <a:t>Before</a:t>
          </a:r>
          <a:endParaRPr lang="id-ID" sz="5700" kern="1200" dirty="0"/>
        </a:p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700" kern="1200" dirty="0"/>
        </a:p>
      </dsp:txBody>
      <dsp:txXfrm>
        <a:off x="536671" y="654834"/>
        <a:ext cx="1996783" cy="3216294"/>
      </dsp:txXfrm>
    </dsp:sp>
    <dsp:sp modelId="{B1BA515F-C875-43D0-BE95-B0148C63752A}">
      <dsp:nvSpPr>
        <dsp:cNvPr id="0" name=""/>
        <dsp:cNvSpPr/>
      </dsp:nvSpPr>
      <dsp:spPr>
        <a:xfrm>
          <a:off x="2774677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2</a:t>
          </a:r>
          <a:endParaRPr lang="id-ID" sz="3000" kern="1200" dirty="0"/>
        </a:p>
      </dsp:txBody>
      <dsp:txXfrm rot="16200000">
        <a:off x="1724020" y="1705490"/>
        <a:ext cx="2637361" cy="536049"/>
      </dsp:txXfrm>
    </dsp:sp>
    <dsp:sp modelId="{E3B21152-9200-4DF3-81E0-65678B233D3E}">
      <dsp:nvSpPr>
        <dsp:cNvPr id="0" name=""/>
        <dsp:cNvSpPr/>
      </dsp:nvSpPr>
      <dsp:spPr>
        <a:xfrm rot="5400000">
          <a:off x="2551860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2C2E4-AB4C-45B2-AA9B-CA12D863C8AC}">
      <dsp:nvSpPr>
        <dsp:cNvPr id="0" name=""/>
        <dsp:cNvSpPr/>
      </dsp:nvSpPr>
      <dsp:spPr>
        <a:xfrm>
          <a:off x="3310726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700" kern="1200" dirty="0" smtClean="0"/>
            <a:t>During</a:t>
          </a:r>
          <a:endParaRPr lang="id-ID" sz="5700" kern="1200" dirty="0"/>
        </a:p>
      </dsp:txBody>
      <dsp:txXfrm>
        <a:off x="3310726" y="654834"/>
        <a:ext cx="1996783" cy="3216294"/>
      </dsp:txXfrm>
    </dsp:sp>
    <dsp:sp modelId="{B74C6FDF-EFC6-4599-BA20-F5F4FAAFCEAB}">
      <dsp:nvSpPr>
        <dsp:cNvPr id="0" name=""/>
        <dsp:cNvSpPr/>
      </dsp:nvSpPr>
      <dsp:spPr>
        <a:xfrm>
          <a:off x="5548731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3</a:t>
          </a:r>
          <a:endParaRPr lang="id-ID" sz="3000" kern="1200" dirty="0"/>
        </a:p>
      </dsp:txBody>
      <dsp:txXfrm rot="16200000">
        <a:off x="4498075" y="1705490"/>
        <a:ext cx="2637361" cy="536049"/>
      </dsp:txXfrm>
    </dsp:sp>
    <dsp:sp modelId="{A9091B09-DA1B-4C87-8E1E-4098728AAA6D}">
      <dsp:nvSpPr>
        <dsp:cNvPr id="0" name=""/>
        <dsp:cNvSpPr/>
      </dsp:nvSpPr>
      <dsp:spPr>
        <a:xfrm rot="5400000">
          <a:off x="5325914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841CF-76CA-4B16-9634-FF705C176C95}">
      <dsp:nvSpPr>
        <dsp:cNvPr id="0" name=""/>
        <dsp:cNvSpPr/>
      </dsp:nvSpPr>
      <dsp:spPr>
        <a:xfrm>
          <a:off x="6084780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700" kern="1200" dirty="0" smtClean="0"/>
            <a:t>After</a:t>
          </a:r>
          <a:endParaRPr lang="id-ID" sz="5700" kern="1200" dirty="0"/>
        </a:p>
      </dsp:txBody>
      <dsp:txXfrm>
        <a:off x="6084780" y="654834"/>
        <a:ext cx="1996783" cy="3216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D07D6-BC94-4AE5-8427-9D1D7CB58ACF}">
      <dsp:nvSpPr>
        <dsp:cNvPr id="0" name=""/>
        <dsp:cNvSpPr/>
      </dsp:nvSpPr>
      <dsp:spPr>
        <a:xfrm>
          <a:off x="622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1</a:t>
          </a:r>
          <a:endParaRPr lang="id-ID" sz="3000" kern="1200" dirty="0"/>
        </a:p>
      </dsp:txBody>
      <dsp:txXfrm rot="16200000">
        <a:off x="-1050033" y="1705490"/>
        <a:ext cx="2637361" cy="536049"/>
      </dsp:txXfrm>
    </dsp:sp>
    <dsp:sp modelId="{F9A38093-19B8-4CBC-B105-AC40FCA9BE77}">
      <dsp:nvSpPr>
        <dsp:cNvPr id="0" name=""/>
        <dsp:cNvSpPr/>
      </dsp:nvSpPr>
      <dsp:spPr>
        <a:xfrm>
          <a:off x="536671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b="1" kern="1200" dirty="0" smtClean="0"/>
            <a:t>Before</a:t>
          </a:r>
          <a:endParaRPr lang="id-ID" sz="35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/>
            <a:t>Researching</a:t>
          </a:r>
          <a:endParaRPr lang="id-ID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/>
            <a:t>Pre-assignment</a:t>
          </a:r>
          <a:endParaRPr lang="id-ID" sz="2700" kern="1200" dirty="0"/>
        </a:p>
      </dsp:txBody>
      <dsp:txXfrm>
        <a:off x="536671" y="654834"/>
        <a:ext cx="1996783" cy="3216294"/>
      </dsp:txXfrm>
    </dsp:sp>
    <dsp:sp modelId="{B1BA515F-C875-43D0-BE95-B0148C63752A}">
      <dsp:nvSpPr>
        <dsp:cNvPr id="0" name=""/>
        <dsp:cNvSpPr/>
      </dsp:nvSpPr>
      <dsp:spPr>
        <a:xfrm>
          <a:off x="2774677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2</a:t>
          </a:r>
          <a:endParaRPr lang="id-ID" sz="3000" kern="1200" dirty="0"/>
        </a:p>
      </dsp:txBody>
      <dsp:txXfrm rot="16200000">
        <a:off x="1724020" y="1705490"/>
        <a:ext cx="2637361" cy="536049"/>
      </dsp:txXfrm>
    </dsp:sp>
    <dsp:sp modelId="{E3B21152-9200-4DF3-81E0-65678B233D3E}">
      <dsp:nvSpPr>
        <dsp:cNvPr id="0" name=""/>
        <dsp:cNvSpPr/>
      </dsp:nvSpPr>
      <dsp:spPr>
        <a:xfrm rot="5400000">
          <a:off x="2551860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2C2E4-AB4C-45B2-AA9B-CA12D863C8AC}">
      <dsp:nvSpPr>
        <dsp:cNvPr id="0" name=""/>
        <dsp:cNvSpPr/>
      </dsp:nvSpPr>
      <dsp:spPr>
        <a:xfrm>
          <a:off x="3310726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b="1" kern="1200" dirty="0" smtClean="0"/>
            <a:t>During</a:t>
          </a:r>
          <a:endParaRPr lang="id-ID" sz="35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/>
            <a:t>Engaging</a:t>
          </a:r>
          <a:endParaRPr lang="id-ID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/>
            <a:t>Immersing</a:t>
          </a:r>
          <a:endParaRPr lang="id-ID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/>
            <a:t>Interacting</a:t>
          </a:r>
          <a:endParaRPr lang="id-ID" sz="2700" kern="1200" dirty="0"/>
        </a:p>
      </dsp:txBody>
      <dsp:txXfrm>
        <a:off x="3310726" y="654834"/>
        <a:ext cx="1996783" cy="3216294"/>
      </dsp:txXfrm>
    </dsp:sp>
    <dsp:sp modelId="{B74C6FDF-EFC6-4599-BA20-F5F4FAAFCEAB}">
      <dsp:nvSpPr>
        <dsp:cNvPr id="0" name=""/>
        <dsp:cNvSpPr/>
      </dsp:nvSpPr>
      <dsp:spPr>
        <a:xfrm>
          <a:off x="5548731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3</a:t>
          </a:r>
          <a:endParaRPr lang="id-ID" sz="3000" kern="1200" dirty="0"/>
        </a:p>
      </dsp:txBody>
      <dsp:txXfrm rot="16200000">
        <a:off x="4498075" y="1705490"/>
        <a:ext cx="2637361" cy="536049"/>
      </dsp:txXfrm>
    </dsp:sp>
    <dsp:sp modelId="{A9091B09-DA1B-4C87-8E1E-4098728AAA6D}">
      <dsp:nvSpPr>
        <dsp:cNvPr id="0" name=""/>
        <dsp:cNvSpPr/>
      </dsp:nvSpPr>
      <dsp:spPr>
        <a:xfrm rot="5400000">
          <a:off x="5325914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841CF-76CA-4B16-9634-FF705C176C95}">
      <dsp:nvSpPr>
        <dsp:cNvPr id="0" name=""/>
        <dsp:cNvSpPr/>
      </dsp:nvSpPr>
      <dsp:spPr>
        <a:xfrm>
          <a:off x="6084780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b="1" kern="1200" dirty="0" smtClean="0"/>
            <a:t>After</a:t>
          </a:r>
          <a:endParaRPr lang="id-ID" sz="35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/>
            <a:t>Reviewing</a:t>
          </a:r>
          <a:endParaRPr lang="id-ID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/>
            <a:t>Application</a:t>
          </a:r>
          <a:endParaRPr lang="id-ID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/>
            <a:t>Exploring further</a:t>
          </a:r>
          <a:endParaRPr lang="id-ID" sz="2700" kern="1200" dirty="0"/>
        </a:p>
      </dsp:txBody>
      <dsp:txXfrm>
        <a:off x="6084780" y="654834"/>
        <a:ext cx="1996783" cy="3216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EF4BD-E512-4987-936B-C1B7C8A86A00}">
      <dsp:nvSpPr>
        <dsp:cNvPr id="0" name=""/>
        <dsp:cNvSpPr/>
      </dsp:nvSpPr>
      <dsp:spPr>
        <a:xfrm>
          <a:off x="5026" y="810900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2B075-B9A5-4EB2-889E-C61BAAC2F96F}">
      <dsp:nvSpPr>
        <dsp:cNvPr id="0" name=""/>
        <dsp:cNvSpPr/>
      </dsp:nvSpPr>
      <dsp:spPr>
        <a:xfrm>
          <a:off x="1693854" y="1041903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1</a:t>
          </a:r>
          <a:endParaRPr lang="id-ID" sz="3600" kern="1200" dirty="0"/>
        </a:p>
      </dsp:txBody>
      <dsp:txXfrm>
        <a:off x="1720912" y="1068961"/>
        <a:ext cx="869723" cy="907418"/>
      </dsp:txXfrm>
    </dsp:sp>
    <dsp:sp modelId="{BA177F70-78CF-4C3A-8534-82518973F579}">
      <dsp:nvSpPr>
        <dsp:cNvPr id="0" name=""/>
        <dsp:cNvSpPr/>
      </dsp:nvSpPr>
      <dsp:spPr>
        <a:xfrm>
          <a:off x="5026" y="496136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Engage</a:t>
          </a:r>
          <a:endParaRPr lang="id-ID" sz="1600" kern="1200" dirty="0"/>
        </a:p>
      </dsp:txBody>
      <dsp:txXfrm>
        <a:off x="5026" y="496136"/>
        <a:ext cx="1948266" cy="284253"/>
      </dsp:txXfrm>
    </dsp:sp>
    <dsp:sp modelId="{9731C514-1E77-42CF-B367-474B328B1D57}">
      <dsp:nvSpPr>
        <dsp:cNvPr id="0" name=""/>
        <dsp:cNvSpPr/>
      </dsp:nvSpPr>
      <dsp:spPr>
        <a:xfrm>
          <a:off x="2942138" y="810900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EC62-AC9D-4CD7-944A-D594704EE542}">
      <dsp:nvSpPr>
        <dsp:cNvPr id="0" name=""/>
        <dsp:cNvSpPr/>
      </dsp:nvSpPr>
      <dsp:spPr>
        <a:xfrm>
          <a:off x="4630966" y="1041903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2</a:t>
          </a:r>
          <a:endParaRPr lang="id-ID" sz="3600" kern="1200" dirty="0"/>
        </a:p>
      </dsp:txBody>
      <dsp:txXfrm>
        <a:off x="4658024" y="1068961"/>
        <a:ext cx="869723" cy="907418"/>
      </dsp:txXfrm>
    </dsp:sp>
    <dsp:sp modelId="{98911F44-8106-486B-8240-20DC6EB633AA}">
      <dsp:nvSpPr>
        <dsp:cNvPr id="0" name=""/>
        <dsp:cNvSpPr/>
      </dsp:nvSpPr>
      <dsp:spPr>
        <a:xfrm>
          <a:off x="2942138" y="496136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Resources</a:t>
          </a:r>
          <a:endParaRPr lang="id-ID" sz="1800" kern="1200" dirty="0"/>
        </a:p>
      </dsp:txBody>
      <dsp:txXfrm>
        <a:off x="2942138" y="496136"/>
        <a:ext cx="1948266" cy="284253"/>
      </dsp:txXfrm>
    </dsp:sp>
    <dsp:sp modelId="{F2CE16B5-37AC-4EF0-B719-17F97FC0CD2E}">
      <dsp:nvSpPr>
        <dsp:cNvPr id="0" name=""/>
        <dsp:cNvSpPr/>
      </dsp:nvSpPr>
      <dsp:spPr>
        <a:xfrm>
          <a:off x="5879249" y="810900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930B9-CABD-4D9C-B01F-0B2374062DC9}">
      <dsp:nvSpPr>
        <dsp:cNvPr id="0" name=""/>
        <dsp:cNvSpPr/>
      </dsp:nvSpPr>
      <dsp:spPr>
        <a:xfrm>
          <a:off x="7568078" y="1041903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3</a:t>
          </a:r>
          <a:endParaRPr lang="id-ID" sz="3600" kern="1200" dirty="0"/>
        </a:p>
      </dsp:txBody>
      <dsp:txXfrm>
        <a:off x="7595136" y="1068961"/>
        <a:ext cx="869723" cy="907418"/>
      </dsp:txXfrm>
    </dsp:sp>
    <dsp:sp modelId="{2B9BEFF7-206A-41F7-863D-02B21842C394}">
      <dsp:nvSpPr>
        <dsp:cNvPr id="0" name=""/>
        <dsp:cNvSpPr/>
      </dsp:nvSpPr>
      <dsp:spPr>
        <a:xfrm>
          <a:off x="5879249" y="496136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Beyond classroom</a:t>
          </a:r>
          <a:endParaRPr lang="id-ID" sz="1800" kern="1200" dirty="0"/>
        </a:p>
      </dsp:txBody>
      <dsp:txXfrm>
        <a:off x="5879249" y="496136"/>
        <a:ext cx="1948266" cy="284253"/>
      </dsp:txXfrm>
    </dsp:sp>
    <dsp:sp modelId="{4A190561-49C7-46FF-AD17-64A462338B25}">
      <dsp:nvSpPr>
        <dsp:cNvPr id="0" name=""/>
        <dsp:cNvSpPr/>
      </dsp:nvSpPr>
      <dsp:spPr>
        <a:xfrm>
          <a:off x="5026" y="3037684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9BF17-0E3B-4593-8243-357686042184}">
      <dsp:nvSpPr>
        <dsp:cNvPr id="0" name=""/>
        <dsp:cNvSpPr/>
      </dsp:nvSpPr>
      <dsp:spPr>
        <a:xfrm>
          <a:off x="1693854" y="3268687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4</a:t>
          </a:r>
          <a:endParaRPr lang="id-ID" sz="3600" kern="1200" dirty="0"/>
        </a:p>
      </dsp:txBody>
      <dsp:txXfrm>
        <a:off x="1720912" y="3295745"/>
        <a:ext cx="869723" cy="907418"/>
      </dsp:txXfrm>
    </dsp:sp>
    <dsp:sp modelId="{FBC6D193-92E9-47E0-A514-DC46553D3812}">
      <dsp:nvSpPr>
        <dsp:cNvPr id="0" name=""/>
        <dsp:cNvSpPr/>
      </dsp:nvSpPr>
      <dsp:spPr>
        <a:xfrm>
          <a:off x="5026" y="2722921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Multimedia</a:t>
          </a:r>
          <a:endParaRPr lang="id-ID" sz="1800" kern="1200" dirty="0"/>
        </a:p>
      </dsp:txBody>
      <dsp:txXfrm>
        <a:off x="5026" y="2722921"/>
        <a:ext cx="1948266" cy="284253"/>
      </dsp:txXfrm>
    </dsp:sp>
    <dsp:sp modelId="{8174B961-354C-4544-BA06-B2F09A526A92}">
      <dsp:nvSpPr>
        <dsp:cNvPr id="0" name=""/>
        <dsp:cNvSpPr/>
      </dsp:nvSpPr>
      <dsp:spPr>
        <a:xfrm>
          <a:off x="2942138" y="3037684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78B6B-F5EA-4F78-9094-6DD3D553244A}">
      <dsp:nvSpPr>
        <dsp:cNvPr id="0" name=""/>
        <dsp:cNvSpPr/>
      </dsp:nvSpPr>
      <dsp:spPr>
        <a:xfrm>
          <a:off x="4630966" y="3268687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5</a:t>
          </a:r>
          <a:endParaRPr lang="id-ID" sz="3600" kern="1200" dirty="0"/>
        </a:p>
      </dsp:txBody>
      <dsp:txXfrm>
        <a:off x="4658024" y="3295745"/>
        <a:ext cx="869723" cy="907418"/>
      </dsp:txXfrm>
    </dsp:sp>
    <dsp:sp modelId="{D7910331-DC12-49A6-8FAE-1E33029F4B7C}">
      <dsp:nvSpPr>
        <dsp:cNvPr id="0" name=""/>
        <dsp:cNvSpPr/>
      </dsp:nvSpPr>
      <dsp:spPr>
        <a:xfrm>
          <a:off x="2942138" y="2722921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Collaborate</a:t>
          </a:r>
          <a:endParaRPr lang="id-ID" sz="1800" kern="1200" dirty="0"/>
        </a:p>
      </dsp:txBody>
      <dsp:txXfrm>
        <a:off x="2942138" y="2722921"/>
        <a:ext cx="1948266" cy="284253"/>
      </dsp:txXfrm>
    </dsp:sp>
    <dsp:sp modelId="{1C373F66-D60A-4F74-A1D5-AE246A2E62F2}">
      <dsp:nvSpPr>
        <dsp:cNvPr id="0" name=""/>
        <dsp:cNvSpPr/>
      </dsp:nvSpPr>
      <dsp:spPr>
        <a:xfrm>
          <a:off x="5879249" y="3037684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C8B87-C358-4800-B2A5-7FCD07F8CA4F}">
      <dsp:nvSpPr>
        <dsp:cNvPr id="0" name=""/>
        <dsp:cNvSpPr/>
      </dsp:nvSpPr>
      <dsp:spPr>
        <a:xfrm>
          <a:off x="7568078" y="3268687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6</a:t>
          </a:r>
          <a:endParaRPr lang="id-ID" sz="3600" kern="1200" dirty="0"/>
        </a:p>
      </dsp:txBody>
      <dsp:txXfrm>
        <a:off x="7595136" y="3295745"/>
        <a:ext cx="869723" cy="907418"/>
      </dsp:txXfrm>
    </dsp:sp>
    <dsp:sp modelId="{E7D44214-CB43-402B-856F-5DBF43991D6B}">
      <dsp:nvSpPr>
        <dsp:cNvPr id="0" name=""/>
        <dsp:cNvSpPr/>
      </dsp:nvSpPr>
      <dsp:spPr>
        <a:xfrm>
          <a:off x="5879249" y="2722921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Real time</a:t>
          </a:r>
          <a:endParaRPr lang="id-ID" sz="1800" kern="1200" dirty="0"/>
        </a:p>
      </dsp:txBody>
      <dsp:txXfrm>
        <a:off x="5879249" y="2722921"/>
        <a:ext cx="1948266" cy="284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E4E14-2CEE-494A-B90E-49EB3C5878E4}">
      <dsp:nvSpPr>
        <dsp:cNvPr id="0" name=""/>
        <dsp:cNvSpPr/>
      </dsp:nvSpPr>
      <dsp:spPr>
        <a:xfrm rot="5400000">
          <a:off x="327843" y="1648773"/>
          <a:ext cx="981692" cy="163351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AD168-460C-4B0C-841A-1AABE59095DD}">
      <dsp:nvSpPr>
        <dsp:cNvPr id="0" name=""/>
        <dsp:cNvSpPr/>
      </dsp:nvSpPr>
      <dsp:spPr>
        <a:xfrm>
          <a:off x="163974" y="2136841"/>
          <a:ext cx="1474745" cy="129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Pre</a:t>
          </a:r>
          <a:endParaRPr lang="id-ID" sz="3100" kern="1200" dirty="0"/>
        </a:p>
      </dsp:txBody>
      <dsp:txXfrm>
        <a:off x="163974" y="2136841"/>
        <a:ext cx="1474745" cy="1292701"/>
      </dsp:txXfrm>
    </dsp:sp>
    <dsp:sp modelId="{49457F35-65DF-468F-997E-221EC13B3D27}">
      <dsp:nvSpPr>
        <dsp:cNvPr id="0" name=""/>
        <dsp:cNvSpPr/>
      </dsp:nvSpPr>
      <dsp:spPr>
        <a:xfrm>
          <a:off x="1360466" y="1528511"/>
          <a:ext cx="278253" cy="27825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4025F-123B-4CB6-9FBD-04B6D9E5ECEB}">
      <dsp:nvSpPr>
        <dsp:cNvPr id="0" name=""/>
        <dsp:cNvSpPr/>
      </dsp:nvSpPr>
      <dsp:spPr>
        <a:xfrm rot="5400000">
          <a:off x="2133220" y="1202030"/>
          <a:ext cx="981692" cy="163351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3AD59-02C6-4EB9-8EA9-D61DAA1E3FC9}">
      <dsp:nvSpPr>
        <dsp:cNvPr id="0" name=""/>
        <dsp:cNvSpPr/>
      </dsp:nvSpPr>
      <dsp:spPr>
        <a:xfrm>
          <a:off x="1969351" y="1690099"/>
          <a:ext cx="1474745" cy="129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During</a:t>
          </a:r>
          <a:endParaRPr lang="id-ID" sz="3100" kern="1200" dirty="0"/>
        </a:p>
      </dsp:txBody>
      <dsp:txXfrm>
        <a:off x="1969351" y="1690099"/>
        <a:ext cx="1474745" cy="1292701"/>
      </dsp:txXfrm>
    </dsp:sp>
    <dsp:sp modelId="{FA53AC8D-AB1D-4882-A84A-8807CC71A370}">
      <dsp:nvSpPr>
        <dsp:cNvPr id="0" name=""/>
        <dsp:cNvSpPr/>
      </dsp:nvSpPr>
      <dsp:spPr>
        <a:xfrm>
          <a:off x="3165843" y="1081769"/>
          <a:ext cx="278253" cy="27825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4CA90-6CD5-450F-8495-1A39FCD0EB5C}">
      <dsp:nvSpPr>
        <dsp:cNvPr id="0" name=""/>
        <dsp:cNvSpPr/>
      </dsp:nvSpPr>
      <dsp:spPr>
        <a:xfrm rot="5400000">
          <a:off x="3938597" y="755288"/>
          <a:ext cx="981692" cy="163351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EA449-BFEB-40ED-803D-C7B1A67DFE32}">
      <dsp:nvSpPr>
        <dsp:cNvPr id="0" name=""/>
        <dsp:cNvSpPr/>
      </dsp:nvSpPr>
      <dsp:spPr>
        <a:xfrm>
          <a:off x="3774728" y="1243357"/>
          <a:ext cx="1474745" cy="129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Post</a:t>
          </a:r>
        </a:p>
      </dsp:txBody>
      <dsp:txXfrm>
        <a:off x="3774728" y="1243357"/>
        <a:ext cx="1474745" cy="1292701"/>
      </dsp:txXfrm>
    </dsp:sp>
    <dsp:sp modelId="{9EA209DB-008E-48C2-93C0-9B27D8209A77}">
      <dsp:nvSpPr>
        <dsp:cNvPr id="0" name=""/>
        <dsp:cNvSpPr/>
      </dsp:nvSpPr>
      <dsp:spPr>
        <a:xfrm>
          <a:off x="4971220" y="635027"/>
          <a:ext cx="278253" cy="27825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D572E-4058-4CF4-B233-D0B99293CE0C}">
      <dsp:nvSpPr>
        <dsp:cNvPr id="0" name=""/>
        <dsp:cNvSpPr/>
      </dsp:nvSpPr>
      <dsp:spPr>
        <a:xfrm rot="5400000">
          <a:off x="5743974" y="308545"/>
          <a:ext cx="981692" cy="16335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4D929-C377-4FDA-861B-455CB47A9B10}">
      <dsp:nvSpPr>
        <dsp:cNvPr id="0" name=""/>
        <dsp:cNvSpPr/>
      </dsp:nvSpPr>
      <dsp:spPr>
        <a:xfrm>
          <a:off x="5580105" y="796614"/>
          <a:ext cx="1474745" cy="129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Beyond</a:t>
          </a:r>
        </a:p>
      </dsp:txBody>
      <dsp:txXfrm>
        <a:off x="5580105" y="796614"/>
        <a:ext cx="1474745" cy="1292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D0E0B-6653-43A3-8A60-DB3888F19F4F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08B97-637E-4F02-A3D3-C6AD76F769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52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BE637E5-17CE-4E6A-8D62-A4A3519DB563}" type="slidenum">
              <a:rPr lang="en-US"/>
              <a:pPr eaLnBrk="1" hangingPunct="1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013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546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496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825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678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29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829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447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556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520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45FD-87D8-45AB-AB73-F52C6A68716C}" type="datetimeFigureOut">
              <a:rPr lang="id-ID" smtClean="0"/>
              <a:t>21/10/2016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36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educatorstechnology.com/2012/08/the-21-signs-you-are-21st-century.html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kHpNnXLB0&amp;list=PL363989F7BCF53A3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dclouds.com/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ssembel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b4jl3xqs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25144"/>
            <a:ext cx="7772400" cy="1181993"/>
          </a:xfrm>
        </p:spPr>
        <p:txBody>
          <a:bodyPr/>
          <a:lstStyle/>
          <a:p>
            <a:r>
              <a:rPr lang="id-ID" dirty="0" smtClean="0"/>
              <a:t>Teachers and Technology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877272"/>
            <a:ext cx="6400800" cy="625624"/>
          </a:xfrm>
        </p:spPr>
        <p:txBody>
          <a:bodyPr/>
          <a:lstStyle/>
          <a:p>
            <a:r>
              <a:rPr lang="id-ID" dirty="0" smtClean="0"/>
              <a:t>Sandra Sembel</a:t>
            </a:r>
            <a:endParaRPr lang="id-ID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156311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0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/>
          <a:lstStyle/>
          <a:p>
            <a:r>
              <a:rPr lang="id-ID" dirty="0" smtClean="0"/>
              <a:t>Think-Pair-Share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90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850900"/>
            <a:ext cx="82550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2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3"/>
            <a:ext cx="554043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Revisit!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K-W-H CHART 1: ALASAN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64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manfaat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Learning Objective 2</a:t>
            </a:r>
            <a:endParaRPr lang="id-ID" dirty="0"/>
          </a:p>
        </p:txBody>
      </p:sp>
      <p:grpSp>
        <p:nvGrpSpPr>
          <p:cNvPr id="6" name="Group 5"/>
          <p:cNvGrpSpPr/>
          <p:nvPr/>
        </p:nvGrpSpPr>
        <p:grpSpPr>
          <a:xfrm>
            <a:off x="7164288" y="260648"/>
            <a:ext cx="1581295" cy="982322"/>
            <a:chOff x="1405596" y="1033684"/>
            <a:chExt cx="1581295" cy="982322"/>
          </a:xfrm>
        </p:grpSpPr>
        <p:sp>
          <p:nvSpPr>
            <p:cNvPr id="7" name="Rounded Rectangle 6"/>
            <p:cNvSpPr/>
            <p:nvPr/>
          </p:nvSpPr>
          <p:spPr>
            <a:xfrm>
              <a:off x="1405596" y="1033684"/>
              <a:ext cx="1581295" cy="9823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453549" y="1081637"/>
              <a:ext cx="1485389" cy="886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kern="1200" dirty="0" smtClean="0"/>
                <a:t>2. </a:t>
              </a:r>
              <a:r>
                <a:rPr lang="id-ID" sz="2100" b="1" kern="1200" dirty="0" smtClean="0"/>
                <a:t>Manfaat</a:t>
              </a:r>
              <a:endParaRPr lang="id-ID" sz="21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51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Benefits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5745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6256" y="26064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Think-Pair-Share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408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Benefits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534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7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Manfaat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21234"/>
              </p:ext>
            </p:extLst>
          </p:nvPr>
        </p:nvGraphicFramePr>
        <p:xfrm>
          <a:off x="395536" y="1484784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5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Revisit!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K-W-H CHART 2: Manfaat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49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Perubahan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Learning Objective 3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84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7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Introduction</a:t>
            </a: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95736" y="1556792"/>
            <a:ext cx="2242592" cy="2520280"/>
          </a:xfrm>
        </p:spPr>
        <p:txBody>
          <a:bodyPr>
            <a:normAutofit fontScale="92500" lnSpcReduction="20000"/>
          </a:bodyPr>
          <a:lstStyle/>
          <a:p>
            <a:r>
              <a:rPr lang="id-ID" sz="6600" b="1" dirty="0" smtClean="0"/>
              <a:t>3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0033CC"/>
                </a:solidFill>
              </a:rPr>
              <a:t>TRUE</a:t>
            </a:r>
          </a:p>
          <a:p>
            <a:r>
              <a:rPr lang="id-ID" sz="6000" b="1" dirty="0" smtClean="0"/>
              <a:t>1 </a:t>
            </a:r>
            <a:r>
              <a:rPr lang="id-ID" dirty="0" smtClean="0">
                <a:solidFill>
                  <a:srgbClr val="C00000"/>
                </a:solidFill>
              </a:rPr>
              <a:t>FALSE</a:t>
            </a:r>
          </a:p>
          <a:p>
            <a:pPr marL="0" indent="0">
              <a:buNone/>
            </a:pPr>
            <a:endParaRPr lang="id-ID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59732" y="4293096"/>
            <a:ext cx="5832648" cy="2232248"/>
          </a:xfrm>
        </p:spPr>
        <p:txBody>
          <a:bodyPr>
            <a:noAutofit/>
          </a:bodyPr>
          <a:lstStyle/>
          <a:p>
            <a:r>
              <a:rPr lang="id-ID" dirty="0" smtClean="0"/>
              <a:t>I have one son</a:t>
            </a:r>
          </a:p>
          <a:p>
            <a:r>
              <a:rPr lang="id-ID" dirty="0" smtClean="0"/>
              <a:t>I like chocolate ice cream</a:t>
            </a:r>
          </a:p>
          <a:p>
            <a:r>
              <a:rPr lang="id-ID" dirty="0" smtClean="0"/>
              <a:t>I have a black belt in Karate</a:t>
            </a:r>
          </a:p>
          <a:p>
            <a:r>
              <a:rPr lang="id-ID" dirty="0" smtClean="0"/>
              <a:t>I drive to work every day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Agree or Disagree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4400" dirty="0" smtClean="0"/>
              <a:t>Knowledge is power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400" dirty="0" smtClean="0"/>
              <a:t>It is important for student to learn the subject matter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400" dirty="0" smtClean="0"/>
              <a:t>We help students understand the lesson</a:t>
            </a:r>
          </a:p>
          <a:p>
            <a:pPr marL="514350" indent="-514350">
              <a:buFont typeface="+mj-lt"/>
              <a:buAutoNum type="arabicPeriod"/>
            </a:pP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9459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New Normal </a:t>
            </a:r>
            <a:r>
              <a:rPr lang="id-ID" dirty="0" smtClean="0">
                <a:ea typeface="ＭＳ Ｐゴシック" pitchFamily="34" charset="-128"/>
              </a:rPr>
              <a:t>1</a:t>
            </a:r>
            <a:endParaRPr lang="id-ID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Knowledge is Power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FF0000"/>
                </a:solidFill>
                <a:ea typeface="ＭＳ Ｐゴシック" pitchFamily="34" charset="-128"/>
              </a:rPr>
              <a:t>Learning Skill is Power</a:t>
            </a:r>
          </a:p>
        </p:txBody>
      </p:sp>
      <p:pic>
        <p:nvPicPr>
          <p:cNvPr id="16386" name="Picture 2" descr="http://www.sdc.uwo.ca/learning/images/logo-LearningSkills-RG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2786063"/>
            <a:ext cx="3838575" cy="2857500"/>
          </a:xfrm>
          <a:noFill/>
        </p:spPr>
      </p:pic>
      <p:pic>
        <p:nvPicPr>
          <p:cNvPr id="16388" name="Picture 4" descr="http://1.bp.blogspot.com/-ISK8X7MLCSs/UHpFB95B3uI/AAAAAAAAAuo/wZ4MGH-Rz_A/s1600/2722687-the-sleeping-student-with-books-isolated-on-a-white-backgrou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40013"/>
            <a:ext cx="4040188" cy="3021012"/>
          </a:xfrm>
          <a:noFill/>
        </p:spPr>
      </p:pic>
    </p:spTree>
    <p:extLst>
      <p:ext uri="{BB962C8B-B14F-4D97-AF65-F5344CB8AC3E}">
        <p14:creationId xmlns:p14="http://schemas.microsoft.com/office/powerpoint/2010/main" val="19598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New Normal </a:t>
            </a:r>
            <a:r>
              <a:rPr lang="id-ID" dirty="0" smtClean="0">
                <a:ea typeface="ＭＳ Ｐゴシック" pitchFamily="34" charset="-128"/>
              </a:rPr>
              <a:t>2</a:t>
            </a:r>
            <a:endParaRPr lang="id-ID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You go to the Learning Centers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FF0000"/>
                </a:solidFill>
                <a:ea typeface="ＭＳ Ｐゴシック" pitchFamily="34" charset="-128"/>
              </a:rPr>
              <a:t>The Learning goes with You</a:t>
            </a:r>
          </a:p>
        </p:txBody>
      </p:sp>
      <p:pic>
        <p:nvPicPr>
          <p:cNvPr id="17410" name="Picture 2" descr="https://encrypted-tbn1.gstatic.com/images?q=tbn:ANd9GcTYv7UYx0NXfyyK1N0sHQTtt8Z5nXfCnvGJLnRLHHyLSWz6vy7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2214563"/>
            <a:ext cx="3746500" cy="3000375"/>
          </a:xfrm>
          <a:noFill/>
        </p:spPr>
      </p:pic>
      <p:pic>
        <p:nvPicPr>
          <p:cNvPr id="17416" name="Picture 8" descr="http://1.bp.blogspot.com/-CNghQpeASO0/TbhJ1ATu7uI/AAAAAAAAAEw/QpJmj98rp28/s1600/childrens-day-learn-6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28875"/>
            <a:ext cx="364331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New Normal </a:t>
            </a:r>
            <a:r>
              <a:rPr lang="id-ID" dirty="0" smtClean="0">
                <a:ea typeface="ＭＳ Ｐゴシック" pitchFamily="34" charset="-128"/>
              </a:rPr>
              <a:t>3</a:t>
            </a:r>
            <a:endParaRPr lang="id-ID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Learning Subject Matter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Researching Subject Matter</a:t>
            </a:r>
          </a:p>
        </p:txBody>
      </p:sp>
      <p:pic>
        <p:nvPicPr>
          <p:cNvPr id="18434" name="Picture 2" descr="http://www.schoolatoz.nsw.edu.au/detresources/iStock_000005549032XSmall%5b1%5dGood_research_skills_for_your_child_QPSKkCueSd_l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428875"/>
            <a:ext cx="4087813" cy="2714625"/>
          </a:xfrm>
          <a:noFill/>
        </p:spPr>
      </p:pic>
      <p:pic>
        <p:nvPicPr>
          <p:cNvPr id="18436" name="Picture 4" descr="http://blogs.scientificamerican.com/beautiful-minds/files/2013/03/learning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25"/>
            <a:ext cx="3521075" cy="3079750"/>
          </a:xfrm>
          <a:noFill/>
        </p:spPr>
      </p:pic>
    </p:spTree>
    <p:extLst>
      <p:ext uri="{BB962C8B-B14F-4D97-AF65-F5344CB8AC3E}">
        <p14:creationId xmlns:p14="http://schemas.microsoft.com/office/powerpoint/2010/main" val="29338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New Normal </a:t>
            </a:r>
            <a:r>
              <a:rPr lang="id-ID" dirty="0" smtClean="0">
                <a:ea typeface="ＭＳ Ｐゴシック" pitchFamily="34" charset="-128"/>
              </a:rPr>
              <a:t>4</a:t>
            </a:r>
            <a:endParaRPr lang="id-ID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Learning from the Teacher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Learning from other sources</a:t>
            </a:r>
          </a:p>
        </p:txBody>
      </p:sp>
      <p:pic>
        <p:nvPicPr>
          <p:cNvPr id="20484" name="Picture 4" descr="http://www.theparentreport.com/wp-content/uploads/2012/10/Holistic-Learning-1024x7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214563"/>
            <a:ext cx="4041775" cy="2790825"/>
          </a:xfrm>
          <a:noFill/>
        </p:spPr>
      </p:pic>
      <p:pic>
        <p:nvPicPr>
          <p:cNvPr id="20486" name="Picture 6" descr="http://debrabell.com/wp-content/uploads/2011/07/mom_teaching_child_s6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214563"/>
            <a:ext cx="3519488" cy="2500312"/>
          </a:xfrm>
          <a:noFill/>
        </p:spPr>
      </p:pic>
    </p:spTree>
    <p:extLst>
      <p:ext uri="{BB962C8B-B14F-4D97-AF65-F5344CB8AC3E}">
        <p14:creationId xmlns:p14="http://schemas.microsoft.com/office/powerpoint/2010/main" val="7173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New Normal </a:t>
            </a:r>
            <a:r>
              <a:rPr lang="id-ID" dirty="0" smtClean="0">
                <a:ea typeface="ＭＳ Ｐゴシック" pitchFamily="34" charset="-128"/>
              </a:rPr>
              <a:t>5</a:t>
            </a:r>
            <a:endParaRPr lang="id-ID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Single Focus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FF0000"/>
                </a:solidFill>
                <a:ea typeface="ＭＳ Ｐゴシック" pitchFamily="34" charset="-128"/>
              </a:rPr>
              <a:t>Holistic</a:t>
            </a:r>
          </a:p>
        </p:txBody>
      </p:sp>
      <p:pic>
        <p:nvPicPr>
          <p:cNvPr id="19458" name="Picture 2" descr="http://visionbaptist.com/wp-content/uploads/2012/01/single-focus-logo-2-300x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357438"/>
            <a:ext cx="3663950" cy="1428750"/>
          </a:xfrm>
          <a:noFill/>
        </p:spPr>
      </p:pic>
      <p:pic>
        <p:nvPicPr>
          <p:cNvPr id="19460" name="Picture 4" descr="http://4.bp.blogspot.com/_t1lEcLASCkU/TORYn99iPQI/AAAAAAAAABc/iNE0xkJelAc/s1600/Avoid-Death-by-E-Learning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10973" r="11665" b="17062"/>
          <a:stretch>
            <a:fillRect/>
          </a:stretch>
        </p:blipFill>
        <p:spPr>
          <a:xfrm>
            <a:off x="4572000" y="2428875"/>
            <a:ext cx="3989388" cy="2357438"/>
          </a:xfrm>
          <a:noFill/>
        </p:spPr>
      </p:pic>
    </p:spTree>
    <p:extLst>
      <p:ext uri="{BB962C8B-B14F-4D97-AF65-F5344CB8AC3E}">
        <p14:creationId xmlns:p14="http://schemas.microsoft.com/office/powerpoint/2010/main" val="3108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New Normal </a:t>
            </a:r>
            <a:r>
              <a:rPr lang="id-ID" dirty="0" smtClean="0">
                <a:ea typeface="ＭＳ Ｐゴシック" pitchFamily="34" charset="-128"/>
              </a:rPr>
              <a:t>6</a:t>
            </a:r>
            <a:endParaRPr lang="id-ID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Submit Class Assignments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FF0000"/>
                </a:solidFill>
                <a:ea typeface="ＭＳ Ｐゴシック" pitchFamily="34" charset="-128"/>
              </a:rPr>
              <a:t>Publish Assignments</a:t>
            </a:r>
          </a:p>
        </p:txBody>
      </p:sp>
      <p:pic>
        <p:nvPicPr>
          <p:cNvPr id="15362" name="Picture 2" descr="http://www.uleth.ca/edu/runte/professional/apl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357438"/>
            <a:ext cx="3405188" cy="3984625"/>
          </a:xfrm>
          <a:noFill/>
        </p:spPr>
      </p:pic>
      <p:pic>
        <p:nvPicPr>
          <p:cNvPr id="15364" name="Picture 4" descr="http://cdn.alison-static.net/images/Alison_Publish_MainIma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850" y="2174875"/>
            <a:ext cx="3540125" cy="3951288"/>
          </a:xfrm>
          <a:noFill/>
        </p:spPr>
      </p:pic>
    </p:spTree>
    <p:extLst>
      <p:ext uri="{BB962C8B-B14F-4D97-AF65-F5344CB8AC3E}">
        <p14:creationId xmlns:p14="http://schemas.microsoft.com/office/powerpoint/2010/main" val="13649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g.ehowcdn.com/article-new/ehow/images/a07/jc/so/can-enterprises-compete-global-market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50895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ea typeface="+mj-ea"/>
              </a:rPr>
              <a:t>New Normal </a:t>
            </a:r>
            <a:r>
              <a:rPr lang="id-ID" dirty="0" smtClean="0">
                <a:ea typeface="+mj-ea"/>
              </a:rPr>
              <a:t>7: </a:t>
            </a:r>
            <a:r>
              <a:rPr lang="id-ID" dirty="0" smtClean="0">
                <a:ea typeface="+mj-ea"/>
              </a:rPr>
              <a:t/>
            </a:r>
            <a:br>
              <a:rPr lang="id-ID" dirty="0" smtClean="0">
                <a:ea typeface="+mj-ea"/>
              </a:rPr>
            </a:br>
            <a:r>
              <a:rPr lang="id-ID" dirty="0" smtClean="0">
                <a:ea typeface="+mj-ea"/>
              </a:rPr>
              <a:t>Compete or collaborate?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Compete in the global market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>
                <a:solidFill>
                  <a:srgbClr val="FF0000"/>
                </a:solidFill>
                <a:ea typeface="+mn-ea"/>
              </a:rPr>
              <a:t>Collaborate to make a better world</a:t>
            </a:r>
          </a:p>
        </p:txBody>
      </p:sp>
      <p:pic>
        <p:nvPicPr>
          <p:cNvPr id="10242" name="Picture 2" descr="https://encrypted-tbn2.gstatic.com/images?q=tbn:ANd9GcRRMZoCLnvo4CM678thBL9Hs62mBEG6O4BNw0PQtPGEQUx5C0rbS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286000"/>
            <a:ext cx="3697288" cy="2143125"/>
          </a:xfrm>
          <a:noFill/>
        </p:spPr>
      </p:pic>
      <p:pic>
        <p:nvPicPr>
          <p:cNvPr id="10246" name="Picture 6" descr="http://b-i.forbesimg.com/meghanbiro/files/2013/03/online-collaboration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86000"/>
            <a:ext cx="4041775" cy="2227263"/>
          </a:xfrm>
          <a:noFill/>
        </p:spPr>
      </p:pic>
    </p:spTree>
    <p:extLst>
      <p:ext uri="{BB962C8B-B14F-4D97-AF65-F5344CB8AC3E}">
        <p14:creationId xmlns:p14="http://schemas.microsoft.com/office/powerpoint/2010/main" val="372422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ctrTitle"/>
          </p:nvPr>
        </p:nvSpPr>
        <p:spPr>
          <a:xfrm>
            <a:off x="785813" y="4862513"/>
            <a:ext cx="7772400" cy="1041400"/>
          </a:xfrm>
        </p:spPr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3rd Millennium-Ready Teachers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7096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>
                <a:ea typeface="+mn-ea"/>
                <a:hlinkClick r:id="rId2"/>
              </a:rPr>
              <a:t>http://www.educatorstechnology.com/2012/08/the-21-signs-you-are-21st-century.html</a:t>
            </a:r>
            <a:endParaRPr lang="id-ID" dirty="0" smtClean="0">
              <a:ea typeface="+mn-ea"/>
            </a:endParaRPr>
          </a:p>
        </p:txBody>
      </p:sp>
      <p:pic>
        <p:nvPicPr>
          <p:cNvPr id="11268" name="Picture 2" descr="https://encrypted-tbn0.gstatic.com/images?q=tbn:ANd9GcRMf1l79XHNZ0ME2NwClOu4Snxq70MCMrbQXOJwj8nAzG-qQKVq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9"/>
          <a:stretch>
            <a:fillRect/>
          </a:stretch>
        </p:blipFill>
        <p:spPr bwMode="auto">
          <a:xfrm>
            <a:off x="1285875" y="285750"/>
            <a:ext cx="6734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4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Revisit!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K-W-H CHART 3: Perubahan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29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 glimpse to the future!</a:t>
            </a:r>
            <a:endParaRPr lang="id-ID" dirty="0"/>
          </a:p>
        </p:txBody>
      </p:sp>
      <p:pic>
        <p:nvPicPr>
          <p:cNvPr id="3074" name="Picture 2" descr="Image result for a day made of glass scho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207686" cy="42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60932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hlinkClick r:id="rId3"/>
              </a:rPr>
              <a:t>https://www.youtube.com/watch?v=jZkHpNnXLB0&amp;list=PL363989F7BCF53A36</a:t>
            </a:r>
            <a:endParaRPr lang="id-ID" dirty="0" smtClean="0"/>
          </a:p>
          <a:p>
            <a:r>
              <a:rPr lang="id-ID" dirty="0" smtClean="0"/>
              <a:t>A Day Made of Glass 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5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Strategi pengajaran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935288"/>
            <a:ext cx="7772400" cy="1500187"/>
          </a:xfrm>
        </p:spPr>
        <p:txBody>
          <a:bodyPr/>
          <a:lstStyle/>
          <a:p>
            <a:r>
              <a:rPr lang="id-ID" dirty="0" smtClean="0"/>
              <a:t>Learning Objective 4</a:t>
            </a:r>
            <a:endParaRPr lang="id-ID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84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5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4"/>
          <a:stretch/>
        </p:blipFill>
        <p:spPr bwMode="auto">
          <a:xfrm>
            <a:off x="2483768" y="1889760"/>
            <a:ext cx="4320480" cy="48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56036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600" dirty="0" smtClean="0">
                <a:latin typeface="Brush Script MT" pitchFamily="66" charset="0"/>
              </a:rPr>
              <a:t>Simple</a:t>
            </a:r>
            <a:r>
              <a:rPr lang="id-ID" sz="6600" dirty="0" smtClean="0"/>
              <a:t> </a:t>
            </a:r>
            <a:r>
              <a:rPr lang="id-ID" sz="5400" dirty="0" smtClean="0"/>
              <a:t>ways to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32164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Strategies</a:t>
            </a:r>
            <a:endParaRPr lang="id-ID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6654"/>
            <a:ext cx="3747276" cy="271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06654"/>
            <a:ext cx="4507098" cy="264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18867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Teachers?</a:t>
            </a:r>
            <a:endParaRPr lang="id-ID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518867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Students?</a:t>
            </a:r>
            <a:endParaRPr lang="id-ID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46850" y="284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Posters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94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Revisit!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K-W-H CHART 4: Strategi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29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RFP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Learning Objective 5</a:t>
            </a:r>
            <a:endParaRPr lang="id-ID" dirty="0"/>
          </a:p>
        </p:txBody>
      </p:sp>
      <p:grpSp>
        <p:nvGrpSpPr>
          <p:cNvPr id="6" name="Group 5"/>
          <p:cNvGrpSpPr/>
          <p:nvPr/>
        </p:nvGrpSpPr>
        <p:grpSpPr>
          <a:xfrm>
            <a:off x="7308304" y="332656"/>
            <a:ext cx="1581295" cy="982322"/>
            <a:chOff x="1405596" y="4127999"/>
            <a:chExt cx="1581295" cy="982322"/>
          </a:xfrm>
        </p:grpSpPr>
        <p:sp>
          <p:nvSpPr>
            <p:cNvPr id="7" name="Rounded Rectangle 6"/>
            <p:cNvSpPr/>
            <p:nvPr/>
          </p:nvSpPr>
          <p:spPr>
            <a:xfrm>
              <a:off x="1405596" y="4127999"/>
              <a:ext cx="1581295" cy="9823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453549" y="4175952"/>
              <a:ext cx="1485389" cy="886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kern="1200" dirty="0" smtClean="0"/>
                <a:t>5. </a:t>
              </a:r>
              <a:r>
                <a:rPr lang="id-ID" sz="2100" b="1" kern="1200" dirty="0" smtClean="0"/>
                <a:t>RPP</a:t>
              </a:r>
              <a:endParaRPr lang="id-ID" sz="21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01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id-ID" dirty="0" smtClean="0"/>
              <a:t>Learning Phases</a:t>
            </a:r>
            <a:endParaRPr lang="id-ID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599502"/>
              </p:ext>
            </p:extLst>
          </p:nvPr>
        </p:nvGraphicFramePr>
        <p:xfrm>
          <a:off x="1619672" y="2492896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2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Lesson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b="1" dirty="0" smtClean="0"/>
              <a:t>Lesson Description</a:t>
            </a:r>
          </a:p>
          <a:p>
            <a:pPr lvl="1"/>
            <a:r>
              <a:rPr lang="id-ID" dirty="0" smtClean="0"/>
              <a:t>Topic</a:t>
            </a:r>
          </a:p>
          <a:p>
            <a:r>
              <a:rPr lang="en-US" b="1" dirty="0" smtClean="0"/>
              <a:t>Goal</a:t>
            </a:r>
            <a:r>
              <a:rPr lang="en-US" dirty="0" smtClean="0"/>
              <a:t>: </a:t>
            </a:r>
            <a:endParaRPr lang="id-ID" dirty="0" smtClean="0"/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is the primary purpose, main point of this class?</a:t>
            </a:r>
          </a:p>
          <a:p>
            <a:r>
              <a:rPr lang="en-US" b="1" dirty="0" smtClean="0"/>
              <a:t>Objectives</a:t>
            </a:r>
            <a:r>
              <a:rPr lang="en-US" dirty="0" smtClean="0"/>
              <a:t>: </a:t>
            </a:r>
            <a:r>
              <a:rPr lang="id-ID" dirty="0" smtClean="0"/>
              <a:t>Enabling objectives</a:t>
            </a:r>
            <a:endParaRPr lang="en-US" dirty="0" smtClean="0"/>
          </a:p>
          <a:p>
            <a:r>
              <a:rPr lang="en-US" b="1" dirty="0" smtClean="0"/>
              <a:t>Lesson Content and Instructional Procedures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Content</a:t>
            </a:r>
          </a:p>
          <a:p>
            <a:r>
              <a:rPr lang="en-US" b="1" dirty="0" smtClean="0"/>
              <a:t>References</a:t>
            </a:r>
          </a:p>
          <a:p>
            <a:r>
              <a:rPr lang="en-US" b="1" dirty="0" smtClean="0"/>
              <a:t>Evaluation Procedures</a:t>
            </a:r>
          </a:p>
          <a:p>
            <a:r>
              <a:rPr lang="en-US" b="1" dirty="0" smtClean="0"/>
              <a:t>Materials and Aids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00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Revisit!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K-W-H CHART 5: RFP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055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Reflection:</a:t>
            </a:r>
            <a:br>
              <a:rPr lang="id-ID" dirty="0" smtClean="0"/>
            </a:br>
            <a:r>
              <a:rPr lang="id-ID" dirty="0" smtClean="0"/>
              <a:t>Lessons Learned and Action Plan?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Hal penting yang saya pelajari hari ini?</a:t>
            </a:r>
          </a:p>
          <a:p>
            <a:r>
              <a:rPr lang="id-ID" dirty="0" smtClean="0"/>
              <a:t>Hal yang akan saya coba di kelas?</a:t>
            </a:r>
          </a:p>
        </p:txBody>
      </p:sp>
    </p:spTree>
    <p:extLst>
      <p:ext uri="{BB962C8B-B14F-4D97-AF65-F5344CB8AC3E}">
        <p14:creationId xmlns:p14="http://schemas.microsoft.com/office/powerpoint/2010/main" val="13232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So, Remember ...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00363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id-ID" sz="3200" dirty="0" smtClean="0">
                <a:ea typeface="ＭＳ Ｐゴシック" pitchFamily="34" charset="-128"/>
              </a:rPr>
              <a:t>We prepare students for their FUTURE, not our PRESENT.</a:t>
            </a:r>
          </a:p>
        </p:txBody>
      </p:sp>
      <p:pic>
        <p:nvPicPr>
          <p:cNvPr id="12292" name="Picture 2" descr="http://web.tech4learning.com/Portals/20904/images/4c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50" y="1714500"/>
            <a:ext cx="4976813" cy="373221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259632" y="4437112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b="1" dirty="0" smtClean="0">
                <a:solidFill>
                  <a:srgbClr val="C00000"/>
                </a:solidFill>
              </a:rPr>
              <a:t>1</a:t>
            </a:r>
            <a:endParaRPr lang="id-ID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772816"/>
            <a:ext cx="5328592" cy="3456384"/>
          </a:xfrm>
        </p:spPr>
        <p:txBody>
          <a:bodyPr>
            <a:normAutofit/>
          </a:bodyPr>
          <a:lstStyle/>
          <a:p>
            <a:r>
              <a:rPr lang="id-ID" sz="5400" dirty="0" smtClean="0"/>
              <a:t>What are the words that come to mind?</a:t>
            </a:r>
            <a:br>
              <a:rPr lang="id-ID" sz="5400" dirty="0" smtClean="0"/>
            </a:br>
            <a:r>
              <a:rPr lang="id-ID" sz="5400" dirty="0" smtClean="0"/>
              <a:t>Title? Words?</a:t>
            </a:r>
            <a:endParaRPr lang="id-ID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558924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hlinkClick r:id="rId2"/>
              </a:rPr>
              <a:t>http://www.wordclouds.com/</a:t>
            </a:r>
            <a:endParaRPr lang="id-ID" sz="2800" dirty="0" smtClean="0"/>
          </a:p>
          <a:p>
            <a:pPr algn="ctr"/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76470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Wordclouds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8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ea typeface="ＭＳ Ｐゴシック" pitchFamily="34" charset="-128"/>
              </a:rPr>
              <a:t>So, Remember ...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68" y="4725144"/>
            <a:ext cx="8003232" cy="1401019"/>
          </a:xfrm>
        </p:spPr>
        <p:txBody>
          <a:bodyPr/>
          <a:lstStyle/>
          <a:p>
            <a:r>
              <a:rPr lang="id-ID" dirty="0" smtClean="0"/>
              <a:t>Use technology to support </a:t>
            </a:r>
            <a:r>
              <a:rPr lang="id-ID" sz="4000" b="1" dirty="0" smtClean="0">
                <a:solidFill>
                  <a:srgbClr val="C00000"/>
                </a:solidFill>
              </a:rPr>
              <a:t>LEARNING</a:t>
            </a:r>
            <a:r>
              <a:rPr lang="id-ID" sz="4000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(Don’t just simply fit learning for the sake of technology)</a:t>
            </a:r>
            <a:endParaRPr lang="id-ID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650143" cy="30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728" y="235984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b="1" dirty="0" smtClean="0">
                <a:solidFill>
                  <a:srgbClr val="C00000"/>
                </a:solidFill>
              </a:rPr>
              <a:t>2</a:t>
            </a:r>
            <a:endParaRPr lang="id-ID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ea typeface="ＭＳ Ｐゴシック" pitchFamily="34" charset="-128"/>
              </a:rPr>
              <a:t>So, Remember ...</a:t>
            </a:r>
            <a:endParaRPr lang="id-ID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916832"/>
            <a:ext cx="38481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1768" y="262295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b="1" dirty="0" smtClean="0">
                <a:solidFill>
                  <a:srgbClr val="C00000"/>
                </a:solidFill>
              </a:rPr>
              <a:t>3</a:t>
            </a:r>
            <a:endParaRPr lang="id-ID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584" y="5013176"/>
            <a:ext cx="7643192" cy="1401019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>
                <a:hlinkClick r:id="rId2"/>
              </a:rPr>
              <a:t>ssembel@gmail.com</a:t>
            </a:r>
            <a:endParaRPr lang="id-ID" dirty="0" smtClean="0"/>
          </a:p>
          <a:p>
            <a:r>
              <a:rPr lang="id-ID" dirty="0" smtClean="0"/>
              <a:t>Sandra Sembel (facebook)</a:t>
            </a:r>
          </a:p>
          <a:p>
            <a:r>
              <a:rPr lang="id-ID" dirty="0" smtClean="0"/>
              <a:t>sandrasembel (instagram)</a:t>
            </a:r>
          </a:p>
          <a:p>
            <a:r>
              <a:rPr lang="id-ID" dirty="0" smtClean="0"/>
              <a:t>Ssembel (twitter)</a:t>
            </a:r>
          </a:p>
          <a:p>
            <a:endParaRPr lang="id-ID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0" y="476672"/>
            <a:ext cx="742582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9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Word Clouds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5832"/>
            <a:ext cx="8250686" cy="534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/>
          <a:lstStyle/>
          <a:p>
            <a:r>
              <a:rPr lang="id-ID" b="1" dirty="0" smtClean="0"/>
              <a:t>Learning Objectives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6480720" cy="5544616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Peserta dapat menyebutkan </a:t>
            </a:r>
            <a:r>
              <a:rPr lang="id-ID" sz="3800" b="1" dirty="0" smtClean="0">
                <a:solidFill>
                  <a:srgbClr val="FF0000"/>
                </a:solidFill>
              </a:rPr>
              <a:t>alasan</a:t>
            </a:r>
            <a:r>
              <a:rPr lang="id-ID" sz="3800" dirty="0" smtClean="0">
                <a:solidFill>
                  <a:srgbClr val="FF0000"/>
                </a:solidFill>
              </a:rPr>
              <a:t> </a:t>
            </a:r>
            <a:r>
              <a:rPr lang="id-ID" dirty="0" smtClean="0"/>
              <a:t>menggunakan teknologi dalam pengajaran</a:t>
            </a:r>
          </a:p>
          <a:p>
            <a:r>
              <a:rPr lang="id-ID" dirty="0" smtClean="0"/>
              <a:t>Peserta dapat menjelaskan berbagai </a:t>
            </a:r>
            <a:r>
              <a:rPr lang="id-ID" sz="3800" b="1" dirty="0" smtClean="0">
                <a:solidFill>
                  <a:srgbClr val="009E47"/>
                </a:solidFill>
              </a:rPr>
              <a:t>manfaat</a:t>
            </a:r>
            <a:r>
              <a:rPr lang="id-ID" sz="3800" b="1" dirty="0" smtClean="0">
                <a:solidFill>
                  <a:srgbClr val="00B050"/>
                </a:solidFill>
              </a:rPr>
              <a:t> </a:t>
            </a:r>
            <a:r>
              <a:rPr lang="id-ID" dirty="0" smtClean="0"/>
              <a:t>pembelajaran dengan menggunakan teknologi.</a:t>
            </a:r>
          </a:p>
          <a:p>
            <a:r>
              <a:rPr lang="id-ID" dirty="0" smtClean="0"/>
              <a:t>Peserta dapat menjabarkan </a:t>
            </a:r>
            <a:r>
              <a:rPr lang="id-ID" sz="3800" b="1" dirty="0" smtClean="0">
                <a:solidFill>
                  <a:srgbClr val="800080"/>
                </a:solidFill>
              </a:rPr>
              <a:t>perubahan</a:t>
            </a:r>
            <a:r>
              <a:rPr lang="id-ID" sz="3800" dirty="0" smtClean="0">
                <a:solidFill>
                  <a:srgbClr val="800080"/>
                </a:solidFill>
              </a:rPr>
              <a:t> </a:t>
            </a:r>
            <a:r>
              <a:rPr lang="id-ID" dirty="0" smtClean="0"/>
              <a:t>yang diperlukan dalam pengajaran dengan menggunakan teknologi.</a:t>
            </a:r>
            <a:endParaRPr lang="id-ID" dirty="0" smtClean="0"/>
          </a:p>
          <a:p>
            <a:r>
              <a:rPr lang="id-ID" dirty="0" smtClean="0"/>
              <a:t>Peserta </a:t>
            </a:r>
            <a:r>
              <a:rPr lang="id-ID" dirty="0"/>
              <a:t>dapat menyebutkan berbagai </a:t>
            </a:r>
            <a:r>
              <a:rPr lang="id-ID" sz="4100" b="1" dirty="0" smtClean="0">
                <a:solidFill>
                  <a:srgbClr val="0033CC"/>
                </a:solidFill>
              </a:rPr>
              <a:t>strategi </a:t>
            </a:r>
            <a:r>
              <a:rPr lang="id-ID" b="1" dirty="0" smtClean="0">
                <a:solidFill>
                  <a:srgbClr val="0033CC"/>
                </a:solidFill>
              </a:rPr>
              <a:t>pengajaran </a:t>
            </a:r>
            <a:r>
              <a:rPr lang="id-ID" dirty="0"/>
              <a:t>menggunakan teknologi.</a:t>
            </a:r>
          </a:p>
          <a:p>
            <a:r>
              <a:rPr lang="id-ID" dirty="0" smtClean="0"/>
              <a:t>Peserta </a:t>
            </a:r>
            <a:r>
              <a:rPr lang="id-ID" dirty="0"/>
              <a:t>dapat </a:t>
            </a:r>
            <a:r>
              <a:rPr lang="id-ID" b="1" dirty="0"/>
              <a:t>membuat </a:t>
            </a:r>
            <a:r>
              <a:rPr lang="id-ID" b="1" dirty="0">
                <a:solidFill>
                  <a:srgbClr val="F68426"/>
                </a:solidFill>
              </a:rPr>
              <a:t>contoh </a:t>
            </a:r>
            <a:r>
              <a:rPr lang="id-ID" sz="4100" b="1" dirty="0">
                <a:solidFill>
                  <a:srgbClr val="F68426"/>
                </a:solidFill>
              </a:rPr>
              <a:t>RPP </a:t>
            </a:r>
            <a:r>
              <a:rPr lang="id-ID" dirty="0"/>
              <a:t>yang menggunakan teknologi.</a:t>
            </a:r>
          </a:p>
          <a:p>
            <a:endParaRPr lang="id-ID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33594723"/>
              </p:ext>
            </p:extLst>
          </p:nvPr>
        </p:nvGraphicFramePr>
        <p:xfrm>
          <a:off x="5652120" y="1484784"/>
          <a:ext cx="43924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7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/>
          </a:bodyPr>
          <a:lstStyle/>
          <a:p>
            <a:r>
              <a:rPr lang="id-ID" sz="5400" b="1" dirty="0" smtClean="0"/>
              <a:t>K-W-H CHART</a:t>
            </a:r>
            <a:endParaRPr lang="id-ID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Alasan (reasons)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799" y="2937839"/>
            <a:ext cx="7772400" cy="1500187"/>
          </a:xfrm>
        </p:spPr>
        <p:txBody>
          <a:bodyPr/>
          <a:lstStyle/>
          <a:p>
            <a:r>
              <a:rPr lang="id-ID" dirty="0" smtClean="0"/>
              <a:t>Learning Objective 1</a:t>
            </a:r>
            <a:endParaRPr lang="id-ID" dirty="0"/>
          </a:p>
        </p:txBody>
      </p:sp>
      <p:grpSp>
        <p:nvGrpSpPr>
          <p:cNvPr id="8" name="Group 7"/>
          <p:cNvGrpSpPr/>
          <p:nvPr/>
        </p:nvGrpSpPr>
        <p:grpSpPr>
          <a:xfrm>
            <a:off x="7380312" y="260648"/>
            <a:ext cx="1581295" cy="982322"/>
            <a:chOff x="1405596" y="2246"/>
            <a:chExt cx="1581295" cy="982322"/>
          </a:xfrm>
        </p:grpSpPr>
        <p:sp>
          <p:nvSpPr>
            <p:cNvPr id="9" name="Rounded Rectangle 8"/>
            <p:cNvSpPr/>
            <p:nvPr/>
          </p:nvSpPr>
          <p:spPr>
            <a:xfrm>
              <a:off x="1405596" y="2246"/>
              <a:ext cx="1581295" cy="9823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453549" y="50199"/>
              <a:ext cx="1485389" cy="886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kern="1200" dirty="0" smtClean="0"/>
                <a:t>1. </a:t>
              </a:r>
              <a:r>
                <a:rPr lang="id-ID" sz="2100" b="1" kern="1200" dirty="0" smtClean="0"/>
                <a:t>Alasan</a:t>
              </a:r>
              <a:endParaRPr lang="id-ID" sz="21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3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Video 1: Reasons!</a:t>
            </a:r>
            <a:endParaRPr lang="id-ID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hlinkClick r:id="rId2"/>
              </a:rPr>
              <a:t>https://www.youtube.com/watch?v=ulb4jl3xqs8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754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452</Words>
  <Application>Microsoft Office PowerPoint</Application>
  <PresentationFormat>On-screen Show (4:3)</PresentationFormat>
  <Paragraphs>150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Teachers and Technology</vt:lpstr>
      <vt:lpstr>Introduction</vt:lpstr>
      <vt:lpstr>A glimpse to the future!</vt:lpstr>
      <vt:lpstr>What are the words that come to mind? Title? Words?</vt:lpstr>
      <vt:lpstr>Word Clouds</vt:lpstr>
      <vt:lpstr>Learning Objectives</vt:lpstr>
      <vt:lpstr>K-W-H CHART</vt:lpstr>
      <vt:lpstr>Alasan (reasons)</vt:lpstr>
      <vt:lpstr>Video 1: Reasons!</vt:lpstr>
      <vt:lpstr>Think-Pair-Share</vt:lpstr>
      <vt:lpstr>PowerPoint Presentation</vt:lpstr>
      <vt:lpstr>PowerPoint Presentation</vt:lpstr>
      <vt:lpstr>Revisit! K-W-H CHART 1: ALASAN</vt:lpstr>
      <vt:lpstr>manfaat</vt:lpstr>
      <vt:lpstr>Benefits</vt:lpstr>
      <vt:lpstr>Benefits</vt:lpstr>
      <vt:lpstr>Manfaat</vt:lpstr>
      <vt:lpstr>Revisit! K-W-H CHART 2: Manfaat</vt:lpstr>
      <vt:lpstr>Perubahan</vt:lpstr>
      <vt:lpstr>Agree or Disagree</vt:lpstr>
      <vt:lpstr>New Normal 1</vt:lpstr>
      <vt:lpstr>New Normal 2</vt:lpstr>
      <vt:lpstr>New Normal 3</vt:lpstr>
      <vt:lpstr>New Normal 4</vt:lpstr>
      <vt:lpstr>New Normal 5</vt:lpstr>
      <vt:lpstr>New Normal 6</vt:lpstr>
      <vt:lpstr>New Normal 7:  Compete or collaborate?</vt:lpstr>
      <vt:lpstr>3rd Millennium-Ready Teachers</vt:lpstr>
      <vt:lpstr>Revisit! K-W-H CHART 3: Perubahan</vt:lpstr>
      <vt:lpstr>Strategi pengajaran</vt:lpstr>
      <vt:lpstr>PowerPoint Presentation</vt:lpstr>
      <vt:lpstr>Strategies</vt:lpstr>
      <vt:lpstr>Revisit! K-W-H CHART 4: Strategi</vt:lpstr>
      <vt:lpstr>RFP</vt:lpstr>
      <vt:lpstr>Learning Phases</vt:lpstr>
      <vt:lpstr>Elements of Lesson Plans</vt:lpstr>
      <vt:lpstr>Revisit! K-W-H CHART 5: RFP</vt:lpstr>
      <vt:lpstr>Reflection: Lessons Learned and Action Plan?</vt:lpstr>
      <vt:lpstr>So, Remember ...</vt:lpstr>
      <vt:lpstr>So, Remember ...</vt:lpstr>
      <vt:lpstr>So, Remember 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Teachers and Technology</dc:title>
  <dc:creator>ASUS</dc:creator>
  <cp:lastModifiedBy>ASUS</cp:lastModifiedBy>
  <cp:revision>15</cp:revision>
  <dcterms:created xsi:type="dcterms:W3CDTF">2016-10-20T22:59:13Z</dcterms:created>
  <dcterms:modified xsi:type="dcterms:W3CDTF">2016-10-21T01:54:54Z</dcterms:modified>
</cp:coreProperties>
</file>