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6" r:id="rId2"/>
    <p:sldId id="256" r:id="rId3"/>
    <p:sldId id="259" r:id="rId4"/>
    <p:sldId id="261" r:id="rId5"/>
    <p:sldId id="275" r:id="rId6"/>
    <p:sldId id="262" r:id="rId7"/>
    <p:sldId id="260" r:id="rId8"/>
    <p:sldId id="263" r:id="rId9"/>
    <p:sldId id="264" r:id="rId10"/>
    <p:sldId id="265" r:id="rId11"/>
    <p:sldId id="266" r:id="rId12"/>
    <p:sldId id="268" r:id="rId13"/>
    <p:sldId id="269" r:id="rId14"/>
    <p:sldId id="273" r:id="rId15"/>
    <p:sldId id="270" r:id="rId16"/>
    <p:sldId id="274" r:id="rId17"/>
  </p:sldIdLst>
  <p:sldSz cx="9144000" cy="6858000" type="screen4x3"/>
  <p:notesSz cx="6858000" cy="9525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7"/>
    <p:restoredTop sz="93692"/>
  </p:normalViewPr>
  <p:slideViewPr>
    <p:cSldViewPr>
      <p:cViewPr varScale="1">
        <p:scale>
          <a:sx n="66" d="100"/>
          <a:sy n="66" d="100"/>
        </p:scale>
        <p:origin x="800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A9A595-1864-4CE8-BD48-F7C6B4541F00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6DB6A8F-6E44-4A52-B5B4-9A41BAE7353B}">
      <dgm:prSet phldrT="[Text]"/>
      <dgm:spPr/>
      <dgm:t>
        <a:bodyPr/>
        <a:lstStyle/>
        <a:p>
          <a:r>
            <a:rPr lang="en-US" dirty="0"/>
            <a:t>Content </a:t>
          </a:r>
        </a:p>
      </dgm:t>
    </dgm:pt>
    <dgm:pt modelId="{BD16BC1C-27D4-489E-A232-176F3E55ED56}" type="parTrans" cxnId="{42588707-891F-4667-8886-205091680759}">
      <dgm:prSet/>
      <dgm:spPr/>
      <dgm:t>
        <a:bodyPr/>
        <a:lstStyle/>
        <a:p>
          <a:endParaRPr lang="en-US"/>
        </a:p>
      </dgm:t>
    </dgm:pt>
    <dgm:pt modelId="{BD66FD0E-A802-454F-B559-8B55C7121E5B}" type="sibTrans" cxnId="{42588707-891F-4667-8886-205091680759}">
      <dgm:prSet/>
      <dgm:spPr/>
      <dgm:t>
        <a:bodyPr/>
        <a:lstStyle/>
        <a:p>
          <a:endParaRPr lang="en-US"/>
        </a:p>
      </dgm:t>
    </dgm:pt>
    <dgm:pt modelId="{213622DE-9C47-492A-BA23-4BF146A61550}">
      <dgm:prSet phldrT="[Text]"/>
      <dgm:spPr/>
      <dgm:t>
        <a:bodyPr/>
        <a:lstStyle/>
        <a:p>
          <a:r>
            <a:rPr lang="en-US" dirty="0"/>
            <a:t>Language</a:t>
          </a:r>
        </a:p>
      </dgm:t>
    </dgm:pt>
    <dgm:pt modelId="{140E700C-AB0D-4327-B842-AA36264DFC38}" type="parTrans" cxnId="{B13A37CD-94D6-42AD-B8A6-259660B6D8F1}">
      <dgm:prSet/>
      <dgm:spPr/>
      <dgm:t>
        <a:bodyPr/>
        <a:lstStyle/>
        <a:p>
          <a:endParaRPr lang="en-US"/>
        </a:p>
      </dgm:t>
    </dgm:pt>
    <dgm:pt modelId="{95AB2DBE-6E4B-4B6F-98E1-678ED5A43758}" type="sibTrans" cxnId="{B13A37CD-94D6-42AD-B8A6-259660B6D8F1}">
      <dgm:prSet/>
      <dgm:spPr/>
      <dgm:t>
        <a:bodyPr/>
        <a:lstStyle/>
        <a:p>
          <a:endParaRPr lang="en-US"/>
        </a:p>
      </dgm:t>
    </dgm:pt>
    <dgm:pt modelId="{0603D797-FA63-4E82-82E6-39C43DFB8CB8}">
      <dgm:prSet phldrT="[Text]"/>
      <dgm:spPr/>
      <dgm:t>
        <a:bodyPr/>
        <a:lstStyle/>
        <a:p>
          <a:r>
            <a:rPr lang="en-US" dirty="0"/>
            <a:t>Culture</a:t>
          </a:r>
        </a:p>
      </dgm:t>
    </dgm:pt>
    <dgm:pt modelId="{7D041BE9-0712-43CA-B022-CE9412B47259}" type="parTrans" cxnId="{EBC1CDB2-DDB8-464D-9160-003C8FAEC0B3}">
      <dgm:prSet/>
      <dgm:spPr/>
      <dgm:t>
        <a:bodyPr/>
        <a:lstStyle/>
        <a:p>
          <a:endParaRPr lang="en-US"/>
        </a:p>
      </dgm:t>
    </dgm:pt>
    <dgm:pt modelId="{6EE56BC2-BCA8-4C9D-8279-F6690D29A007}" type="sibTrans" cxnId="{EBC1CDB2-DDB8-464D-9160-003C8FAEC0B3}">
      <dgm:prSet/>
      <dgm:spPr/>
      <dgm:t>
        <a:bodyPr/>
        <a:lstStyle/>
        <a:p>
          <a:endParaRPr lang="en-US"/>
        </a:p>
      </dgm:t>
    </dgm:pt>
    <dgm:pt modelId="{E057CE13-2147-48A0-AF49-61E46755A0E4}">
      <dgm:prSet phldrT="[Text]"/>
      <dgm:spPr/>
      <dgm:t>
        <a:bodyPr/>
        <a:lstStyle/>
        <a:p>
          <a:r>
            <a:rPr lang="en-US" dirty="0"/>
            <a:t>Activities</a:t>
          </a:r>
        </a:p>
      </dgm:t>
    </dgm:pt>
    <dgm:pt modelId="{F8A8C616-0C84-4F80-99B4-483039DBFE0A}" type="parTrans" cxnId="{84D07E07-E713-4945-A065-424BA925FCB6}">
      <dgm:prSet/>
      <dgm:spPr/>
      <dgm:t>
        <a:bodyPr/>
        <a:lstStyle/>
        <a:p>
          <a:endParaRPr lang="en-US"/>
        </a:p>
      </dgm:t>
    </dgm:pt>
    <dgm:pt modelId="{D50E9890-D9D5-4DE1-BF53-E14C88FDCDCE}" type="sibTrans" cxnId="{84D07E07-E713-4945-A065-424BA925FCB6}">
      <dgm:prSet/>
      <dgm:spPr/>
      <dgm:t>
        <a:bodyPr/>
        <a:lstStyle/>
        <a:p>
          <a:endParaRPr lang="en-US"/>
        </a:p>
      </dgm:t>
    </dgm:pt>
    <dgm:pt modelId="{FF679792-7E3B-4235-9D6C-53514BB4D7CD}" type="pres">
      <dgm:prSet presAssocID="{12A9A595-1864-4CE8-BD48-F7C6B4541F00}" presName="diagram" presStyleCnt="0">
        <dgm:presLayoutVars>
          <dgm:dir/>
          <dgm:resizeHandles val="exact"/>
        </dgm:presLayoutVars>
      </dgm:prSet>
      <dgm:spPr/>
    </dgm:pt>
    <dgm:pt modelId="{666673DD-DEA7-4D3E-8EA4-3C22887B0248}" type="pres">
      <dgm:prSet presAssocID="{C6DB6A8F-6E44-4A52-B5B4-9A41BAE7353B}" presName="node" presStyleLbl="node1" presStyleIdx="0" presStyleCnt="4">
        <dgm:presLayoutVars>
          <dgm:bulletEnabled val="1"/>
        </dgm:presLayoutVars>
      </dgm:prSet>
      <dgm:spPr/>
    </dgm:pt>
    <dgm:pt modelId="{FAA16720-4A25-4BD3-A5CD-7682F912A4C6}" type="pres">
      <dgm:prSet presAssocID="{BD66FD0E-A802-454F-B559-8B55C7121E5B}" presName="sibTrans" presStyleCnt="0"/>
      <dgm:spPr/>
    </dgm:pt>
    <dgm:pt modelId="{F715C80D-D5BE-4CDB-809A-C9D6ACC62F01}" type="pres">
      <dgm:prSet presAssocID="{E057CE13-2147-48A0-AF49-61E46755A0E4}" presName="node" presStyleLbl="node1" presStyleIdx="1" presStyleCnt="4">
        <dgm:presLayoutVars>
          <dgm:bulletEnabled val="1"/>
        </dgm:presLayoutVars>
      </dgm:prSet>
      <dgm:spPr/>
    </dgm:pt>
    <dgm:pt modelId="{05951CF5-E3DC-4DB1-ABA8-D8865E6A3FEF}" type="pres">
      <dgm:prSet presAssocID="{D50E9890-D9D5-4DE1-BF53-E14C88FDCDCE}" presName="sibTrans" presStyleCnt="0"/>
      <dgm:spPr/>
    </dgm:pt>
    <dgm:pt modelId="{DE60D551-F057-4738-8EBA-789D01AB140B}" type="pres">
      <dgm:prSet presAssocID="{213622DE-9C47-492A-BA23-4BF146A61550}" presName="node" presStyleLbl="node1" presStyleIdx="2" presStyleCnt="4">
        <dgm:presLayoutVars>
          <dgm:bulletEnabled val="1"/>
        </dgm:presLayoutVars>
      </dgm:prSet>
      <dgm:spPr/>
    </dgm:pt>
    <dgm:pt modelId="{536CDCD7-5D92-4F18-99AD-87806BAC1E31}" type="pres">
      <dgm:prSet presAssocID="{95AB2DBE-6E4B-4B6F-98E1-678ED5A43758}" presName="sibTrans" presStyleCnt="0"/>
      <dgm:spPr/>
    </dgm:pt>
    <dgm:pt modelId="{77EB3EE4-A0CC-4E15-AAFE-724723BC4A23}" type="pres">
      <dgm:prSet presAssocID="{0603D797-FA63-4E82-82E6-39C43DFB8CB8}" presName="node" presStyleLbl="node1" presStyleIdx="3" presStyleCnt="4">
        <dgm:presLayoutVars>
          <dgm:bulletEnabled val="1"/>
        </dgm:presLayoutVars>
      </dgm:prSet>
      <dgm:spPr/>
    </dgm:pt>
  </dgm:ptLst>
  <dgm:cxnLst>
    <dgm:cxn modelId="{84D07E07-E713-4945-A065-424BA925FCB6}" srcId="{12A9A595-1864-4CE8-BD48-F7C6B4541F00}" destId="{E057CE13-2147-48A0-AF49-61E46755A0E4}" srcOrd="1" destOrd="0" parTransId="{F8A8C616-0C84-4F80-99B4-483039DBFE0A}" sibTransId="{D50E9890-D9D5-4DE1-BF53-E14C88FDCDCE}"/>
    <dgm:cxn modelId="{42588707-891F-4667-8886-205091680759}" srcId="{12A9A595-1864-4CE8-BD48-F7C6B4541F00}" destId="{C6DB6A8F-6E44-4A52-B5B4-9A41BAE7353B}" srcOrd="0" destOrd="0" parTransId="{BD16BC1C-27D4-489E-A232-176F3E55ED56}" sibTransId="{BD66FD0E-A802-454F-B559-8B55C7121E5B}"/>
    <dgm:cxn modelId="{D0BB0512-4989-4580-B446-0136C60BE57A}" type="presOf" srcId="{213622DE-9C47-492A-BA23-4BF146A61550}" destId="{DE60D551-F057-4738-8EBA-789D01AB140B}" srcOrd="0" destOrd="0" presId="urn:microsoft.com/office/officeart/2005/8/layout/default"/>
    <dgm:cxn modelId="{203E0936-9CF6-4F02-82A8-E59D93E9BD7E}" type="presOf" srcId="{C6DB6A8F-6E44-4A52-B5B4-9A41BAE7353B}" destId="{666673DD-DEA7-4D3E-8EA4-3C22887B0248}" srcOrd="0" destOrd="0" presId="urn:microsoft.com/office/officeart/2005/8/layout/default"/>
    <dgm:cxn modelId="{14482647-A619-45FE-B987-42A5D06DF3F8}" type="presOf" srcId="{E057CE13-2147-48A0-AF49-61E46755A0E4}" destId="{F715C80D-D5BE-4CDB-809A-C9D6ACC62F01}" srcOrd="0" destOrd="0" presId="urn:microsoft.com/office/officeart/2005/8/layout/default"/>
    <dgm:cxn modelId="{F1B4E884-6600-40DF-8FE3-5378A5B5C6F5}" type="presOf" srcId="{12A9A595-1864-4CE8-BD48-F7C6B4541F00}" destId="{FF679792-7E3B-4235-9D6C-53514BB4D7CD}" srcOrd="0" destOrd="0" presId="urn:microsoft.com/office/officeart/2005/8/layout/default"/>
    <dgm:cxn modelId="{72BEB9AF-03FB-47A0-A57A-9F5501669696}" type="presOf" srcId="{0603D797-FA63-4E82-82E6-39C43DFB8CB8}" destId="{77EB3EE4-A0CC-4E15-AAFE-724723BC4A23}" srcOrd="0" destOrd="0" presId="urn:microsoft.com/office/officeart/2005/8/layout/default"/>
    <dgm:cxn modelId="{EBC1CDB2-DDB8-464D-9160-003C8FAEC0B3}" srcId="{12A9A595-1864-4CE8-BD48-F7C6B4541F00}" destId="{0603D797-FA63-4E82-82E6-39C43DFB8CB8}" srcOrd="3" destOrd="0" parTransId="{7D041BE9-0712-43CA-B022-CE9412B47259}" sibTransId="{6EE56BC2-BCA8-4C9D-8279-F6690D29A007}"/>
    <dgm:cxn modelId="{B13A37CD-94D6-42AD-B8A6-259660B6D8F1}" srcId="{12A9A595-1864-4CE8-BD48-F7C6B4541F00}" destId="{213622DE-9C47-492A-BA23-4BF146A61550}" srcOrd="2" destOrd="0" parTransId="{140E700C-AB0D-4327-B842-AA36264DFC38}" sibTransId="{95AB2DBE-6E4B-4B6F-98E1-678ED5A43758}"/>
    <dgm:cxn modelId="{9F3781E0-272D-452F-91AA-78EA430571FA}" type="presParOf" srcId="{FF679792-7E3B-4235-9D6C-53514BB4D7CD}" destId="{666673DD-DEA7-4D3E-8EA4-3C22887B0248}" srcOrd="0" destOrd="0" presId="urn:microsoft.com/office/officeart/2005/8/layout/default"/>
    <dgm:cxn modelId="{FEBBA0A5-E018-424F-B5BF-A5000F1C6C50}" type="presParOf" srcId="{FF679792-7E3B-4235-9D6C-53514BB4D7CD}" destId="{FAA16720-4A25-4BD3-A5CD-7682F912A4C6}" srcOrd="1" destOrd="0" presId="urn:microsoft.com/office/officeart/2005/8/layout/default"/>
    <dgm:cxn modelId="{38AF25E3-F19F-4BE7-B48B-B8A9DF507D57}" type="presParOf" srcId="{FF679792-7E3B-4235-9D6C-53514BB4D7CD}" destId="{F715C80D-D5BE-4CDB-809A-C9D6ACC62F01}" srcOrd="2" destOrd="0" presId="urn:microsoft.com/office/officeart/2005/8/layout/default"/>
    <dgm:cxn modelId="{3DD9F85E-ABA9-46CC-AB43-53A004A45FF2}" type="presParOf" srcId="{FF679792-7E3B-4235-9D6C-53514BB4D7CD}" destId="{05951CF5-E3DC-4DB1-ABA8-D8865E6A3FEF}" srcOrd="3" destOrd="0" presId="urn:microsoft.com/office/officeart/2005/8/layout/default"/>
    <dgm:cxn modelId="{CF868DD0-BBBE-4071-B47A-D916D11D708E}" type="presParOf" srcId="{FF679792-7E3B-4235-9D6C-53514BB4D7CD}" destId="{DE60D551-F057-4738-8EBA-789D01AB140B}" srcOrd="4" destOrd="0" presId="urn:microsoft.com/office/officeart/2005/8/layout/default"/>
    <dgm:cxn modelId="{52400B28-9689-4D05-B3B8-485B9DAF378F}" type="presParOf" srcId="{FF679792-7E3B-4235-9D6C-53514BB4D7CD}" destId="{536CDCD7-5D92-4F18-99AD-87806BAC1E31}" srcOrd="5" destOrd="0" presId="urn:microsoft.com/office/officeart/2005/8/layout/default"/>
    <dgm:cxn modelId="{B865513E-432C-4CC9-AF8A-2984624280EB}" type="presParOf" srcId="{FF679792-7E3B-4235-9D6C-53514BB4D7CD}" destId="{77EB3EE4-A0CC-4E15-AAFE-724723BC4A23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991AD83-749F-4AD2-A3C7-D065895E727D}" type="doc">
      <dgm:prSet loTypeId="urn:microsoft.com/office/officeart/2005/8/layout/default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7477EEAA-BE5E-441C-85B7-6CA0BDDCFEAC}">
      <dgm:prSet phldrT="[Text]"/>
      <dgm:spPr/>
      <dgm:t>
        <a:bodyPr/>
        <a:lstStyle/>
        <a:p>
          <a:r>
            <a:rPr lang="en-US" dirty="0"/>
            <a:t>Principles</a:t>
          </a:r>
        </a:p>
      </dgm:t>
    </dgm:pt>
    <dgm:pt modelId="{53DA646C-F8AD-4B3C-9F4D-A02C30A72473}" type="parTrans" cxnId="{A7B4C07E-3C41-4DFC-B1DA-58FA577FB20D}">
      <dgm:prSet/>
      <dgm:spPr/>
      <dgm:t>
        <a:bodyPr/>
        <a:lstStyle/>
        <a:p>
          <a:endParaRPr lang="en-US"/>
        </a:p>
      </dgm:t>
    </dgm:pt>
    <dgm:pt modelId="{41F36FA5-6AB6-44A8-8AA3-97E3899BB4DD}" type="sibTrans" cxnId="{A7B4C07E-3C41-4DFC-B1DA-58FA577FB20D}">
      <dgm:prSet/>
      <dgm:spPr/>
      <dgm:t>
        <a:bodyPr/>
        <a:lstStyle/>
        <a:p>
          <a:endParaRPr lang="en-US"/>
        </a:p>
      </dgm:t>
    </dgm:pt>
    <dgm:pt modelId="{F536DF4B-6D4B-4EE4-937E-CC32E6AA472D}">
      <dgm:prSet phldrT="[Text]"/>
      <dgm:spPr/>
      <dgm:t>
        <a:bodyPr/>
        <a:lstStyle/>
        <a:p>
          <a:r>
            <a:rPr lang="en-US" dirty="0"/>
            <a:t>Strategies</a:t>
          </a:r>
        </a:p>
      </dgm:t>
    </dgm:pt>
    <dgm:pt modelId="{20116136-3A9D-4265-A767-40F93DCEFFE3}" type="parTrans" cxnId="{8A764BAD-1E05-4A33-BCA2-6EA15878FB4D}">
      <dgm:prSet/>
      <dgm:spPr/>
      <dgm:t>
        <a:bodyPr/>
        <a:lstStyle/>
        <a:p>
          <a:endParaRPr lang="en-US"/>
        </a:p>
      </dgm:t>
    </dgm:pt>
    <dgm:pt modelId="{43F78027-5A35-4CB8-94EB-A4194DB53DB1}" type="sibTrans" cxnId="{8A764BAD-1E05-4A33-BCA2-6EA15878FB4D}">
      <dgm:prSet/>
      <dgm:spPr/>
      <dgm:t>
        <a:bodyPr/>
        <a:lstStyle/>
        <a:p>
          <a:endParaRPr lang="en-US"/>
        </a:p>
      </dgm:t>
    </dgm:pt>
    <dgm:pt modelId="{117D9E94-EE9B-4B5F-9D57-1A41E1F41781}" type="pres">
      <dgm:prSet presAssocID="{1991AD83-749F-4AD2-A3C7-D065895E727D}" presName="diagram" presStyleCnt="0">
        <dgm:presLayoutVars>
          <dgm:dir/>
          <dgm:resizeHandles val="exact"/>
        </dgm:presLayoutVars>
      </dgm:prSet>
      <dgm:spPr/>
    </dgm:pt>
    <dgm:pt modelId="{DDF2C5F0-16B4-4AE3-8DBE-DC2958A37B68}" type="pres">
      <dgm:prSet presAssocID="{7477EEAA-BE5E-441C-85B7-6CA0BDDCFEAC}" presName="node" presStyleLbl="node1" presStyleIdx="0" presStyleCnt="2">
        <dgm:presLayoutVars>
          <dgm:bulletEnabled val="1"/>
        </dgm:presLayoutVars>
      </dgm:prSet>
      <dgm:spPr/>
    </dgm:pt>
    <dgm:pt modelId="{7418435F-BAE7-4E66-9BEF-8B252B44C43D}" type="pres">
      <dgm:prSet presAssocID="{41F36FA5-6AB6-44A8-8AA3-97E3899BB4DD}" presName="sibTrans" presStyleCnt="0"/>
      <dgm:spPr/>
    </dgm:pt>
    <dgm:pt modelId="{6EB6A630-F9E8-4281-BBCF-401E378528BB}" type="pres">
      <dgm:prSet presAssocID="{F536DF4B-6D4B-4EE4-937E-CC32E6AA472D}" presName="node" presStyleLbl="node1" presStyleIdx="1" presStyleCnt="2">
        <dgm:presLayoutVars>
          <dgm:bulletEnabled val="1"/>
        </dgm:presLayoutVars>
      </dgm:prSet>
      <dgm:spPr/>
    </dgm:pt>
  </dgm:ptLst>
  <dgm:cxnLst>
    <dgm:cxn modelId="{F9458901-F345-42B7-A9E6-6B4ECB8ED3C0}" type="presOf" srcId="{7477EEAA-BE5E-441C-85B7-6CA0BDDCFEAC}" destId="{DDF2C5F0-16B4-4AE3-8DBE-DC2958A37B68}" srcOrd="0" destOrd="0" presId="urn:microsoft.com/office/officeart/2005/8/layout/default"/>
    <dgm:cxn modelId="{E864156B-53AA-4701-87D9-11039B452F29}" type="presOf" srcId="{1991AD83-749F-4AD2-A3C7-D065895E727D}" destId="{117D9E94-EE9B-4B5F-9D57-1A41E1F41781}" srcOrd="0" destOrd="0" presId="urn:microsoft.com/office/officeart/2005/8/layout/default"/>
    <dgm:cxn modelId="{A7B4C07E-3C41-4DFC-B1DA-58FA577FB20D}" srcId="{1991AD83-749F-4AD2-A3C7-D065895E727D}" destId="{7477EEAA-BE5E-441C-85B7-6CA0BDDCFEAC}" srcOrd="0" destOrd="0" parTransId="{53DA646C-F8AD-4B3C-9F4D-A02C30A72473}" sibTransId="{41F36FA5-6AB6-44A8-8AA3-97E3899BB4DD}"/>
    <dgm:cxn modelId="{8A764BAD-1E05-4A33-BCA2-6EA15878FB4D}" srcId="{1991AD83-749F-4AD2-A3C7-D065895E727D}" destId="{F536DF4B-6D4B-4EE4-937E-CC32E6AA472D}" srcOrd="1" destOrd="0" parTransId="{20116136-3A9D-4265-A767-40F93DCEFFE3}" sibTransId="{43F78027-5A35-4CB8-94EB-A4194DB53DB1}"/>
    <dgm:cxn modelId="{A5A195E1-AE72-4212-B1A7-9369F56979CE}" type="presOf" srcId="{F536DF4B-6D4B-4EE4-937E-CC32E6AA472D}" destId="{6EB6A630-F9E8-4281-BBCF-401E378528BB}" srcOrd="0" destOrd="0" presId="urn:microsoft.com/office/officeart/2005/8/layout/default"/>
    <dgm:cxn modelId="{ACD88484-EB20-4179-A2E9-4308C96B9127}" type="presParOf" srcId="{117D9E94-EE9B-4B5F-9D57-1A41E1F41781}" destId="{DDF2C5F0-16B4-4AE3-8DBE-DC2958A37B68}" srcOrd="0" destOrd="0" presId="urn:microsoft.com/office/officeart/2005/8/layout/default"/>
    <dgm:cxn modelId="{C45B95DF-C5A7-440E-BC94-AF976CE75FCC}" type="presParOf" srcId="{117D9E94-EE9B-4B5F-9D57-1A41E1F41781}" destId="{7418435F-BAE7-4E66-9BEF-8B252B44C43D}" srcOrd="1" destOrd="0" presId="urn:microsoft.com/office/officeart/2005/8/layout/default"/>
    <dgm:cxn modelId="{0E973F2E-9FCB-4282-8366-7D2C28602395}" type="presParOf" srcId="{117D9E94-EE9B-4B5F-9D57-1A41E1F41781}" destId="{6EB6A630-F9E8-4281-BBCF-401E378528BB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6673DD-DEA7-4D3E-8EA4-3C22887B0248}">
      <dsp:nvSpPr>
        <dsp:cNvPr id="0" name=""/>
        <dsp:cNvSpPr/>
      </dsp:nvSpPr>
      <dsp:spPr>
        <a:xfrm>
          <a:off x="271834" y="2432"/>
          <a:ext cx="1437530" cy="86251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Content </a:t>
          </a:r>
        </a:p>
      </dsp:txBody>
      <dsp:txXfrm>
        <a:off x="271834" y="2432"/>
        <a:ext cx="1437530" cy="862518"/>
      </dsp:txXfrm>
    </dsp:sp>
    <dsp:sp modelId="{F715C80D-D5BE-4CDB-809A-C9D6ACC62F01}">
      <dsp:nvSpPr>
        <dsp:cNvPr id="0" name=""/>
        <dsp:cNvSpPr/>
      </dsp:nvSpPr>
      <dsp:spPr>
        <a:xfrm>
          <a:off x="271834" y="1008704"/>
          <a:ext cx="1437530" cy="86251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Activities</a:t>
          </a:r>
        </a:p>
      </dsp:txBody>
      <dsp:txXfrm>
        <a:off x="271834" y="1008704"/>
        <a:ext cx="1437530" cy="862518"/>
      </dsp:txXfrm>
    </dsp:sp>
    <dsp:sp modelId="{DE60D551-F057-4738-8EBA-789D01AB140B}">
      <dsp:nvSpPr>
        <dsp:cNvPr id="0" name=""/>
        <dsp:cNvSpPr/>
      </dsp:nvSpPr>
      <dsp:spPr>
        <a:xfrm>
          <a:off x="271834" y="2014976"/>
          <a:ext cx="1437530" cy="86251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Language</a:t>
          </a:r>
        </a:p>
      </dsp:txBody>
      <dsp:txXfrm>
        <a:off x="271834" y="2014976"/>
        <a:ext cx="1437530" cy="862518"/>
      </dsp:txXfrm>
    </dsp:sp>
    <dsp:sp modelId="{77EB3EE4-A0CC-4E15-AAFE-724723BC4A23}">
      <dsp:nvSpPr>
        <dsp:cNvPr id="0" name=""/>
        <dsp:cNvSpPr/>
      </dsp:nvSpPr>
      <dsp:spPr>
        <a:xfrm>
          <a:off x="271834" y="3021247"/>
          <a:ext cx="1437530" cy="86251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Culture</a:t>
          </a:r>
        </a:p>
      </dsp:txBody>
      <dsp:txXfrm>
        <a:off x="271834" y="3021247"/>
        <a:ext cx="1437530" cy="8625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F2C5F0-16B4-4AE3-8DBE-DC2958A37B68}">
      <dsp:nvSpPr>
        <dsp:cNvPr id="0" name=""/>
        <dsp:cNvSpPr/>
      </dsp:nvSpPr>
      <dsp:spPr>
        <a:xfrm>
          <a:off x="578353" y="143"/>
          <a:ext cx="2497187" cy="149831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 dirty="0"/>
            <a:t>Principles</a:t>
          </a:r>
        </a:p>
      </dsp:txBody>
      <dsp:txXfrm>
        <a:off x="578353" y="143"/>
        <a:ext cx="2497187" cy="1498312"/>
      </dsp:txXfrm>
    </dsp:sp>
    <dsp:sp modelId="{6EB6A630-F9E8-4281-BBCF-401E378528BB}">
      <dsp:nvSpPr>
        <dsp:cNvPr id="0" name=""/>
        <dsp:cNvSpPr/>
      </dsp:nvSpPr>
      <dsp:spPr>
        <a:xfrm>
          <a:off x="3325259" y="143"/>
          <a:ext cx="2497187" cy="149831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 dirty="0"/>
            <a:t>Strategies</a:t>
          </a:r>
        </a:p>
      </dsp:txBody>
      <dsp:txXfrm>
        <a:off x="3325259" y="143"/>
        <a:ext cx="2497187" cy="14983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762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762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401BBA-6C6F-443A-9CF9-BCF82D5CFD6C}" type="datetimeFigureOut">
              <a:rPr lang="id-ID" smtClean="0"/>
              <a:t>23/11/18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47750" y="714375"/>
            <a:ext cx="4762500" cy="35718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524375"/>
            <a:ext cx="5486400" cy="42862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047163"/>
            <a:ext cx="2971800" cy="476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047163"/>
            <a:ext cx="2971800" cy="476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021BB5-C8F8-47C8-8669-A22F33B906A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239782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021BB5-C8F8-47C8-8669-A22F33B906A0}" type="slidenum">
              <a:rPr lang="id-ID" smtClean="0"/>
              <a:t>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888309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A575E-2050-47CC-AA70-2A86A45804C6}" type="datetimeFigureOut">
              <a:rPr lang="en-US" smtClean="0"/>
              <a:t>11/23/18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8CBCA-D2E3-442B-9653-47ECF87DA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490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A575E-2050-47CC-AA70-2A86A45804C6}" type="datetimeFigureOut">
              <a:rPr lang="en-US" smtClean="0"/>
              <a:t>11/23/18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8CBCA-D2E3-442B-9653-47ECF87DA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680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A575E-2050-47CC-AA70-2A86A45804C6}" type="datetimeFigureOut">
              <a:rPr lang="en-US" smtClean="0"/>
              <a:t>11/23/18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8CBCA-D2E3-442B-9653-47ECF87DA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788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A575E-2050-47CC-AA70-2A86A45804C6}" type="datetimeFigureOut">
              <a:rPr lang="en-US" smtClean="0"/>
              <a:t>11/23/18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8CBCA-D2E3-442B-9653-47ECF87DA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81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A575E-2050-47CC-AA70-2A86A45804C6}" type="datetimeFigureOut">
              <a:rPr lang="en-US" smtClean="0"/>
              <a:t>11/23/18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8CBCA-D2E3-442B-9653-47ECF87DA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674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A575E-2050-47CC-AA70-2A86A45804C6}" type="datetimeFigureOut">
              <a:rPr lang="en-US" smtClean="0"/>
              <a:t>11/23/18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8CBCA-D2E3-442B-9653-47ECF87DA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000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A575E-2050-47CC-AA70-2A86A45804C6}" type="datetimeFigureOut">
              <a:rPr lang="en-US" smtClean="0"/>
              <a:t>11/23/18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8CBCA-D2E3-442B-9653-47ECF87DA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210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A575E-2050-47CC-AA70-2A86A45804C6}" type="datetimeFigureOut">
              <a:rPr lang="en-US" smtClean="0"/>
              <a:t>11/23/18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8CBCA-D2E3-442B-9653-47ECF87DA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847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A575E-2050-47CC-AA70-2A86A45804C6}" type="datetimeFigureOut">
              <a:rPr lang="en-US" smtClean="0"/>
              <a:t>11/23/18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8CBCA-D2E3-442B-9653-47ECF87DA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252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A575E-2050-47CC-AA70-2A86A45804C6}" type="datetimeFigureOut">
              <a:rPr lang="en-US" smtClean="0"/>
              <a:t>11/23/18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8CBCA-D2E3-442B-9653-47ECF87DA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887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A575E-2050-47CC-AA70-2A86A45804C6}" type="datetimeFigureOut">
              <a:rPr lang="en-US" smtClean="0"/>
              <a:t>11/23/18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8CBCA-D2E3-442B-9653-47ECF87DA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521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9A575E-2050-47CC-AA70-2A86A45804C6}" type="datetimeFigureOut">
              <a:rPr lang="en-US" smtClean="0"/>
              <a:t>11/23/18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D8CBCA-D2E3-442B-9653-47ECF87DA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700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2.png"/><Relationship Id="rId7" Type="http://schemas.openxmlformats.org/officeDocument/2006/relationships/diagramColors" Target="../diagrams/colors1.xml"/><Relationship Id="rId12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15.png"/><Relationship Id="rId5" Type="http://schemas.openxmlformats.org/officeDocument/2006/relationships/diagramLayout" Target="../diagrams/layout1.xml"/><Relationship Id="rId10" Type="http://schemas.openxmlformats.org/officeDocument/2006/relationships/image" Target="../media/image14.png"/><Relationship Id="rId4" Type="http://schemas.openxmlformats.org/officeDocument/2006/relationships/diagramData" Target="../diagrams/data1.xml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6100E8-AE62-4FC7-AD6E-756672BCC4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2950" y="4891237"/>
            <a:ext cx="7658100" cy="1099845"/>
          </a:xfrm>
        </p:spPr>
        <p:txBody>
          <a:bodyPr>
            <a:normAutofit/>
          </a:bodyPr>
          <a:lstStyle/>
          <a:p>
            <a:r>
              <a:rPr lang="en-US" sz="4100" dirty="0"/>
              <a:t>Adopting and Adapting Materials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0BDD0CE-06A4-404B-8A13-580229C1C9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4572000"/>
          </a:xfrm>
          <a:prstGeom prst="rect">
            <a:avLst/>
          </a:prstGeom>
          <a:solidFill>
            <a:srgbClr val="3034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6">
            <a:extLst>
              <a:ext uri="{FF2B5EF4-FFF2-40B4-BE49-F238E27FC236}">
                <a16:creationId xmlns:a16="http://schemas.microsoft.com/office/drawing/2014/main" id="{B7511254-A05E-4E15-ABEE-9CE803485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1173" y="320843"/>
            <a:ext cx="8661654" cy="3930315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DA4B659-18B1-438D-AA56-9922B56F18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4104" b="-1"/>
          <a:stretch/>
        </p:blipFill>
        <p:spPr>
          <a:xfrm>
            <a:off x="481203" y="640080"/>
            <a:ext cx="5049137" cy="329184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C150C0B-9587-4398-A8F3-ADFCC4E8455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198" r="23336" b="-3"/>
          <a:stretch/>
        </p:blipFill>
        <p:spPr>
          <a:xfrm>
            <a:off x="5650992" y="640080"/>
            <a:ext cx="3011805" cy="329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5890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838200"/>
            <a:ext cx="7543800" cy="582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95455" y="990600"/>
            <a:ext cx="2971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Learning Materials</a:t>
            </a:r>
          </a:p>
        </p:txBody>
      </p:sp>
    </p:spTree>
    <p:extLst>
      <p:ext uri="{BB962C8B-B14F-4D97-AF65-F5344CB8AC3E}">
        <p14:creationId xmlns:p14="http://schemas.microsoft.com/office/powerpoint/2010/main" val="15693604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990600"/>
            <a:ext cx="6705600" cy="286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588343348"/>
              </p:ext>
            </p:extLst>
          </p:nvPr>
        </p:nvGraphicFramePr>
        <p:xfrm>
          <a:off x="1371600" y="4419600"/>
          <a:ext cx="6400800" cy="149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44331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490" y="381000"/>
            <a:ext cx="2662239" cy="2133600"/>
          </a:xfrm>
        </p:spPr>
        <p:txBody>
          <a:bodyPr>
            <a:noAutofit/>
          </a:bodyPr>
          <a:lstStyle/>
          <a:p>
            <a:r>
              <a:rPr lang="en-US" sz="3200" dirty="0"/>
              <a:t>Principles of </a:t>
            </a:r>
            <a:br>
              <a:rPr lang="en-US" sz="3200" dirty="0"/>
            </a:br>
            <a:r>
              <a:rPr lang="en-US" sz="3200" dirty="0"/>
              <a:t>Adopting and ADAPTING</a:t>
            </a:r>
            <a:br>
              <a:rPr lang="en-US" sz="3200" dirty="0"/>
            </a:br>
            <a:r>
              <a:rPr lang="en-US" sz="2400" dirty="0"/>
              <a:t>Learning Materials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109912"/>
            <a:ext cx="2390775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3592" y="1132609"/>
            <a:ext cx="2076450" cy="220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4405" y="1308821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199" y="5194587"/>
            <a:ext cx="2238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Personalize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52810" y="3369482"/>
            <a:ext cx="2238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Contextualize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85187" y="3249757"/>
            <a:ext cx="2238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/>
              <a:t>Futur</a:t>
            </a:r>
            <a:r>
              <a:rPr lang="en-US" sz="2400" dirty="0" err="1">
                <a:solidFill>
                  <a:srgbClr val="FF0000"/>
                </a:solidFill>
              </a:rPr>
              <a:t>ize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509" y="4227800"/>
            <a:ext cx="2466975" cy="185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6331" y="4084926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6358369" y="6244733"/>
            <a:ext cx="2238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Touch the mind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32025" y="6198772"/>
            <a:ext cx="2238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Touch the heart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929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674172" y="2971800"/>
            <a:ext cx="3852618" cy="1143000"/>
          </a:xfrm>
        </p:spPr>
        <p:txBody>
          <a:bodyPr/>
          <a:lstStyle/>
          <a:p>
            <a:r>
              <a:rPr lang="en-US" dirty="0"/>
              <a:t>Strategies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2590800"/>
            <a:ext cx="1828800" cy="1853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085" y="563980"/>
            <a:ext cx="2333625" cy="196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336" y="563980"/>
            <a:ext cx="2638425" cy="173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385" y="2572415"/>
            <a:ext cx="1924540" cy="1924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2859" y="4888312"/>
            <a:ext cx="2235342" cy="1401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5130511"/>
            <a:ext cx="3629025" cy="125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1" y="4539734"/>
            <a:ext cx="1828800" cy="537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895" dirty="0"/>
              <a:t>a</a:t>
            </a:r>
            <a:r>
              <a:rPr lang="en-US" sz="2895" dirty="0" err="1"/>
              <a:t>dding</a:t>
            </a:r>
            <a:endParaRPr lang="en-US" sz="2895" dirty="0"/>
          </a:p>
        </p:txBody>
      </p:sp>
      <p:sp>
        <p:nvSpPr>
          <p:cNvPr id="12" name="TextBox 11"/>
          <p:cNvSpPr txBox="1"/>
          <p:nvPr/>
        </p:nvSpPr>
        <p:spPr>
          <a:xfrm>
            <a:off x="2320637" y="2553839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e</a:t>
            </a:r>
            <a:r>
              <a:rPr lang="id-ID" sz="2400" dirty="0"/>
              <a:t>di</a:t>
            </a:r>
            <a:r>
              <a:rPr lang="en-US" sz="2400" dirty="0"/>
              <a:t>let</a:t>
            </a:r>
            <a:r>
              <a:rPr lang="id-ID" sz="2400" dirty="0"/>
              <a:t>ng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5029200" y="2359967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/>
              <a:t>im</a:t>
            </a:r>
            <a:r>
              <a:rPr lang="id-ID" sz="2400" dirty="0"/>
              <a:t>s</a:t>
            </a:r>
            <a:r>
              <a:rPr lang="en-US" sz="2400" dirty="0" err="1"/>
              <a:t>lif</a:t>
            </a:r>
            <a:r>
              <a:rPr lang="id-ID" sz="2400" dirty="0"/>
              <a:t>p</a:t>
            </a:r>
            <a:r>
              <a:rPr lang="en-US" sz="2400" dirty="0"/>
              <a:t>y</a:t>
            </a:r>
            <a:r>
              <a:rPr lang="id-ID" sz="2400" dirty="0"/>
              <a:t>ing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6984534" y="4226076"/>
            <a:ext cx="1728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400" dirty="0"/>
              <a:t>d</a:t>
            </a:r>
            <a:r>
              <a:rPr lang="en-US" sz="2400" dirty="0"/>
              <a:t>e</a:t>
            </a:r>
            <a:r>
              <a:rPr lang="id-ID" sz="2400" dirty="0"/>
              <a:t>r</a:t>
            </a:r>
            <a:r>
              <a:rPr lang="en-US" sz="2400" dirty="0" err="1"/>
              <a:t>orer</a:t>
            </a:r>
            <a:r>
              <a:rPr lang="id-ID" sz="2400" dirty="0"/>
              <a:t>ing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6350142" y="6289336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400" dirty="0"/>
              <a:t>c</a:t>
            </a:r>
            <a:r>
              <a:rPr lang="en-US" sz="2400" dirty="0"/>
              <a:t>e</a:t>
            </a:r>
            <a:r>
              <a:rPr lang="id-ID" sz="2400" dirty="0"/>
              <a:t>ra</a:t>
            </a:r>
            <a:r>
              <a:rPr lang="en-US" sz="2400" dirty="0" err="1"/>
              <a:t>pl</a:t>
            </a:r>
            <a:r>
              <a:rPr lang="id-ID" sz="2400" dirty="0"/>
              <a:t>ing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2576512" y="6289335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400" dirty="0"/>
              <a:t>f</a:t>
            </a:r>
            <a:r>
              <a:rPr lang="en-US" sz="2400" dirty="0"/>
              <a:t>o</a:t>
            </a:r>
            <a:r>
              <a:rPr lang="id-ID" sz="2400" dirty="0"/>
              <a:t>m</a:t>
            </a:r>
            <a:r>
              <a:rPr lang="en-US" sz="2400" dirty="0" err="1"/>
              <a:t>diy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743200" y="3886200"/>
            <a:ext cx="36069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400" dirty="0"/>
              <a:t>Rearrange the jumbled letters</a:t>
            </a:r>
          </a:p>
        </p:txBody>
      </p:sp>
    </p:spTree>
    <p:extLst>
      <p:ext uri="{BB962C8B-B14F-4D97-AF65-F5344CB8AC3E}">
        <p14:creationId xmlns:p14="http://schemas.microsoft.com/office/powerpoint/2010/main" val="2718523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13" grpId="0"/>
      <p:bldP spid="14" grpId="0"/>
      <p:bldP spid="15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674172" y="3129706"/>
            <a:ext cx="3852618" cy="1143000"/>
          </a:xfrm>
        </p:spPr>
        <p:txBody>
          <a:bodyPr/>
          <a:lstStyle/>
          <a:p>
            <a:r>
              <a:rPr lang="en-US" dirty="0"/>
              <a:t>Strategies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2590800"/>
            <a:ext cx="1828800" cy="1853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085" y="563980"/>
            <a:ext cx="2333625" cy="196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336" y="563980"/>
            <a:ext cx="2638425" cy="173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385" y="2572415"/>
            <a:ext cx="1924540" cy="1924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2859" y="4888312"/>
            <a:ext cx="2235342" cy="1401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5130511"/>
            <a:ext cx="3629025" cy="125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1" y="4539734"/>
            <a:ext cx="1828800" cy="537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95" dirty="0">
                <a:solidFill>
                  <a:srgbClr val="FF0000"/>
                </a:solidFill>
              </a:rPr>
              <a:t>Adding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320637" y="2553839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FF0000"/>
                </a:solidFill>
              </a:rPr>
              <a:t>Delet</a:t>
            </a:r>
            <a:r>
              <a:rPr lang="id-ID" sz="2400" dirty="0">
                <a:solidFill>
                  <a:srgbClr val="FF0000"/>
                </a:solidFill>
              </a:rPr>
              <a:t>ing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29200" y="2359967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Simplify</a:t>
            </a:r>
            <a:r>
              <a:rPr lang="id-ID" sz="2400" dirty="0">
                <a:solidFill>
                  <a:srgbClr val="FF0000"/>
                </a:solidFill>
              </a:rPr>
              <a:t>ing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14240" y="421337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Reorder</a:t>
            </a:r>
            <a:r>
              <a:rPr lang="id-ID" sz="2400" dirty="0">
                <a:solidFill>
                  <a:srgbClr val="FF0000"/>
                </a:solidFill>
              </a:rPr>
              <a:t>ing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50142" y="6289336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FF0000"/>
                </a:solidFill>
              </a:rPr>
              <a:t>Replac</a:t>
            </a:r>
            <a:r>
              <a:rPr lang="id-ID" sz="2400" dirty="0">
                <a:solidFill>
                  <a:srgbClr val="FF0000"/>
                </a:solidFill>
              </a:rPr>
              <a:t>ing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76512" y="6289335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Modify</a:t>
            </a:r>
            <a:r>
              <a:rPr lang="id-ID" sz="2400" dirty="0">
                <a:solidFill>
                  <a:srgbClr val="FF0000"/>
                </a:solidFill>
              </a:rPr>
              <a:t>ing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918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13" grpId="0"/>
      <p:bldP spid="14" grpId="0"/>
      <p:bldP spid="15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Examples?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058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1173" y="320040"/>
            <a:ext cx="8661654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63877"/>
            <a:ext cx="2620771" cy="4930246"/>
          </a:xfrm>
        </p:spPr>
        <p:txBody>
          <a:bodyPr>
            <a:normAutofit/>
          </a:bodyPr>
          <a:lstStyle/>
          <a:p>
            <a:pPr algn="r"/>
            <a:r>
              <a:rPr lang="id-ID" sz="4100">
                <a:solidFill>
                  <a:schemeClr val="accent1"/>
                </a:solidFill>
              </a:rPr>
              <a:t>References</a:t>
            </a:r>
          </a:p>
        </p:txBody>
      </p:sp>
      <p:cxnSp>
        <p:nvCxnSpPr>
          <p:cNvPr id="2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2023" y="963877"/>
            <a:ext cx="4783327" cy="4930246"/>
          </a:xfrm>
        </p:spPr>
        <p:txBody>
          <a:bodyPr anchor="ctr">
            <a:normAutofit/>
          </a:bodyPr>
          <a:lstStyle/>
          <a:p>
            <a:r>
              <a:rPr lang="en-US" sz="2100"/>
              <a:t>Cunningsworth, A. (1984). </a:t>
            </a:r>
            <a:r>
              <a:rPr lang="en-US" sz="2100" i="1"/>
              <a:t>Evaluating and selecting EFL teaching materials. </a:t>
            </a:r>
            <a:r>
              <a:rPr lang="en-US" sz="2100"/>
              <a:t>London:</a:t>
            </a:r>
            <a:r>
              <a:rPr lang="id-ID" sz="2100"/>
              <a:t> Heinemann Educational Books.</a:t>
            </a:r>
          </a:p>
          <a:p>
            <a:r>
              <a:rPr lang="en-US" sz="2100"/>
              <a:t>Islam, C., &amp; Mares, C. (2003). Adapting classroom materials. In Tomlinson, B. (Ed.).</a:t>
            </a:r>
            <a:r>
              <a:rPr lang="id-ID" sz="2100"/>
              <a:t> </a:t>
            </a:r>
            <a:r>
              <a:rPr lang="en-US" sz="2100" i="1"/>
              <a:t>Developing materials for language teaching. </a:t>
            </a:r>
            <a:r>
              <a:rPr lang="en-US" sz="2100"/>
              <a:t>(PP. 86-107). London: Continuum</a:t>
            </a:r>
            <a:endParaRPr lang="id-ID" sz="2100"/>
          </a:p>
          <a:p>
            <a:r>
              <a:rPr lang="en-US" sz="2100"/>
              <a:t>Tomlinson, B. (Ed.)</a:t>
            </a:r>
            <a:r>
              <a:rPr lang="id-ID" sz="2100"/>
              <a:t> 2003 </a:t>
            </a:r>
            <a:r>
              <a:rPr lang="en-US" sz="2100"/>
              <a:t>. </a:t>
            </a:r>
            <a:r>
              <a:rPr lang="en-US" sz="2100" i="1"/>
              <a:t>Developing materials for language teaching. </a:t>
            </a:r>
            <a:r>
              <a:rPr lang="en-US" sz="2100"/>
              <a:t>(PP. 107-129). London:</a:t>
            </a:r>
            <a:r>
              <a:rPr lang="id-ID" sz="2100"/>
              <a:t> Continuum.</a:t>
            </a:r>
          </a:p>
        </p:txBody>
      </p:sp>
    </p:spTree>
    <p:extLst>
      <p:ext uri="{BB962C8B-B14F-4D97-AF65-F5344CB8AC3E}">
        <p14:creationId xmlns:p14="http://schemas.microsoft.com/office/powerpoint/2010/main" val="7928485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474532" y="609600"/>
            <a:ext cx="3200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800" dirty="0"/>
              <a:t>What is this?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/>
              <a:t>Does it produce music on its own?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/>
              <a:t>What or who makes this musical notes ‘alive’?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28"/>
          <a:stretch/>
        </p:blipFill>
        <p:spPr bwMode="auto">
          <a:xfrm>
            <a:off x="457200" y="76200"/>
            <a:ext cx="4572000" cy="6725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2621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582" y="1854776"/>
            <a:ext cx="3190875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52500" y="3733800"/>
            <a:ext cx="7239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Just like musical notes that don’t make music,</a:t>
            </a:r>
          </a:p>
          <a:p>
            <a:pPr algn="ctr"/>
            <a:r>
              <a:rPr lang="en-US" sz="2800" dirty="0"/>
              <a:t>Learning resources (textbooks) also don’t teach students.</a:t>
            </a:r>
          </a:p>
        </p:txBody>
      </p:sp>
      <p:sp>
        <p:nvSpPr>
          <p:cNvPr id="3" name="Rectangle 2"/>
          <p:cNvSpPr/>
          <p:nvPr/>
        </p:nvSpPr>
        <p:spPr>
          <a:xfrm>
            <a:off x="952500" y="5403273"/>
            <a:ext cx="7010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They are just INSTRUMENTS that stimulate learning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685925"/>
            <a:ext cx="2628900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915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056" y="2350807"/>
            <a:ext cx="6410325" cy="313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Students are different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46018" y="1519810"/>
            <a:ext cx="701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Here are five jumbled words to show how students are different from one another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5721927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otiamotinv</a:t>
            </a:r>
            <a:endParaRPr lang="en-US" sz="3200" dirty="0"/>
          </a:p>
        </p:txBody>
      </p:sp>
      <p:sp>
        <p:nvSpPr>
          <p:cNvPr id="7" name="Flowchart: Sequential Access Storage 6"/>
          <p:cNvSpPr/>
          <p:nvPr/>
        </p:nvSpPr>
        <p:spPr>
          <a:xfrm>
            <a:off x="381000" y="2743200"/>
            <a:ext cx="1143000" cy="838200"/>
          </a:xfrm>
          <a:prstGeom prst="flowChartMagneticTap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Song lyrics</a:t>
            </a:r>
          </a:p>
        </p:txBody>
      </p:sp>
      <p:sp>
        <p:nvSpPr>
          <p:cNvPr id="9" name="Flowchart: Sequential Access Storage 8"/>
          <p:cNvSpPr/>
          <p:nvPr/>
        </p:nvSpPr>
        <p:spPr>
          <a:xfrm rot="20495842">
            <a:off x="1040592" y="4359732"/>
            <a:ext cx="1222297" cy="756085"/>
          </a:xfrm>
          <a:prstGeom prst="flowChartMagneticTap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Movies</a:t>
            </a:r>
          </a:p>
        </p:txBody>
      </p:sp>
      <p:sp>
        <p:nvSpPr>
          <p:cNvPr id="10" name="Flowchart: Sequential Access Storage 9"/>
          <p:cNvSpPr/>
          <p:nvPr/>
        </p:nvSpPr>
        <p:spPr>
          <a:xfrm rot="436715">
            <a:off x="2132052" y="2545192"/>
            <a:ext cx="1222297" cy="756085"/>
          </a:xfrm>
          <a:prstGeom prst="flowChartMagneticTap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City</a:t>
            </a:r>
          </a:p>
        </p:txBody>
      </p:sp>
      <p:sp>
        <p:nvSpPr>
          <p:cNvPr id="11" name="Flowchart: Sequential Access Storage 10"/>
          <p:cNvSpPr/>
          <p:nvPr/>
        </p:nvSpPr>
        <p:spPr>
          <a:xfrm rot="20495842">
            <a:off x="2345141" y="4911378"/>
            <a:ext cx="1222297" cy="756085"/>
          </a:xfrm>
          <a:prstGeom prst="flowChartMagneticTap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Small town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484418" y="5730229"/>
            <a:ext cx="23067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urackrbondg</a:t>
            </a:r>
            <a:endParaRPr lang="en-US" sz="3200" dirty="0"/>
          </a:p>
        </p:txBody>
      </p:sp>
      <p:sp>
        <p:nvSpPr>
          <p:cNvPr id="14" name="Flowchart: Sequential Access Storage 13"/>
          <p:cNvSpPr/>
          <p:nvPr/>
        </p:nvSpPr>
        <p:spPr>
          <a:xfrm flipH="1">
            <a:off x="6324599" y="2470809"/>
            <a:ext cx="1431781" cy="838200"/>
          </a:xfrm>
          <a:prstGeom prst="flowChartMagneticTap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Learning: 3 years</a:t>
            </a:r>
          </a:p>
        </p:txBody>
      </p:sp>
      <p:sp>
        <p:nvSpPr>
          <p:cNvPr id="15" name="Flowchart: Sequential Access Storage 14"/>
          <p:cNvSpPr/>
          <p:nvPr/>
        </p:nvSpPr>
        <p:spPr>
          <a:xfrm rot="20970032" flipH="1">
            <a:off x="7474749" y="3228845"/>
            <a:ext cx="1481105" cy="838200"/>
          </a:xfrm>
          <a:prstGeom prst="flowChartMagneticTap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Learning: 1 year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602989" y="5721926"/>
            <a:ext cx="23067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nopcetecem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7320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9" grpId="0" animBg="1"/>
      <p:bldP spid="10" grpId="0" animBg="1"/>
      <p:bldP spid="11" grpId="0" animBg="1"/>
      <p:bldP spid="12" grpId="0"/>
      <p:bldP spid="14" grpId="0" animBg="1"/>
      <p:bldP spid="15" grpId="0" animBg="1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056" y="2350807"/>
            <a:ext cx="6410325" cy="313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Students are different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46018" y="1519810"/>
            <a:ext cx="701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Here are five jumbled words to show how students are different from one another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5721927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Motivation</a:t>
            </a:r>
          </a:p>
        </p:txBody>
      </p:sp>
      <p:sp>
        <p:nvSpPr>
          <p:cNvPr id="7" name="Flowchart: Sequential Access Storage 6"/>
          <p:cNvSpPr/>
          <p:nvPr/>
        </p:nvSpPr>
        <p:spPr>
          <a:xfrm>
            <a:off x="381000" y="2743200"/>
            <a:ext cx="1143000" cy="838200"/>
          </a:xfrm>
          <a:prstGeom prst="flowChartMagneticTap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Song lyrics</a:t>
            </a:r>
          </a:p>
        </p:txBody>
      </p:sp>
      <p:sp>
        <p:nvSpPr>
          <p:cNvPr id="9" name="Flowchart: Sequential Access Storage 8"/>
          <p:cNvSpPr/>
          <p:nvPr/>
        </p:nvSpPr>
        <p:spPr>
          <a:xfrm rot="20495842">
            <a:off x="1040592" y="4359732"/>
            <a:ext cx="1222297" cy="756085"/>
          </a:xfrm>
          <a:prstGeom prst="flowChartMagneticTap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Movies</a:t>
            </a:r>
          </a:p>
        </p:txBody>
      </p:sp>
      <p:sp>
        <p:nvSpPr>
          <p:cNvPr id="10" name="Flowchart: Sequential Access Storage 9"/>
          <p:cNvSpPr/>
          <p:nvPr/>
        </p:nvSpPr>
        <p:spPr>
          <a:xfrm rot="436715">
            <a:off x="2132052" y="2545192"/>
            <a:ext cx="1222297" cy="756085"/>
          </a:xfrm>
          <a:prstGeom prst="flowChartMagneticTap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City</a:t>
            </a:r>
          </a:p>
        </p:txBody>
      </p:sp>
      <p:sp>
        <p:nvSpPr>
          <p:cNvPr id="11" name="Flowchart: Sequential Access Storage 10"/>
          <p:cNvSpPr/>
          <p:nvPr/>
        </p:nvSpPr>
        <p:spPr>
          <a:xfrm rot="20495842">
            <a:off x="2345141" y="4911378"/>
            <a:ext cx="1222297" cy="756085"/>
          </a:xfrm>
          <a:prstGeom prst="flowChartMagneticTap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Small town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484418" y="5730229"/>
            <a:ext cx="23067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Background</a:t>
            </a:r>
          </a:p>
        </p:txBody>
      </p:sp>
      <p:sp>
        <p:nvSpPr>
          <p:cNvPr id="14" name="Flowchart: Sequential Access Storage 13"/>
          <p:cNvSpPr/>
          <p:nvPr/>
        </p:nvSpPr>
        <p:spPr>
          <a:xfrm flipH="1">
            <a:off x="6324599" y="2470809"/>
            <a:ext cx="1431781" cy="838200"/>
          </a:xfrm>
          <a:prstGeom prst="flowChartMagneticTap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Learning: 3 years</a:t>
            </a:r>
          </a:p>
        </p:txBody>
      </p:sp>
      <p:sp>
        <p:nvSpPr>
          <p:cNvPr id="15" name="Flowchart: Sequential Access Storage 14"/>
          <p:cNvSpPr/>
          <p:nvPr/>
        </p:nvSpPr>
        <p:spPr>
          <a:xfrm rot="20970032" flipH="1">
            <a:off x="7474749" y="3228845"/>
            <a:ext cx="1481105" cy="838200"/>
          </a:xfrm>
          <a:prstGeom prst="flowChartMagneticTap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Learning: 1 year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602989" y="5721926"/>
            <a:ext cx="23067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Competence</a:t>
            </a:r>
          </a:p>
        </p:txBody>
      </p:sp>
    </p:spTree>
    <p:extLst>
      <p:ext uri="{BB962C8B-B14F-4D97-AF65-F5344CB8AC3E}">
        <p14:creationId xmlns:p14="http://schemas.microsoft.com/office/powerpoint/2010/main" val="1314959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9" grpId="0" animBg="1"/>
      <p:bldP spid="10" grpId="0" animBg="1"/>
      <p:bldP spid="11" grpId="0" animBg="1"/>
      <p:bldP spid="12" grpId="0"/>
      <p:bldP spid="14" grpId="0" animBg="1"/>
      <p:bldP spid="15" grpId="0" animBg="1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763" y="2828925"/>
            <a:ext cx="3800475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7578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38200"/>
            <a:ext cx="5506866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429000"/>
            <a:ext cx="4451918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66800" y="4914900"/>
            <a:ext cx="2438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</a:t>
            </a:r>
            <a:r>
              <a:rPr lang="en-US" sz="4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pt?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43600" y="1828800"/>
            <a:ext cx="2438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pt?</a:t>
            </a:r>
          </a:p>
        </p:txBody>
      </p:sp>
    </p:spTree>
    <p:extLst>
      <p:ext uri="{BB962C8B-B14F-4D97-AF65-F5344CB8AC3E}">
        <p14:creationId xmlns:p14="http://schemas.microsoft.com/office/powerpoint/2010/main" val="2008584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033" y="1576332"/>
            <a:ext cx="5981700" cy="410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76400" y="5707559"/>
            <a:ext cx="2438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</a:t>
            </a:r>
            <a:r>
              <a:rPr lang="en-US" sz="4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pt?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10200" y="5565806"/>
            <a:ext cx="21526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pt?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05000" y="372949"/>
            <a:ext cx="56578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Learning Materials?</a:t>
            </a:r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371601"/>
            <a:ext cx="4952999" cy="4310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7883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220" y="1905000"/>
            <a:ext cx="2021760" cy="2650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971801" y="761999"/>
            <a:ext cx="2191979" cy="95410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Learning Objectives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68302" y="4919008"/>
            <a:ext cx="21157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/>
              <a:t>Motivation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/>
              <a:t>Background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/>
              <a:t>Confidence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/>
              <a:t>Competence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/>
              <a:t>Interest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388354287"/>
              </p:ext>
            </p:extLst>
          </p:nvPr>
        </p:nvGraphicFramePr>
        <p:xfrm>
          <a:off x="230392" y="1354475"/>
          <a:ext cx="1981200" cy="3886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6151417" y="2828775"/>
            <a:ext cx="2673927" cy="483906"/>
            <a:chOff x="-1" y="1"/>
            <a:chExt cx="2673927" cy="714446"/>
          </a:xfrm>
        </p:grpSpPr>
        <p:sp>
          <p:nvSpPr>
            <p:cNvPr id="12" name="Rectangle 11"/>
            <p:cNvSpPr/>
            <p:nvPr/>
          </p:nvSpPr>
          <p:spPr>
            <a:xfrm>
              <a:off x="-1" y="34636"/>
              <a:ext cx="2673927" cy="679810"/>
            </a:xfrm>
            <a:prstGeom prst="rect">
              <a:avLst/>
            </a:pr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-1" y="1"/>
              <a:ext cx="2673927" cy="7144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/>
                <a:t>Available materials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320295" y="5036455"/>
            <a:ext cx="2157845" cy="718074"/>
            <a:chOff x="73482" y="1415339"/>
            <a:chExt cx="2157845" cy="870381"/>
          </a:xfrm>
        </p:grpSpPr>
        <p:sp>
          <p:nvSpPr>
            <p:cNvPr id="15" name="Rectangle 14"/>
            <p:cNvSpPr/>
            <p:nvPr/>
          </p:nvSpPr>
          <p:spPr>
            <a:xfrm>
              <a:off x="73482" y="1546818"/>
              <a:ext cx="2157843" cy="665110"/>
            </a:xfrm>
            <a:prstGeom prst="rect">
              <a:avLst/>
            </a:pr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Rectangle 15"/>
            <p:cNvSpPr/>
            <p:nvPr/>
          </p:nvSpPr>
          <p:spPr>
            <a:xfrm>
              <a:off x="73483" y="1415339"/>
              <a:ext cx="2157844" cy="87038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/>
                <a:t>Complementary</a:t>
              </a: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6266220" y="509157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Adopt?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403225" y="5735137"/>
            <a:ext cx="960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Adopt?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366113" y="5735137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Adapt?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488380" y="509157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Adapt?</a:t>
            </a:r>
          </a:p>
        </p:txBody>
      </p:sp>
      <p:pic>
        <p:nvPicPr>
          <p:cNvPr id="22" name="Picture 7">
            <a:extLst>
              <a:ext uri="{FF2B5EF4-FFF2-40B4-BE49-F238E27FC236}">
                <a16:creationId xmlns:a16="http://schemas.microsoft.com/office/drawing/2014/main" id="{12799B9F-65DB-4048-AE67-055E4729AE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73105"/>
            <a:ext cx="914400" cy="1035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276419D-24AA-4852-A4BF-13DF9F7B26A9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r="60774"/>
          <a:stretch/>
        </p:blipFill>
        <p:spPr>
          <a:xfrm>
            <a:off x="2557547" y="5042342"/>
            <a:ext cx="1109663" cy="161925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B69A336-D02D-4D6A-B971-B4625757994D}"/>
              </a:ext>
            </a:extLst>
          </p:cNvPr>
          <p:cNvCxnSpPr>
            <a:cxnSpLocks/>
          </p:cNvCxnSpPr>
          <p:nvPr/>
        </p:nvCxnSpPr>
        <p:spPr>
          <a:xfrm>
            <a:off x="2209800" y="244129"/>
            <a:ext cx="0" cy="6461471"/>
          </a:xfrm>
          <a:prstGeom prst="line">
            <a:avLst/>
          </a:prstGeom>
          <a:ln w="25400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3BA00D8-DE67-44FF-AFE5-FEBFE17446CE}"/>
              </a:ext>
            </a:extLst>
          </p:cNvPr>
          <p:cNvCxnSpPr>
            <a:cxnSpLocks/>
          </p:cNvCxnSpPr>
          <p:nvPr/>
        </p:nvCxnSpPr>
        <p:spPr>
          <a:xfrm>
            <a:off x="5943600" y="244129"/>
            <a:ext cx="0" cy="6461471"/>
          </a:xfrm>
          <a:prstGeom prst="line">
            <a:avLst/>
          </a:prstGeom>
          <a:ln w="25400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3B55D070-3714-4CE6-85A0-2DCC674D0E0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68368" y="1013799"/>
            <a:ext cx="2857500" cy="16002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B413BB8-E44E-4BAA-A482-8E2E7764DE9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93607" y="3431703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697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Graphic spid="5" grpId="0">
        <p:bldAsOne/>
      </p:bldGraphic>
      <p:bldP spid="6" grpId="0"/>
      <p:bldP spid="19" grpId="0"/>
      <p:bldP spid="20" grpId="0"/>
      <p:bldP spid="2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</TotalTime>
  <Words>297</Words>
  <Application>Microsoft Macintosh PowerPoint</Application>
  <PresentationFormat>On-screen Show (4:3)</PresentationFormat>
  <Paragraphs>80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 Theme</vt:lpstr>
      <vt:lpstr>Adopting and Adapting Materials</vt:lpstr>
      <vt:lpstr>PowerPoint Presentation</vt:lpstr>
      <vt:lpstr>PowerPoint Presentation</vt:lpstr>
      <vt:lpstr>Students are different</vt:lpstr>
      <vt:lpstr>Students are different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Principles of  Adopting and ADAPTING Learning Materials</vt:lpstr>
      <vt:lpstr>Strategies</vt:lpstr>
      <vt:lpstr>Strategies</vt:lpstr>
      <vt:lpstr>Examples?</vt:lpstr>
      <vt:lpstr>References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sandra sembel</dc:creator>
  <cp:lastModifiedBy>Sandra Sembel</cp:lastModifiedBy>
  <cp:revision>31</cp:revision>
  <cp:lastPrinted>2015-05-22T08:43:39Z</cp:lastPrinted>
  <dcterms:created xsi:type="dcterms:W3CDTF">2015-05-21T03:08:02Z</dcterms:created>
  <dcterms:modified xsi:type="dcterms:W3CDTF">2018-11-23T03:38:48Z</dcterms:modified>
</cp:coreProperties>
</file>