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4" r:id="rId4"/>
    <p:sldId id="263" r:id="rId5"/>
    <p:sldId id="259" r:id="rId6"/>
    <p:sldId id="261" r:id="rId7"/>
    <p:sldId id="262" r:id="rId8"/>
    <p:sldId id="260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/>
    <p:restoredTop sz="93735"/>
  </p:normalViewPr>
  <p:slideViewPr>
    <p:cSldViewPr snapToGrid="0" snapToObjects="1">
      <p:cViewPr varScale="1">
        <p:scale>
          <a:sx n="89" d="100"/>
          <a:sy n="89" d="100"/>
        </p:scale>
        <p:origin x="1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B140D-9DD7-A141-AB99-5F628E4ADC0F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0263" y="1128713"/>
            <a:ext cx="5416550" cy="3046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44780"/>
            <a:ext cx="5661660" cy="35548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415D5-82D5-0B4B-858A-8198AF138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415D5-82D5-0B4B-858A-8198AF138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8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42382-39C3-5648-B6D5-05A7DB02F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C4174-4F98-264C-A2DD-835E1B7E0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BC716-7008-904A-B829-F6E64A35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E37-EB2F-354D-8DF4-429368B90CC5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768D8-65A8-9840-84EB-872BF253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513F5-E388-4842-BD53-DDD7B937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5B84-5834-1B4C-91EA-80C891DDA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8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05C1-9D88-864D-A742-E24EAB66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85367-F36C-F748-84C5-65A3FC77E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4AAE-1998-B142-BECA-989DB3B2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E37-EB2F-354D-8DF4-429368B90CC5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C912A-49FD-5A48-A170-6481E673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64D38-D566-B74F-AF8B-A8C5530D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5B84-5834-1B4C-91EA-80C891DDA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62AD6E-A583-B64D-9A5F-0F6E4D33B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E7380-7AB7-6E41-9A69-36B9808DD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5789F-C9D1-3F40-A47B-E8135569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E37-EB2F-354D-8DF4-429368B90CC5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56AE4-E537-6645-8C9B-4671397D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56C4C-623E-774D-86C3-CD90EEB3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5B84-5834-1B4C-91EA-80C891DDA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9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E11E0-39A5-BB46-B4F7-F5ECD9B8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A20C2-3B05-A744-9B9D-A999ACF5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4DE62-271C-CD4A-978A-05D0847C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E37-EB2F-354D-8DF4-429368B90CC5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F7E0E-0F43-CA4D-BACD-34DE228F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5851D-E26B-9A49-8320-16FCA24B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5B84-5834-1B4C-91EA-80C891DDA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8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F919-D2AE-1146-9433-F1B91BE8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9E9B2-EC9F-6549-9A53-046C5DD4A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06D2F-4EEC-AC40-8C38-3682BA19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E37-EB2F-354D-8DF4-429368B90CC5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055F7-4CA7-5444-BF3F-3C5BDE4D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F2D6A-ED4F-8847-BDFA-DC6A9EC7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5B84-5834-1B4C-91EA-80C891DDA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4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3D3D-A03F-D24F-8A8B-CE411D4C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C79D0-1CB7-BC4E-A5E9-B9BAE10F2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7A611-14FB-0440-9454-8E443B03D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26601-16DB-BA47-8BDD-A6C3B3DE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E37-EB2F-354D-8DF4-429368B90CC5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6EAE3-1905-924E-A492-F2D7CE2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9729D-5BED-684E-B523-1CE5C704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5B84-5834-1B4C-91EA-80C891DDA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979E-EA2B-4047-827D-C5A6D7E1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437BD-E967-3C43-9CC5-2D0E6C2A3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8510D-EA84-264B-BFDF-5AB4AC3C2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DDD12-983E-E749-A67A-2B5D940FC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998D5-6336-274F-B604-30B78BDC6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14649-61F2-5345-8224-81ED0C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E37-EB2F-354D-8DF4-429368B90CC5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F3BDE-A6E9-FF40-A248-638A2BDD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2914D3-4C5F-094E-93DC-FDAEBC03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5B84-5834-1B4C-91EA-80C891DDA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1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06061-EAFD-DE41-AEFC-996C8FD6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CB9AA-A020-F947-BCFB-64F3B1B16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E37-EB2F-354D-8DF4-429368B90CC5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F9445-2AD3-DE43-8C42-EB38C357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A5EA2-02E4-7B4B-AB81-BABF6758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5B84-5834-1B4C-91EA-80C891DDA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4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79EF3-AA7E-974E-8091-DA79E2B2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E37-EB2F-354D-8DF4-429368B90CC5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70BDF-54C5-FB4B-8C02-8D18E138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469D9-7993-2D4E-96CD-EAD6E5D4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5B84-5834-1B4C-91EA-80C891DDA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1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3E45-E916-6947-B551-FA3B7148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AC553-B58E-0149-AA51-D94B097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B94CD-AD20-EE42-B75C-A72BDE743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A7A12-BAFF-B347-964D-C038ADE3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E37-EB2F-354D-8DF4-429368B90CC5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C607E-572B-524B-8820-D7B0677B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833D9-4145-7840-BF91-CC2934DD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5B84-5834-1B4C-91EA-80C891DDA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5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7F35-1337-9A4F-9808-8462E9E0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EFCC7-0933-204F-8821-0867007FA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FA31A-DCE0-D04D-8F87-DA9C3DD73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97E08-F893-534A-9EE5-71EFB362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E37-EB2F-354D-8DF4-429368B90CC5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3D869-EB5C-BA44-A12B-481EF6E20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EDA4E-4AED-A948-AF3E-4C27124D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5B84-5834-1B4C-91EA-80C891DDA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E12275-FAAB-BB42-8573-71C945FF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E918D-C4B7-084E-A411-4DABA86BF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C389A-5A37-FD45-BA20-5A57BFAFE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FE37-EB2F-354D-8DF4-429368B90CC5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38810-BE05-034F-9474-25372754F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ED8E-B84E-F44A-AEDF-4866CDF9C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25B84-5834-1B4C-91EA-80C891DDA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55F46-1962-43C1-AFB5-72AB4E5DB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r="1111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29613-E068-B143-ACEA-4A370E5C7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5891" y="1406769"/>
            <a:ext cx="2935749" cy="3995226"/>
          </a:xfrm>
          <a:solidFill>
            <a:schemeClr val="accent6"/>
          </a:solidFill>
        </p:spPr>
        <p:txBody>
          <a:bodyPr anchor="ctr">
            <a:normAutofit/>
          </a:bodyPr>
          <a:lstStyle/>
          <a:p>
            <a:pPr algn="l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Teaching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77382-DC1E-A548-800D-838C14B2C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1406769"/>
            <a:ext cx="3507251" cy="3995226"/>
          </a:xfr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Topic:</a:t>
            </a:r>
          </a:p>
          <a:p>
            <a:pPr algn="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‘Thank You’ email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020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6071-5D03-4F4E-8064-1FACB505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Rearrange the following strips.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F3A9EC-D21A-459B-AC74-2028F7EC2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498958"/>
              </p:ext>
            </p:extLst>
          </p:nvPr>
        </p:nvGraphicFramePr>
        <p:xfrm>
          <a:off x="838200" y="1825625"/>
          <a:ext cx="105156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517">
                  <a:extLst>
                    <a:ext uri="{9D8B030D-6E8A-4147-A177-3AD203B41FA5}">
                      <a16:colId xmlns:a16="http://schemas.microsoft.com/office/drawing/2014/main" val="3642247047"/>
                    </a:ext>
                  </a:extLst>
                </a:gridCol>
                <a:gridCol w="9750083">
                  <a:extLst>
                    <a:ext uri="{9D8B030D-6E8A-4147-A177-3AD203B41FA5}">
                      <a16:colId xmlns:a16="http://schemas.microsoft.com/office/drawing/2014/main" val="1919793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How are you? Good luck in your exams.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484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Speak soon, </a:t>
                      </a:r>
                    </a:p>
                    <a:p>
                      <a:r>
                        <a:rPr lang="en-US" sz="2800" dirty="0"/>
                        <a:t>Tom.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4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Thank you very much for the birthday present.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6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Hi Susan,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02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 hope you pass with good marks.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46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I really need a computer game, so it is just a perfect gift. You are very kind.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409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94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6071-5D03-4F4E-8064-1FACB505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Rearrange the following strips.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F3A9EC-D21A-459B-AC74-2028F7EC2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712967"/>
              </p:ext>
            </p:extLst>
          </p:nvPr>
        </p:nvGraphicFramePr>
        <p:xfrm>
          <a:off x="838200" y="1825625"/>
          <a:ext cx="105156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517">
                  <a:extLst>
                    <a:ext uri="{9D8B030D-6E8A-4147-A177-3AD203B41FA5}">
                      <a16:colId xmlns:a16="http://schemas.microsoft.com/office/drawing/2014/main" val="3642247047"/>
                    </a:ext>
                  </a:extLst>
                </a:gridCol>
                <a:gridCol w="9750083">
                  <a:extLst>
                    <a:ext uri="{9D8B030D-6E8A-4147-A177-3AD203B41FA5}">
                      <a16:colId xmlns:a16="http://schemas.microsoft.com/office/drawing/2014/main" val="1919793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Hi Susan,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02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Thank you very much for the birthday present.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49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I really need a computer game, so it is just a perfect gift. You are very kind.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409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How are you? Good luck in your exams.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18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 hope you pass with good marks.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533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Speak soon, </a:t>
                      </a:r>
                    </a:p>
                    <a:p>
                      <a:r>
                        <a:rPr lang="en-US" sz="2800" dirty="0"/>
                        <a:t>Tom.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614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94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EC67DC-5B6C-443D-BF11-F23079C05A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 r="5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DA5C5-135F-B045-A185-ABA3FE7C9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Group writing</a:t>
            </a:r>
            <a:b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4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00850-C856-4C51-A3AA-319D10723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889" y="2324100"/>
            <a:ext cx="6784259" cy="38750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/>
              <a:t>Write the salutation.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Say thank you for the 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Say it is what you need and you’ve been wanting to buy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Tell the person that he/she is very kind.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Wish the person all the best for his/her 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Tell the person you will talk to him/her soon.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End with a complimentary closing.</a:t>
            </a:r>
          </a:p>
          <a:p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648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4791DA-BEB6-4683-ACD3-CD63AA16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Individual writing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 up of a computer keyboard&#10;&#10;Description generated with high confidence">
            <a:extLst>
              <a:ext uri="{FF2B5EF4-FFF2-40B4-BE49-F238E27FC236}">
                <a16:creationId xmlns:a16="http://schemas.microsoft.com/office/drawing/2014/main" id="{3CDBBBE1-B910-48F5-8A6A-CCF3E9D655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28451" r="14940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9047F-9F20-4C05-857E-8BB3B4D82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Who is the receiver?</a:t>
            </a:r>
          </a:p>
          <a:p>
            <a:r>
              <a:rPr lang="en-US" dirty="0">
                <a:solidFill>
                  <a:srgbClr val="000000"/>
                </a:solidFill>
              </a:rPr>
              <a:t>Why are you thanking him/her for?</a:t>
            </a:r>
          </a:p>
          <a:p>
            <a:r>
              <a:rPr lang="en-US" dirty="0">
                <a:solidFill>
                  <a:srgbClr val="000000"/>
                </a:solidFill>
              </a:rPr>
              <a:t>Say something nice about the gift.</a:t>
            </a:r>
          </a:p>
          <a:p>
            <a:r>
              <a:rPr lang="en-US" dirty="0">
                <a:solidFill>
                  <a:srgbClr val="000000"/>
                </a:solidFill>
              </a:rPr>
              <a:t>Wish the person something good.</a:t>
            </a:r>
          </a:p>
          <a:p>
            <a:r>
              <a:rPr lang="en-US" dirty="0">
                <a:solidFill>
                  <a:srgbClr val="000000"/>
                </a:solidFill>
              </a:rPr>
              <a:t>End the message with a hope to meet the person soon.</a:t>
            </a:r>
          </a:p>
          <a:p>
            <a:r>
              <a:rPr lang="en-US" dirty="0">
                <a:solidFill>
                  <a:srgbClr val="000000"/>
                </a:solidFill>
              </a:rPr>
              <a:t>Close with a complimentary closing.</a:t>
            </a:r>
          </a:p>
        </p:txBody>
      </p:sp>
    </p:spTree>
    <p:extLst>
      <p:ext uri="{BB962C8B-B14F-4D97-AF65-F5344CB8AC3E}">
        <p14:creationId xmlns:p14="http://schemas.microsoft.com/office/powerpoint/2010/main" val="1587521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35B8-B067-4C5E-B133-D28F30E2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0073" cy="1676603"/>
          </a:xfrm>
        </p:spPr>
        <p:txBody>
          <a:bodyPr>
            <a:normAutofit/>
          </a:bodyPr>
          <a:lstStyle/>
          <a:p>
            <a:r>
              <a:rPr lang="en-US" dirty="0"/>
              <a:t>Reflective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FAFD3-68C6-4C97-8B45-8B1D53878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113114" cy="3785419"/>
          </a:xfrm>
        </p:spPr>
        <p:txBody>
          <a:bodyPr>
            <a:normAutofit/>
          </a:bodyPr>
          <a:lstStyle/>
          <a:p>
            <a:r>
              <a:rPr lang="en-US" sz="3200" dirty="0"/>
              <a:t>I like _____________ from this session.</a:t>
            </a:r>
          </a:p>
          <a:p>
            <a:r>
              <a:rPr lang="en-US" sz="3200" dirty="0"/>
              <a:t>From this session, I learned _____.</a:t>
            </a:r>
          </a:p>
          <a:p>
            <a:r>
              <a:rPr lang="en-US" sz="3200" dirty="0"/>
              <a:t>I think I can try (name of an activity) in my class.</a:t>
            </a:r>
          </a:p>
          <a:p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A7A195-03A4-44AB-A3D8-2507E2C94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41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8F235346-20CC-4981-B836-23ECF1F4E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3465" y="559407"/>
            <a:ext cx="514148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FE941AC5-E9D2-4264-A3FB-CD384CE4A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915" b="2"/>
          <a:stretch/>
        </p:blipFill>
        <p:spPr>
          <a:xfrm>
            <a:off x="6739337" y="722376"/>
            <a:ext cx="4809744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0376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DB7F77-8D65-694A-B164-CDB5C04DD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03" y="532015"/>
            <a:ext cx="10060247" cy="5658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BE93CD-57D1-3642-97CA-1807EF9C5092}"/>
              </a:ext>
            </a:extLst>
          </p:cNvPr>
          <p:cNvSpPr txBox="1"/>
          <p:nvPr/>
        </p:nvSpPr>
        <p:spPr>
          <a:xfrm>
            <a:off x="9369084" y="3361459"/>
            <a:ext cx="1636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Name?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day?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Where?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Activity?</a:t>
            </a:r>
          </a:p>
        </p:txBody>
      </p:sp>
    </p:spTree>
    <p:extLst>
      <p:ext uri="{BB962C8B-B14F-4D97-AF65-F5344CB8AC3E}">
        <p14:creationId xmlns:p14="http://schemas.microsoft.com/office/powerpoint/2010/main" val="25455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D8AD9-2017-452C-AD26-B850D130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r="6342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0A307E0-3B31-4DAE-9AA1-D8F3D266D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272" y="1969479"/>
            <a:ext cx="4800261" cy="22789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Why do people write a ‘thank you’ email?</a:t>
            </a:r>
          </a:p>
        </p:txBody>
      </p:sp>
    </p:spTree>
    <p:extLst>
      <p:ext uri="{BB962C8B-B14F-4D97-AF65-F5344CB8AC3E}">
        <p14:creationId xmlns:p14="http://schemas.microsoft.com/office/powerpoint/2010/main" val="304920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6B44-56AD-CC42-8176-F25D27B9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write ‘thank-you’ emails?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9A0C9A-67BB-7246-B295-B5D1AECF7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0043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8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85C749-45F4-C44A-8A92-53F471D9A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262659"/>
            <a:ext cx="10236200" cy="608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E5434E-96A9-A14F-BC4F-608394B3206F}"/>
              </a:ext>
            </a:extLst>
          </p:cNvPr>
          <p:cNvSpPr txBox="1"/>
          <p:nvPr/>
        </p:nvSpPr>
        <p:spPr>
          <a:xfrm>
            <a:off x="429491" y="2660072"/>
            <a:ext cx="137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Sender?</a:t>
            </a:r>
          </a:p>
          <a:p>
            <a:r>
              <a:rPr lang="en-US" dirty="0"/>
              <a:t>Receiver?</a:t>
            </a:r>
          </a:p>
          <a:p>
            <a:r>
              <a:rPr lang="en-US" dirty="0"/>
              <a:t>Subject?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Salutation?</a:t>
            </a:r>
          </a:p>
          <a:p>
            <a:r>
              <a:rPr lang="en-US" dirty="0"/>
              <a:t>Message?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Closing?</a:t>
            </a:r>
          </a:p>
        </p:txBody>
      </p:sp>
    </p:spTree>
    <p:extLst>
      <p:ext uri="{BB962C8B-B14F-4D97-AF65-F5344CB8AC3E}">
        <p14:creationId xmlns:p14="http://schemas.microsoft.com/office/powerpoint/2010/main" val="245401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A2763-1D02-7340-A963-FF127F69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Do you remember?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68ECE-9B49-8B4E-A9F7-F4E6E1D6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Who is the writer of the email?</a:t>
            </a:r>
          </a:p>
          <a:p>
            <a:r>
              <a:rPr lang="en-US" sz="2000" dirty="0">
                <a:solidFill>
                  <a:schemeClr val="bg1"/>
                </a:solidFill>
              </a:rPr>
              <a:t>Who is the receiver?</a:t>
            </a:r>
          </a:p>
          <a:p>
            <a:r>
              <a:rPr lang="en-US" sz="2000" dirty="0">
                <a:solidFill>
                  <a:schemeClr val="bg1"/>
                </a:solidFill>
              </a:rPr>
              <a:t>Who has just celebrated birthday?</a:t>
            </a:r>
          </a:p>
          <a:p>
            <a:r>
              <a:rPr lang="en-US" sz="2000" dirty="0">
                <a:solidFill>
                  <a:schemeClr val="bg1"/>
                </a:solidFill>
              </a:rPr>
              <a:t>Who has exam to take?</a:t>
            </a:r>
          </a:p>
          <a:p>
            <a:r>
              <a:rPr lang="en-US" sz="2000" dirty="0">
                <a:solidFill>
                  <a:schemeClr val="bg1"/>
                </a:solidFill>
              </a:rPr>
              <a:t>What is the birthday gift?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3F373-0019-48A2-BD38-8FF0D7E81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70" t="21107" r="5384" b="2382"/>
          <a:stretch/>
        </p:blipFill>
        <p:spPr>
          <a:xfrm>
            <a:off x="4905218" y="1167618"/>
            <a:ext cx="7078538" cy="451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AF0B76-24C5-6E4F-A41D-324BF3494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Email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321C2-CB14-6C47-97EF-178F37C5D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Email address</a:t>
            </a:r>
          </a:p>
          <a:p>
            <a:r>
              <a:rPr lang="en-US" sz="2000">
                <a:solidFill>
                  <a:schemeClr val="bg1"/>
                </a:solidFill>
              </a:rPr>
              <a:t>Receiver</a:t>
            </a:r>
          </a:p>
          <a:p>
            <a:r>
              <a:rPr lang="en-US" sz="2000">
                <a:solidFill>
                  <a:schemeClr val="bg1"/>
                </a:solidFill>
              </a:rPr>
              <a:t>Sender</a:t>
            </a:r>
          </a:p>
          <a:p>
            <a:r>
              <a:rPr lang="en-US" sz="2000">
                <a:solidFill>
                  <a:schemeClr val="bg1"/>
                </a:solidFill>
              </a:rPr>
              <a:t>Subject</a:t>
            </a:r>
          </a:p>
          <a:p>
            <a:r>
              <a:rPr lang="en-US" sz="2000">
                <a:solidFill>
                  <a:schemeClr val="bg1"/>
                </a:solidFill>
              </a:rPr>
              <a:t>Salutation</a:t>
            </a:r>
          </a:p>
          <a:p>
            <a:r>
              <a:rPr lang="en-US" sz="2000">
                <a:solidFill>
                  <a:schemeClr val="bg1"/>
                </a:solidFill>
              </a:rPr>
              <a:t>Message</a:t>
            </a:r>
          </a:p>
          <a:p>
            <a:r>
              <a:rPr lang="en-US" sz="2000">
                <a:solidFill>
                  <a:schemeClr val="bg1"/>
                </a:solidFill>
              </a:rPr>
              <a:t>Closing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B6575C0-C382-45B5-8794-43E72D6B4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511" y="745588"/>
            <a:ext cx="6940062" cy="52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8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0082-C23E-3D42-97EC-81FFBB0D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your understanding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D917C-25B2-5E47-816C-553BBABFE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1091"/>
            <a:ext cx="101981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8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0082-C23E-3D42-97EC-81FFBB0D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your understanding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D917C-25B2-5E47-816C-553BBABFE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1091"/>
            <a:ext cx="10198100" cy="441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86B3A-89C6-4F70-B0F9-08BE5A31956B}"/>
              </a:ext>
            </a:extLst>
          </p:cNvPr>
          <p:cNvSpPr txBox="1"/>
          <p:nvPr/>
        </p:nvSpPr>
        <p:spPr>
          <a:xfrm>
            <a:off x="2011680" y="4009292"/>
            <a:ext cx="288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Had a birthday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A8B19-C87B-45B7-8181-5A90F9850F2F}"/>
              </a:ext>
            </a:extLst>
          </p:cNvPr>
          <p:cNvSpPr txBox="1"/>
          <p:nvPr/>
        </p:nvSpPr>
        <p:spPr>
          <a:xfrm>
            <a:off x="6890824" y="3971778"/>
            <a:ext cx="328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Gave a birthday present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6A87A-07E9-49F8-821C-BBD5093BDAC2}"/>
              </a:ext>
            </a:extLst>
          </p:cNvPr>
          <p:cNvSpPr txBox="1"/>
          <p:nvPr/>
        </p:nvSpPr>
        <p:spPr>
          <a:xfrm>
            <a:off x="6890824" y="4529797"/>
            <a:ext cx="288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Had exams soon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ADB4C-DB8B-4EB0-BD4E-3FCA2888CED7}"/>
              </a:ext>
            </a:extLst>
          </p:cNvPr>
          <p:cNvSpPr txBox="1"/>
          <p:nvPr/>
        </p:nvSpPr>
        <p:spPr>
          <a:xfrm>
            <a:off x="2011679" y="4617871"/>
            <a:ext cx="288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Write the email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E20A4A-A8F5-41A8-978A-90E1E5054F19}"/>
              </a:ext>
            </a:extLst>
          </p:cNvPr>
          <p:cNvSpPr txBox="1"/>
          <p:nvPr/>
        </p:nvSpPr>
        <p:spPr>
          <a:xfrm>
            <a:off x="2002399" y="5226450"/>
            <a:ext cx="288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Got a computer game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1303F8-2262-48CA-8D86-54BBBE75522A}"/>
              </a:ext>
            </a:extLst>
          </p:cNvPr>
          <p:cNvSpPr txBox="1"/>
          <p:nvPr/>
        </p:nvSpPr>
        <p:spPr>
          <a:xfrm>
            <a:off x="6890824" y="5210037"/>
            <a:ext cx="288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Received the email</a:t>
            </a:r>
          </a:p>
        </p:txBody>
      </p:sp>
    </p:spTree>
    <p:extLst>
      <p:ext uri="{BB962C8B-B14F-4D97-AF65-F5344CB8AC3E}">
        <p14:creationId xmlns:p14="http://schemas.microsoft.com/office/powerpoint/2010/main" val="571431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400</Words>
  <Application>Microsoft Macintosh PowerPoint</Application>
  <PresentationFormat>Widescreen</PresentationFormat>
  <Paragraphs>90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Schoolbook</vt:lpstr>
      <vt:lpstr>Office Theme</vt:lpstr>
      <vt:lpstr>Demo Teaching 1</vt:lpstr>
      <vt:lpstr>PowerPoint Presentation</vt:lpstr>
      <vt:lpstr>Why do people write a ‘thank you’ email?</vt:lpstr>
      <vt:lpstr>Why do people write ‘thank-you’ emails?</vt:lpstr>
      <vt:lpstr>PowerPoint Presentation</vt:lpstr>
      <vt:lpstr>Do you remember?</vt:lpstr>
      <vt:lpstr>Email</vt:lpstr>
      <vt:lpstr>Checking your understanding</vt:lpstr>
      <vt:lpstr>Checking your understanding</vt:lpstr>
      <vt:lpstr>Rearrange the following strips.</vt:lpstr>
      <vt:lpstr>Rearrange the following strips.</vt:lpstr>
      <vt:lpstr>Group writing </vt:lpstr>
      <vt:lpstr>Individual writing</vt:lpstr>
      <vt:lpstr>Reflective Learning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 Teaching 1</dc:title>
  <dc:creator>Sandra Sembel</dc:creator>
  <cp:lastModifiedBy>Sandra Sembel</cp:lastModifiedBy>
  <cp:revision>8</cp:revision>
  <dcterms:created xsi:type="dcterms:W3CDTF">2018-11-20T14:16:43Z</dcterms:created>
  <dcterms:modified xsi:type="dcterms:W3CDTF">2018-11-22T08:41:03Z</dcterms:modified>
</cp:coreProperties>
</file>