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89EB-40AB-412C-90CE-6E7037446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9EA18-3A00-4664-8340-0EF0C71C1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A2C4-F718-446C-B590-8D2DBDCF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2795-5564-422C-9F25-D278DC53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96A3D-41FB-4A6A-9B79-68870743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8762-EAB5-42B9-9FF2-EB93A971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83E3E-0DA3-4F08-A1D7-BC94E4151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A5A5-ADA8-4E68-9D26-ACF8293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57FB-D3EB-45D9-AE47-D941C2C7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F388-2838-4EEF-B4DA-2319A9F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DC82F-76B1-4CDB-B72A-30F551756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A55AB-FDAF-4DED-B934-5CC32A1B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F166-3B7B-4D7D-BA25-1BD87CF0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13E7-770F-425B-821F-EBDCCB5C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28A7-1E82-4B32-B3AE-82EF21A0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7E60-4315-4D25-ADAB-9014E42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80AD-95A0-4054-90F8-FA5971B2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2EF2-46BB-4484-AF95-F98EC541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8AFC2-FA9A-4611-8B16-E7BE4120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7426-CE9A-4818-AD2B-63D56A2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B107-CBEA-4BD5-ACF7-D413E963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AF5D-8482-4E65-BECC-9D3FEF06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E5DF-93F2-4E75-8A73-C0225F1F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06127-AF96-4E5B-B0AF-6B07F174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9C3D-0458-4913-9B3E-0D32DF23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3754-177E-49CA-906C-65217269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3E39-B8F3-4D10-85D2-C736EF02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D8CF3-A537-4245-B049-BE41AAD8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52B3B-E291-4700-B515-C2A994CE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B0B3-974E-43FC-B8F0-C047C83E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0836E-F635-4B62-ADFE-95877F18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E05C-24AC-47F0-9A61-2ED1C3A2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1CA1-F190-4748-9ABB-13C6B664E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98E91-8937-4C42-9A14-505D23D9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E2061-0FF7-49F3-B4C4-6F9DF99D7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1D6AB-5A2C-4C09-9F7C-A9D1A65F3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9A9CE-79C3-4ED4-8C37-0FC55DC2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48D37-103D-430D-BABC-3A63D7A6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E280A-8DE3-4BF6-A705-B3289772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DE92-9689-4706-9BDB-183C64B4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E392E-C9B8-408C-8CE5-C8CCAF5A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A3E9D-5B55-4DCB-8EA1-47DAECF3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B6C43-82E8-434D-99BF-FF7987E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0F054-ACD5-46AE-8A28-7A3B9A33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D5C8F-069E-423C-9B07-B3DA0418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3F02-B5E6-4110-83C0-3AD48017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0DF0-03AC-47EA-BC26-C63F3E4D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5BFF-7BAE-486D-8B7C-4C9A1D78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D4809-8E10-4F7D-A115-377192315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7A50-67B2-484E-918C-FE30DC90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F1C29-217E-4DD2-BA39-4D1EE7F8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20A3-F04C-4E9F-9BD5-A575E34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30FE-9598-49BC-B455-6709F9B5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1EE46-41DE-4523-92DB-D9D07A2F3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8E3-B3E7-45CB-8C78-075F68729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4050-CD19-4628-9679-8E7431AC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4DA8-8A6C-4689-8DE7-B571E0A8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CFA75-FDC5-4AF8-B297-6CC39B10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14174-F342-45D7-AD97-961B0E53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D84C9-4362-4F34-A56E-B7F2B746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FB2A-F87E-46EC-A701-820C3A43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7395-EBE0-4B84-A72B-9F28E19AABE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2C92-55A7-42C5-890B-5610ECACF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C9448-631C-4798-A5BB-77E1680C7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322C-5F03-4A09-B503-B8283614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english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6408A-B30D-4AA0-B131-5A6A9110C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2A8631-CFC6-4DF6-BC25-D7FB73061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7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57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AC2CBD-B689-4F27-B285-916392FA4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370360"/>
            <a:ext cx="9966960" cy="1560320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557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</a:t>
            </a:r>
            <a:br>
              <a:rPr lang="en-US" sz="4900" b="1" dirty="0">
                <a:solidFill>
                  <a:srgbClr val="557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solidFill>
                  <a:srgbClr val="557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Teachingenglish.org.uk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BE917-55D2-4CF2-AE3B-1F8155556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557F87"/>
                </a:solidFill>
              </a:rPr>
              <a:t>https://www.teachingenglish.org.uk/</a:t>
            </a:r>
          </a:p>
        </p:txBody>
      </p:sp>
      <p:pic>
        <p:nvPicPr>
          <p:cNvPr id="4" name="Picture 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FDED35C4-28DB-4345-9F32-143BDD72A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9113" b="27904"/>
          <a:stretch/>
        </p:blipFill>
        <p:spPr>
          <a:xfrm>
            <a:off x="243840" y="256539"/>
            <a:ext cx="11704320" cy="41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426-45A8-F947-9B1C-44AA6D4C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</a:t>
            </a:r>
            <a:r>
              <a:rPr lang="en-US" dirty="0">
                <a:hlinkClick r:id="rId2"/>
              </a:rPr>
              <a:t>www.teachingenglish.org.uk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15DD-1954-0740-8645-F2401DA20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/>
              <a:t>What sections did you visit and what information did you get from those sections?</a:t>
            </a:r>
          </a:p>
          <a:p>
            <a:endParaRPr lang="en-US" sz="4400" dirty="0"/>
          </a:p>
          <a:p>
            <a:r>
              <a:rPr lang="en-US" sz="4400" dirty="0"/>
              <a:t>How would you use the section to enrich your teaching?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20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74B4-AAE3-A14A-9FDF-1D403892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20F7-83D6-A242-BD22-BD2F8C9E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 learned …</a:t>
            </a:r>
          </a:p>
          <a:p>
            <a:r>
              <a:rPr lang="en-US" sz="4800" dirty="0"/>
              <a:t>I wish to try …..</a:t>
            </a:r>
          </a:p>
        </p:txBody>
      </p:sp>
    </p:spTree>
    <p:extLst>
      <p:ext uri="{BB962C8B-B14F-4D97-AF65-F5344CB8AC3E}">
        <p14:creationId xmlns:p14="http://schemas.microsoft.com/office/powerpoint/2010/main" val="319847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6B93C-7552-472E-AA60-D8769910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41" b="4309"/>
          <a:stretch/>
        </p:blipFill>
        <p:spPr>
          <a:xfrm>
            <a:off x="0" y="0"/>
            <a:ext cx="12191980" cy="70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39A5A35-392E-4C30-9F0B-65D9F71D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" t="94" r="-1159" b="4101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88F1D-4721-40F2-A712-99EF4CFBCB94}"/>
              </a:ext>
            </a:extLst>
          </p:cNvPr>
          <p:cNvSpPr txBox="1"/>
          <p:nvPr/>
        </p:nvSpPr>
        <p:spPr>
          <a:xfrm>
            <a:off x="6374295" y="5300871"/>
            <a:ext cx="478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you turned yours into action?</a:t>
            </a:r>
          </a:p>
        </p:txBody>
      </p:sp>
    </p:spTree>
    <p:extLst>
      <p:ext uri="{BB962C8B-B14F-4D97-AF65-F5344CB8AC3E}">
        <p14:creationId xmlns:p14="http://schemas.microsoft.com/office/powerpoint/2010/main" val="200596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FFC-1CCF-4BEA-8470-7F90AAC9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this!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933005-06FA-4BD4-B8D2-63794098E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82571"/>
              </p:ext>
            </p:extLst>
          </p:nvPr>
        </p:nvGraphicFramePr>
        <p:xfrm>
          <a:off x="1002195" y="1690688"/>
          <a:ext cx="10187610" cy="432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99">
                  <a:extLst>
                    <a:ext uri="{9D8B030D-6E8A-4147-A177-3AD203B41FA5}">
                      <a16:colId xmlns:a16="http://schemas.microsoft.com/office/drawing/2014/main" val="2604890900"/>
                    </a:ext>
                  </a:extLst>
                </a:gridCol>
                <a:gridCol w="4140134">
                  <a:extLst>
                    <a:ext uri="{9D8B030D-6E8A-4147-A177-3AD203B41FA5}">
                      <a16:colId xmlns:a16="http://schemas.microsoft.com/office/drawing/2014/main" val="3430680801"/>
                    </a:ext>
                  </a:extLst>
                </a:gridCol>
                <a:gridCol w="1335272">
                  <a:extLst>
                    <a:ext uri="{9D8B030D-6E8A-4147-A177-3AD203B41FA5}">
                      <a16:colId xmlns:a16="http://schemas.microsoft.com/office/drawing/2014/main" val="1277794398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07471493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4035813421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2114817869"/>
                    </a:ext>
                  </a:extLst>
                </a:gridCol>
              </a:tblGrid>
              <a:tr h="838227"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Friend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Friend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Friend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70431"/>
                  </a:ext>
                </a:extLst>
              </a:tr>
              <a:tr h="838227">
                <a:tc>
                  <a:txBody>
                    <a:bodyPr/>
                    <a:lstStyle/>
                    <a:p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were the last three sections you 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48382"/>
                  </a:ext>
                </a:extLst>
              </a:tr>
              <a:tr h="838227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Why did you visit these sections?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1609"/>
                  </a:ext>
                </a:extLst>
              </a:tr>
              <a:tr h="989201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interesting things did you get from these sections?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70498"/>
                  </a:ext>
                </a:extLst>
              </a:tr>
              <a:tr h="465682">
                <a:tc>
                  <a:txBody>
                    <a:bodyPr/>
                    <a:lstStyle/>
                    <a:p>
                      <a:r>
                        <a:rPr lang="en-US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Which one (from no 3) that you think you can use in class?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5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126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Session 2</vt:lpstr>
      <vt:lpstr>Exploring Teachingenglish.org.uk</vt:lpstr>
      <vt:lpstr>Explore www.teachingenglish.org.uk </vt:lpstr>
      <vt:lpstr>Learning Reflection</vt:lpstr>
      <vt:lpstr>PowerPoint Presentation</vt:lpstr>
      <vt:lpstr>PowerPoint Presentation</vt:lpstr>
      <vt:lpstr>Discuss this!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 this!</dc:title>
  <dc:creator>Sandra Sembel</dc:creator>
  <cp:lastModifiedBy>Sandra Sembel</cp:lastModifiedBy>
  <cp:revision>5</cp:revision>
  <dcterms:created xsi:type="dcterms:W3CDTF">2018-11-21T05:48:19Z</dcterms:created>
  <dcterms:modified xsi:type="dcterms:W3CDTF">2018-11-22T04:04:55Z</dcterms:modified>
</cp:coreProperties>
</file>