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2950"/>
  </p:normalViewPr>
  <p:slideViewPr>
    <p:cSldViewPr snapToGrid="0" snapToObjects="1">
      <p:cViewPr varScale="1">
        <p:scale>
          <a:sx n="58" d="100"/>
          <a:sy n="58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8ADBFC-1D3C-433D-B980-B94E82029A58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963D587-5852-4CC3-A1E4-80FE6E8C567C}">
      <dgm:prSet/>
      <dgm:spPr/>
      <dgm:t>
        <a:bodyPr/>
        <a:lstStyle/>
        <a:p>
          <a:r>
            <a:rPr lang="en-US" dirty="0"/>
            <a:t>Explore </a:t>
          </a:r>
          <a:r>
            <a:rPr lang="en-US" dirty="0" err="1"/>
            <a:t>learnenglish</a:t>
          </a:r>
          <a:r>
            <a:rPr lang="en-US" dirty="0"/>
            <a:t> website</a:t>
          </a:r>
        </a:p>
      </dgm:t>
    </dgm:pt>
    <dgm:pt modelId="{154E513F-B8FA-4004-A71C-D7A239C79DE0}" type="parTrans" cxnId="{63D1FCFF-2265-4C63-9328-D4994E1F014F}">
      <dgm:prSet/>
      <dgm:spPr/>
      <dgm:t>
        <a:bodyPr/>
        <a:lstStyle/>
        <a:p>
          <a:endParaRPr lang="en-US"/>
        </a:p>
      </dgm:t>
    </dgm:pt>
    <dgm:pt modelId="{1AA729AF-0DD9-4D97-859D-F39287B5F1F0}" type="sibTrans" cxnId="{63D1FCFF-2265-4C63-9328-D4994E1F014F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CFCD8F56-3ECC-4191-8023-F667F1079270}">
      <dgm:prSet/>
      <dgm:spPr/>
      <dgm:t>
        <a:bodyPr/>
        <a:lstStyle/>
        <a:p>
          <a:r>
            <a:rPr lang="en-US" dirty="0"/>
            <a:t>Which different sections did you CLICK and SEE?</a:t>
          </a:r>
        </a:p>
      </dgm:t>
    </dgm:pt>
    <dgm:pt modelId="{47AD759B-2318-47C6-827C-500BDA6F8708}" type="parTrans" cxnId="{DD8927CF-9C8D-4BB5-B378-D60499B9F713}">
      <dgm:prSet/>
      <dgm:spPr/>
      <dgm:t>
        <a:bodyPr/>
        <a:lstStyle/>
        <a:p>
          <a:endParaRPr lang="en-US"/>
        </a:p>
      </dgm:t>
    </dgm:pt>
    <dgm:pt modelId="{74BCDC6D-C9C7-405A-8C37-2C266C85B53D}" type="sibTrans" cxnId="{DD8927CF-9C8D-4BB5-B378-D60499B9F71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A3B0011-5FCB-4EE0-8E1F-350704BC6C68}">
      <dgm:prSet/>
      <dgm:spPr/>
      <dgm:t>
        <a:bodyPr/>
        <a:lstStyle/>
        <a:p>
          <a:r>
            <a:rPr lang="en-US" dirty="0"/>
            <a:t>Which one struck you most? Why?</a:t>
          </a:r>
        </a:p>
      </dgm:t>
    </dgm:pt>
    <dgm:pt modelId="{E79FAF9B-B548-4AB1-89BB-02BC4F637FE7}" type="parTrans" cxnId="{E1F15BDD-FFA1-4CAD-95F4-4874A922C820}">
      <dgm:prSet/>
      <dgm:spPr/>
      <dgm:t>
        <a:bodyPr/>
        <a:lstStyle/>
        <a:p>
          <a:endParaRPr lang="en-US"/>
        </a:p>
      </dgm:t>
    </dgm:pt>
    <dgm:pt modelId="{0C990E53-B591-460D-9948-B5B8125A02B6}" type="sibTrans" cxnId="{E1F15BDD-FFA1-4CAD-95F4-4874A922C820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464F8E2C-42DF-4701-9B6C-36C5047B8338}">
      <dgm:prSet/>
      <dgm:spPr/>
      <dgm:t>
        <a:bodyPr/>
        <a:lstStyle/>
        <a:p>
          <a:r>
            <a:rPr lang="en-US" dirty="0"/>
            <a:t>Which one is most likely be used in your class? Ideas?</a:t>
          </a:r>
        </a:p>
      </dgm:t>
    </dgm:pt>
    <dgm:pt modelId="{79805ABC-439A-4B37-8166-603B7093C329}" type="parTrans" cxnId="{D72492AE-6F59-47B6-A1CF-973369040F1F}">
      <dgm:prSet/>
      <dgm:spPr/>
      <dgm:t>
        <a:bodyPr/>
        <a:lstStyle/>
        <a:p>
          <a:endParaRPr lang="en-US"/>
        </a:p>
      </dgm:t>
    </dgm:pt>
    <dgm:pt modelId="{847BA6AF-D557-49EB-AFAF-8CA9324F7F5A}" type="sibTrans" cxnId="{D72492AE-6F59-47B6-A1CF-973369040F1F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0E388D0B-8429-41C3-BABA-B71723810441}" type="pres">
      <dgm:prSet presAssocID="{128ADBFC-1D3C-433D-B980-B94E82029A58}" presName="Name0" presStyleCnt="0">
        <dgm:presLayoutVars>
          <dgm:animLvl val="lvl"/>
          <dgm:resizeHandles val="exact"/>
        </dgm:presLayoutVars>
      </dgm:prSet>
      <dgm:spPr/>
    </dgm:pt>
    <dgm:pt modelId="{71AF6920-A8A7-4051-991D-A0278580DCC3}" type="pres">
      <dgm:prSet presAssocID="{2963D587-5852-4CC3-A1E4-80FE6E8C567C}" presName="compositeNode" presStyleCnt="0">
        <dgm:presLayoutVars>
          <dgm:bulletEnabled val="1"/>
        </dgm:presLayoutVars>
      </dgm:prSet>
      <dgm:spPr/>
    </dgm:pt>
    <dgm:pt modelId="{648734B9-CB8E-438B-9A45-C531592A8F70}" type="pres">
      <dgm:prSet presAssocID="{2963D587-5852-4CC3-A1E4-80FE6E8C567C}" presName="bgRect" presStyleLbl="bgAccFollowNode1" presStyleIdx="0" presStyleCnt="4"/>
      <dgm:spPr/>
    </dgm:pt>
    <dgm:pt modelId="{1F6374B5-6AC5-4712-9985-EFC777D6E0DB}" type="pres">
      <dgm:prSet presAssocID="{1AA729AF-0DD9-4D97-859D-F39287B5F1F0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03FB1DE5-A4F4-407C-9874-BCD1EFBD226C}" type="pres">
      <dgm:prSet presAssocID="{2963D587-5852-4CC3-A1E4-80FE6E8C567C}" presName="bottomLine" presStyleLbl="alignNode1" presStyleIdx="1" presStyleCnt="8">
        <dgm:presLayoutVars/>
      </dgm:prSet>
      <dgm:spPr/>
    </dgm:pt>
    <dgm:pt modelId="{3568DA92-EBAC-4084-A27A-EE255EF5D5AF}" type="pres">
      <dgm:prSet presAssocID="{2963D587-5852-4CC3-A1E4-80FE6E8C567C}" presName="nodeText" presStyleLbl="bgAccFollowNode1" presStyleIdx="0" presStyleCnt="4">
        <dgm:presLayoutVars>
          <dgm:bulletEnabled val="1"/>
        </dgm:presLayoutVars>
      </dgm:prSet>
      <dgm:spPr/>
    </dgm:pt>
    <dgm:pt modelId="{AED5A31E-B744-4402-9931-441781D0CD33}" type="pres">
      <dgm:prSet presAssocID="{1AA729AF-0DD9-4D97-859D-F39287B5F1F0}" presName="sibTrans" presStyleCnt="0"/>
      <dgm:spPr/>
    </dgm:pt>
    <dgm:pt modelId="{2666D570-89F4-442F-A22B-863829DBF758}" type="pres">
      <dgm:prSet presAssocID="{CFCD8F56-3ECC-4191-8023-F667F1079270}" presName="compositeNode" presStyleCnt="0">
        <dgm:presLayoutVars>
          <dgm:bulletEnabled val="1"/>
        </dgm:presLayoutVars>
      </dgm:prSet>
      <dgm:spPr/>
    </dgm:pt>
    <dgm:pt modelId="{9DA52FED-0326-451D-93C7-C1D6E8704309}" type="pres">
      <dgm:prSet presAssocID="{CFCD8F56-3ECC-4191-8023-F667F1079270}" presName="bgRect" presStyleLbl="bgAccFollowNode1" presStyleIdx="1" presStyleCnt="4"/>
      <dgm:spPr/>
    </dgm:pt>
    <dgm:pt modelId="{34B216B2-5FD6-4BB4-BCA1-10FC12CF2493}" type="pres">
      <dgm:prSet presAssocID="{74BCDC6D-C9C7-405A-8C37-2C266C85B53D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76B97ED9-5C9B-4C67-B7DA-DA7740158F78}" type="pres">
      <dgm:prSet presAssocID="{CFCD8F56-3ECC-4191-8023-F667F1079270}" presName="bottomLine" presStyleLbl="alignNode1" presStyleIdx="3" presStyleCnt="8">
        <dgm:presLayoutVars/>
      </dgm:prSet>
      <dgm:spPr/>
    </dgm:pt>
    <dgm:pt modelId="{3B89079C-7E0F-4322-8902-EC74ED96A8C2}" type="pres">
      <dgm:prSet presAssocID="{CFCD8F56-3ECC-4191-8023-F667F1079270}" presName="nodeText" presStyleLbl="bgAccFollowNode1" presStyleIdx="1" presStyleCnt="4">
        <dgm:presLayoutVars>
          <dgm:bulletEnabled val="1"/>
        </dgm:presLayoutVars>
      </dgm:prSet>
      <dgm:spPr/>
    </dgm:pt>
    <dgm:pt modelId="{35183BD3-FCCC-450E-B560-4B0B7E78C1BE}" type="pres">
      <dgm:prSet presAssocID="{74BCDC6D-C9C7-405A-8C37-2C266C85B53D}" presName="sibTrans" presStyleCnt="0"/>
      <dgm:spPr/>
    </dgm:pt>
    <dgm:pt modelId="{DFE9D222-E972-48F4-A342-83A4CDAE0827}" type="pres">
      <dgm:prSet presAssocID="{3A3B0011-5FCB-4EE0-8E1F-350704BC6C68}" presName="compositeNode" presStyleCnt="0">
        <dgm:presLayoutVars>
          <dgm:bulletEnabled val="1"/>
        </dgm:presLayoutVars>
      </dgm:prSet>
      <dgm:spPr/>
    </dgm:pt>
    <dgm:pt modelId="{33E5B61C-AF41-4556-A79F-FA49012A3B98}" type="pres">
      <dgm:prSet presAssocID="{3A3B0011-5FCB-4EE0-8E1F-350704BC6C68}" presName="bgRect" presStyleLbl="bgAccFollowNode1" presStyleIdx="2" presStyleCnt="4"/>
      <dgm:spPr/>
    </dgm:pt>
    <dgm:pt modelId="{3E15FC7C-5C26-4E4A-BDC2-FC89600FBCDD}" type="pres">
      <dgm:prSet presAssocID="{0C990E53-B591-460D-9948-B5B8125A02B6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03718F5A-70C2-40DA-856E-81DD7CDEB210}" type="pres">
      <dgm:prSet presAssocID="{3A3B0011-5FCB-4EE0-8E1F-350704BC6C68}" presName="bottomLine" presStyleLbl="alignNode1" presStyleIdx="5" presStyleCnt="8">
        <dgm:presLayoutVars/>
      </dgm:prSet>
      <dgm:spPr/>
    </dgm:pt>
    <dgm:pt modelId="{9B846A46-B49E-4806-A730-FA79ADA77A2A}" type="pres">
      <dgm:prSet presAssocID="{3A3B0011-5FCB-4EE0-8E1F-350704BC6C68}" presName="nodeText" presStyleLbl="bgAccFollowNode1" presStyleIdx="2" presStyleCnt="4">
        <dgm:presLayoutVars>
          <dgm:bulletEnabled val="1"/>
        </dgm:presLayoutVars>
      </dgm:prSet>
      <dgm:spPr/>
    </dgm:pt>
    <dgm:pt modelId="{0C902013-5E47-47A5-B898-AF2833DEB773}" type="pres">
      <dgm:prSet presAssocID="{0C990E53-B591-460D-9948-B5B8125A02B6}" presName="sibTrans" presStyleCnt="0"/>
      <dgm:spPr/>
    </dgm:pt>
    <dgm:pt modelId="{78EC5507-92B2-4467-AD41-487C08D94AC7}" type="pres">
      <dgm:prSet presAssocID="{464F8E2C-42DF-4701-9B6C-36C5047B8338}" presName="compositeNode" presStyleCnt="0">
        <dgm:presLayoutVars>
          <dgm:bulletEnabled val="1"/>
        </dgm:presLayoutVars>
      </dgm:prSet>
      <dgm:spPr/>
    </dgm:pt>
    <dgm:pt modelId="{E86E0363-C510-4F65-A1CF-0345DE4435CD}" type="pres">
      <dgm:prSet presAssocID="{464F8E2C-42DF-4701-9B6C-36C5047B8338}" presName="bgRect" presStyleLbl="bgAccFollowNode1" presStyleIdx="3" presStyleCnt="4"/>
      <dgm:spPr/>
    </dgm:pt>
    <dgm:pt modelId="{155D10C6-CEDF-434E-A224-A6334F5F73E4}" type="pres">
      <dgm:prSet presAssocID="{847BA6AF-D557-49EB-AFAF-8CA9324F7F5A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CB0A27F4-66F9-4711-8093-00695A7EC92D}" type="pres">
      <dgm:prSet presAssocID="{464F8E2C-42DF-4701-9B6C-36C5047B8338}" presName="bottomLine" presStyleLbl="alignNode1" presStyleIdx="7" presStyleCnt="8">
        <dgm:presLayoutVars/>
      </dgm:prSet>
      <dgm:spPr/>
    </dgm:pt>
    <dgm:pt modelId="{34C74FA1-FE79-4C8A-BCAE-2CD879D41226}" type="pres">
      <dgm:prSet presAssocID="{464F8E2C-42DF-4701-9B6C-36C5047B8338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3FFA440F-B69B-4FD1-9987-33C1F962E911}" type="presOf" srcId="{0C990E53-B591-460D-9948-B5B8125A02B6}" destId="{3E15FC7C-5C26-4E4A-BDC2-FC89600FBCDD}" srcOrd="0" destOrd="0" presId="urn:microsoft.com/office/officeart/2016/7/layout/BasicLinearProcessNumbered"/>
    <dgm:cxn modelId="{A93EDB26-4879-412F-9589-BC385453D31F}" type="presOf" srcId="{464F8E2C-42DF-4701-9B6C-36C5047B8338}" destId="{E86E0363-C510-4F65-A1CF-0345DE4435CD}" srcOrd="0" destOrd="0" presId="urn:microsoft.com/office/officeart/2016/7/layout/BasicLinearProcessNumbered"/>
    <dgm:cxn modelId="{4B785B3D-8854-4D82-B9FE-00D27DCB60D1}" type="presOf" srcId="{CFCD8F56-3ECC-4191-8023-F667F1079270}" destId="{9DA52FED-0326-451D-93C7-C1D6E8704309}" srcOrd="0" destOrd="0" presId="urn:microsoft.com/office/officeart/2016/7/layout/BasicLinearProcessNumbered"/>
    <dgm:cxn modelId="{D2D37747-DB69-4833-9A67-51D36A455645}" type="presOf" srcId="{CFCD8F56-3ECC-4191-8023-F667F1079270}" destId="{3B89079C-7E0F-4322-8902-EC74ED96A8C2}" srcOrd="1" destOrd="0" presId="urn:microsoft.com/office/officeart/2016/7/layout/BasicLinearProcessNumbered"/>
    <dgm:cxn modelId="{0A0BBB53-1461-4561-9C68-373ABA6F6D99}" type="presOf" srcId="{2963D587-5852-4CC3-A1E4-80FE6E8C567C}" destId="{3568DA92-EBAC-4084-A27A-EE255EF5D5AF}" srcOrd="1" destOrd="0" presId="urn:microsoft.com/office/officeart/2016/7/layout/BasicLinearProcessNumbered"/>
    <dgm:cxn modelId="{07033A55-98A1-4A04-A1AB-F968C6A8FF75}" type="presOf" srcId="{128ADBFC-1D3C-433D-B980-B94E82029A58}" destId="{0E388D0B-8429-41C3-BABA-B71723810441}" srcOrd="0" destOrd="0" presId="urn:microsoft.com/office/officeart/2016/7/layout/BasicLinearProcessNumbered"/>
    <dgm:cxn modelId="{90D4F157-D8FA-431D-BE4A-AEEFD3BBB14F}" type="presOf" srcId="{74BCDC6D-C9C7-405A-8C37-2C266C85B53D}" destId="{34B216B2-5FD6-4BB4-BCA1-10FC12CF2493}" srcOrd="0" destOrd="0" presId="urn:microsoft.com/office/officeart/2016/7/layout/BasicLinearProcessNumbered"/>
    <dgm:cxn modelId="{2D896F61-42F4-42C6-8749-37EF98DC0242}" type="presOf" srcId="{2963D587-5852-4CC3-A1E4-80FE6E8C567C}" destId="{648734B9-CB8E-438B-9A45-C531592A8F70}" srcOrd="0" destOrd="0" presId="urn:microsoft.com/office/officeart/2016/7/layout/BasicLinearProcessNumbered"/>
    <dgm:cxn modelId="{A02A1163-1870-4AF2-B2B6-9E626F2206F8}" type="presOf" srcId="{3A3B0011-5FCB-4EE0-8E1F-350704BC6C68}" destId="{33E5B61C-AF41-4556-A79F-FA49012A3B98}" srcOrd="0" destOrd="0" presId="urn:microsoft.com/office/officeart/2016/7/layout/BasicLinearProcessNumbered"/>
    <dgm:cxn modelId="{1E7BB18D-3AA3-4FD5-B4F9-1315ADFCE399}" type="presOf" srcId="{464F8E2C-42DF-4701-9B6C-36C5047B8338}" destId="{34C74FA1-FE79-4C8A-BCAE-2CD879D41226}" srcOrd="1" destOrd="0" presId="urn:microsoft.com/office/officeart/2016/7/layout/BasicLinearProcessNumbered"/>
    <dgm:cxn modelId="{F97E4EA3-979E-413A-9CA5-B121031621E2}" type="presOf" srcId="{847BA6AF-D557-49EB-AFAF-8CA9324F7F5A}" destId="{155D10C6-CEDF-434E-A224-A6334F5F73E4}" srcOrd="0" destOrd="0" presId="urn:microsoft.com/office/officeart/2016/7/layout/BasicLinearProcessNumbered"/>
    <dgm:cxn modelId="{E293B6AC-D4C4-4AA1-9602-A8E02FD320C0}" type="presOf" srcId="{1AA729AF-0DD9-4D97-859D-F39287B5F1F0}" destId="{1F6374B5-6AC5-4712-9985-EFC777D6E0DB}" srcOrd="0" destOrd="0" presId="urn:microsoft.com/office/officeart/2016/7/layout/BasicLinearProcessNumbered"/>
    <dgm:cxn modelId="{D72492AE-6F59-47B6-A1CF-973369040F1F}" srcId="{128ADBFC-1D3C-433D-B980-B94E82029A58}" destId="{464F8E2C-42DF-4701-9B6C-36C5047B8338}" srcOrd="3" destOrd="0" parTransId="{79805ABC-439A-4B37-8166-603B7093C329}" sibTransId="{847BA6AF-D557-49EB-AFAF-8CA9324F7F5A}"/>
    <dgm:cxn modelId="{DD8927CF-9C8D-4BB5-B378-D60499B9F713}" srcId="{128ADBFC-1D3C-433D-B980-B94E82029A58}" destId="{CFCD8F56-3ECC-4191-8023-F667F1079270}" srcOrd="1" destOrd="0" parTransId="{47AD759B-2318-47C6-827C-500BDA6F8708}" sibTransId="{74BCDC6D-C9C7-405A-8C37-2C266C85B53D}"/>
    <dgm:cxn modelId="{E1F15BDD-FFA1-4CAD-95F4-4874A922C820}" srcId="{128ADBFC-1D3C-433D-B980-B94E82029A58}" destId="{3A3B0011-5FCB-4EE0-8E1F-350704BC6C68}" srcOrd="2" destOrd="0" parTransId="{E79FAF9B-B548-4AB1-89BB-02BC4F637FE7}" sibTransId="{0C990E53-B591-460D-9948-B5B8125A02B6}"/>
    <dgm:cxn modelId="{CFB4F0EE-4F6E-4A92-A4D1-9E7668B2612C}" type="presOf" srcId="{3A3B0011-5FCB-4EE0-8E1F-350704BC6C68}" destId="{9B846A46-B49E-4806-A730-FA79ADA77A2A}" srcOrd="1" destOrd="0" presId="urn:microsoft.com/office/officeart/2016/7/layout/BasicLinearProcessNumbered"/>
    <dgm:cxn modelId="{63D1FCFF-2265-4C63-9328-D4994E1F014F}" srcId="{128ADBFC-1D3C-433D-B980-B94E82029A58}" destId="{2963D587-5852-4CC3-A1E4-80FE6E8C567C}" srcOrd="0" destOrd="0" parTransId="{154E513F-B8FA-4004-A71C-D7A239C79DE0}" sibTransId="{1AA729AF-0DD9-4D97-859D-F39287B5F1F0}"/>
    <dgm:cxn modelId="{387065FE-7861-415F-BA01-319A08633725}" type="presParOf" srcId="{0E388D0B-8429-41C3-BABA-B71723810441}" destId="{71AF6920-A8A7-4051-991D-A0278580DCC3}" srcOrd="0" destOrd="0" presId="urn:microsoft.com/office/officeart/2016/7/layout/BasicLinearProcessNumbered"/>
    <dgm:cxn modelId="{AFBC3C65-44C6-4B72-AC94-94FB8B8DCA4A}" type="presParOf" srcId="{71AF6920-A8A7-4051-991D-A0278580DCC3}" destId="{648734B9-CB8E-438B-9A45-C531592A8F70}" srcOrd="0" destOrd="0" presId="urn:microsoft.com/office/officeart/2016/7/layout/BasicLinearProcessNumbered"/>
    <dgm:cxn modelId="{8B995075-5423-4487-AD47-639DE97937CD}" type="presParOf" srcId="{71AF6920-A8A7-4051-991D-A0278580DCC3}" destId="{1F6374B5-6AC5-4712-9985-EFC777D6E0DB}" srcOrd="1" destOrd="0" presId="urn:microsoft.com/office/officeart/2016/7/layout/BasicLinearProcessNumbered"/>
    <dgm:cxn modelId="{952C8BAF-82EC-4029-B269-34510FD0645E}" type="presParOf" srcId="{71AF6920-A8A7-4051-991D-A0278580DCC3}" destId="{03FB1DE5-A4F4-407C-9874-BCD1EFBD226C}" srcOrd="2" destOrd="0" presId="urn:microsoft.com/office/officeart/2016/7/layout/BasicLinearProcessNumbered"/>
    <dgm:cxn modelId="{3C0B693F-AC28-4E55-89F8-A38B553F4C0F}" type="presParOf" srcId="{71AF6920-A8A7-4051-991D-A0278580DCC3}" destId="{3568DA92-EBAC-4084-A27A-EE255EF5D5AF}" srcOrd="3" destOrd="0" presId="urn:microsoft.com/office/officeart/2016/7/layout/BasicLinearProcessNumbered"/>
    <dgm:cxn modelId="{34017693-76E7-4C6A-96DD-CD77AC9B4EF8}" type="presParOf" srcId="{0E388D0B-8429-41C3-BABA-B71723810441}" destId="{AED5A31E-B744-4402-9931-441781D0CD33}" srcOrd="1" destOrd="0" presId="urn:microsoft.com/office/officeart/2016/7/layout/BasicLinearProcessNumbered"/>
    <dgm:cxn modelId="{780704C9-2B51-445C-858F-39A9C03D3C39}" type="presParOf" srcId="{0E388D0B-8429-41C3-BABA-B71723810441}" destId="{2666D570-89F4-442F-A22B-863829DBF758}" srcOrd="2" destOrd="0" presId="urn:microsoft.com/office/officeart/2016/7/layout/BasicLinearProcessNumbered"/>
    <dgm:cxn modelId="{AB59AC7A-B4F3-4647-807B-D7D85AA758BD}" type="presParOf" srcId="{2666D570-89F4-442F-A22B-863829DBF758}" destId="{9DA52FED-0326-451D-93C7-C1D6E8704309}" srcOrd="0" destOrd="0" presId="urn:microsoft.com/office/officeart/2016/7/layout/BasicLinearProcessNumbered"/>
    <dgm:cxn modelId="{5630FBB9-79EB-4D5D-8050-D24B355DAA9A}" type="presParOf" srcId="{2666D570-89F4-442F-A22B-863829DBF758}" destId="{34B216B2-5FD6-4BB4-BCA1-10FC12CF2493}" srcOrd="1" destOrd="0" presId="urn:microsoft.com/office/officeart/2016/7/layout/BasicLinearProcessNumbered"/>
    <dgm:cxn modelId="{CC5499E6-5175-4879-9B54-F4970CDB5A8F}" type="presParOf" srcId="{2666D570-89F4-442F-A22B-863829DBF758}" destId="{76B97ED9-5C9B-4C67-B7DA-DA7740158F78}" srcOrd="2" destOrd="0" presId="urn:microsoft.com/office/officeart/2016/7/layout/BasicLinearProcessNumbered"/>
    <dgm:cxn modelId="{FBFC0A00-0FBF-4FF3-B375-0DBA33A52C96}" type="presParOf" srcId="{2666D570-89F4-442F-A22B-863829DBF758}" destId="{3B89079C-7E0F-4322-8902-EC74ED96A8C2}" srcOrd="3" destOrd="0" presId="urn:microsoft.com/office/officeart/2016/7/layout/BasicLinearProcessNumbered"/>
    <dgm:cxn modelId="{848409D5-315A-415A-B8E0-697FF9E3F796}" type="presParOf" srcId="{0E388D0B-8429-41C3-BABA-B71723810441}" destId="{35183BD3-FCCC-450E-B560-4B0B7E78C1BE}" srcOrd="3" destOrd="0" presId="urn:microsoft.com/office/officeart/2016/7/layout/BasicLinearProcessNumbered"/>
    <dgm:cxn modelId="{6EF4B061-DC03-499C-AE74-E2D6D5F73239}" type="presParOf" srcId="{0E388D0B-8429-41C3-BABA-B71723810441}" destId="{DFE9D222-E972-48F4-A342-83A4CDAE0827}" srcOrd="4" destOrd="0" presId="urn:microsoft.com/office/officeart/2016/7/layout/BasicLinearProcessNumbered"/>
    <dgm:cxn modelId="{0B8B448A-513F-4265-8BF6-2DD18C3D2F76}" type="presParOf" srcId="{DFE9D222-E972-48F4-A342-83A4CDAE0827}" destId="{33E5B61C-AF41-4556-A79F-FA49012A3B98}" srcOrd="0" destOrd="0" presId="urn:microsoft.com/office/officeart/2016/7/layout/BasicLinearProcessNumbered"/>
    <dgm:cxn modelId="{03EC9F30-459D-4D86-9679-BE97C4474CFC}" type="presParOf" srcId="{DFE9D222-E972-48F4-A342-83A4CDAE0827}" destId="{3E15FC7C-5C26-4E4A-BDC2-FC89600FBCDD}" srcOrd="1" destOrd="0" presId="urn:microsoft.com/office/officeart/2016/7/layout/BasicLinearProcessNumbered"/>
    <dgm:cxn modelId="{2E889039-15C6-4783-9037-2DF65B7DE702}" type="presParOf" srcId="{DFE9D222-E972-48F4-A342-83A4CDAE0827}" destId="{03718F5A-70C2-40DA-856E-81DD7CDEB210}" srcOrd="2" destOrd="0" presId="urn:microsoft.com/office/officeart/2016/7/layout/BasicLinearProcessNumbered"/>
    <dgm:cxn modelId="{205BACA7-9291-474A-8980-CD1741CD62D2}" type="presParOf" srcId="{DFE9D222-E972-48F4-A342-83A4CDAE0827}" destId="{9B846A46-B49E-4806-A730-FA79ADA77A2A}" srcOrd="3" destOrd="0" presId="urn:microsoft.com/office/officeart/2016/7/layout/BasicLinearProcessNumbered"/>
    <dgm:cxn modelId="{2AC9A781-B58E-4EC6-9EFF-F05559B8D36D}" type="presParOf" srcId="{0E388D0B-8429-41C3-BABA-B71723810441}" destId="{0C902013-5E47-47A5-B898-AF2833DEB773}" srcOrd="5" destOrd="0" presId="urn:microsoft.com/office/officeart/2016/7/layout/BasicLinearProcessNumbered"/>
    <dgm:cxn modelId="{6C002887-92CF-4DAF-A3B0-A41C470E07B1}" type="presParOf" srcId="{0E388D0B-8429-41C3-BABA-B71723810441}" destId="{78EC5507-92B2-4467-AD41-487C08D94AC7}" srcOrd="6" destOrd="0" presId="urn:microsoft.com/office/officeart/2016/7/layout/BasicLinearProcessNumbered"/>
    <dgm:cxn modelId="{D5F3F6AB-6A3D-4ACE-91D8-98B7B0A59799}" type="presParOf" srcId="{78EC5507-92B2-4467-AD41-487C08D94AC7}" destId="{E86E0363-C510-4F65-A1CF-0345DE4435CD}" srcOrd="0" destOrd="0" presId="urn:microsoft.com/office/officeart/2016/7/layout/BasicLinearProcessNumbered"/>
    <dgm:cxn modelId="{04C0576E-AF00-4B9F-8E33-86ED4A511E15}" type="presParOf" srcId="{78EC5507-92B2-4467-AD41-487C08D94AC7}" destId="{155D10C6-CEDF-434E-A224-A6334F5F73E4}" srcOrd="1" destOrd="0" presId="urn:microsoft.com/office/officeart/2016/7/layout/BasicLinearProcessNumbered"/>
    <dgm:cxn modelId="{E8ADBD07-ED40-4951-985E-DBF1957F3B23}" type="presParOf" srcId="{78EC5507-92B2-4467-AD41-487C08D94AC7}" destId="{CB0A27F4-66F9-4711-8093-00695A7EC92D}" srcOrd="2" destOrd="0" presId="urn:microsoft.com/office/officeart/2016/7/layout/BasicLinearProcessNumbered"/>
    <dgm:cxn modelId="{11A3895F-8F11-44CB-ADB0-C519820D742C}" type="presParOf" srcId="{78EC5507-92B2-4467-AD41-487C08D94AC7}" destId="{34C74FA1-FE79-4C8A-BCAE-2CD879D41226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734B9-CB8E-438B-9A45-C531592A8F70}">
      <dsp:nvSpPr>
        <dsp:cNvPr id="0" name=""/>
        <dsp:cNvSpPr/>
      </dsp:nvSpPr>
      <dsp:spPr>
        <a:xfrm>
          <a:off x="3080" y="17948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Explore </a:t>
          </a:r>
          <a:r>
            <a:rPr lang="en-US" sz="2400" kern="1200" dirty="0" err="1"/>
            <a:t>learnenglish</a:t>
          </a:r>
          <a:r>
            <a:rPr lang="en-US" sz="2400" kern="1200" dirty="0"/>
            <a:t> website</a:t>
          </a:r>
        </a:p>
      </dsp:txBody>
      <dsp:txXfrm>
        <a:off x="3080" y="1318186"/>
        <a:ext cx="2444055" cy="2053006"/>
      </dsp:txXfrm>
    </dsp:sp>
    <dsp:sp modelId="{1F6374B5-6AC5-4712-9985-EFC777D6E0DB}">
      <dsp:nvSpPr>
        <dsp:cNvPr id="0" name=""/>
        <dsp:cNvSpPr/>
      </dsp:nvSpPr>
      <dsp:spPr>
        <a:xfrm>
          <a:off x="711856" y="360116"/>
          <a:ext cx="1026503" cy="10265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2184" y="510444"/>
        <a:ext cx="725847" cy="725847"/>
      </dsp:txXfrm>
    </dsp:sp>
    <dsp:sp modelId="{03FB1DE5-A4F4-407C-9874-BCD1EFBD226C}">
      <dsp:nvSpPr>
        <dsp:cNvPr id="0" name=""/>
        <dsp:cNvSpPr/>
      </dsp:nvSpPr>
      <dsp:spPr>
        <a:xfrm>
          <a:off x="3080" y="3439554"/>
          <a:ext cx="244405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A52FED-0326-451D-93C7-C1D6E8704309}">
      <dsp:nvSpPr>
        <dsp:cNvPr id="0" name=""/>
        <dsp:cNvSpPr/>
      </dsp:nvSpPr>
      <dsp:spPr>
        <a:xfrm>
          <a:off x="2691541" y="17948"/>
          <a:ext cx="2444055" cy="342167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Which different sections did you CLICK and SEE?</a:t>
          </a:r>
        </a:p>
      </dsp:txBody>
      <dsp:txXfrm>
        <a:off x="2691541" y="1318186"/>
        <a:ext cx="2444055" cy="2053006"/>
      </dsp:txXfrm>
    </dsp:sp>
    <dsp:sp modelId="{34B216B2-5FD6-4BB4-BCA1-10FC12CF2493}">
      <dsp:nvSpPr>
        <dsp:cNvPr id="0" name=""/>
        <dsp:cNvSpPr/>
      </dsp:nvSpPr>
      <dsp:spPr>
        <a:xfrm>
          <a:off x="3400317" y="360116"/>
          <a:ext cx="1026503" cy="10265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50645" y="510444"/>
        <a:ext cx="725847" cy="725847"/>
      </dsp:txXfrm>
    </dsp:sp>
    <dsp:sp modelId="{76B97ED9-5C9B-4C67-B7DA-DA7740158F78}">
      <dsp:nvSpPr>
        <dsp:cNvPr id="0" name=""/>
        <dsp:cNvSpPr/>
      </dsp:nvSpPr>
      <dsp:spPr>
        <a:xfrm>
          <a:off x="2691541" y="3439554"/>
          <a:ext cx="244405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E5B61C-AF41-4556-A79F-FA49012A3B98}">
      <dsp:nvSpPr>
        <dsp:cNvPr id="0" name=""/>
        <dsp:cNvSpPr/>
      </dsp:nvSpPr>
      <dsp:spPr>
        <a:xfrm>
          <a:off x="5380002" y="17948"/>
          <a:ext cx="2444055" cy="342167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Which one struck you most? Why?</a:t>
          </a:r>
        </a:p>
      </dsp:txBody>
      <dsp:txXfrm>
        <a:off x="5380002" y="1318186"/>
        <a:ext cx="2444055" cy="2053006"/>
      </dsp:txXfrm>
    </dsp:sp>
    <dsp:sp modelId="{3E15FC7C-5C26-4E4A-BDC2-FC89600FBCDD}">
      <dsp:nvSpPr>
        <dsp:cNvPr id="0" name=""/>
        <dsp:cNvSpPr/>
      </dsp:nvSpPr>
      <dsp:spPr>
        <a:xfrm>
          <a:off x="6088778" y="360116"/>
          <a:ext cx="1026503" cy="102650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39106" y="510444"/>
        <a:ext cx="725847" cy="725847"/>
      </dsp:txXfrm>
    </dsp:sp>
    <dsp:sp modelId="{03718F5A-70C2-40DA-856E-81DD7CDEB210}">
      <dsp:nvSpPr>
        <dsp:cNvPr id="0" name=""/>
        <dsp:cNvSpPr/>
      </dsp:nvSpPr>
      <dsp:spPr>
        <a:xfrm>
          <a:off x="5380002" y="3439554"/>
          <a:ext cx="2444055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6E0363-C510-4F65-A1CF-0345DE4435CD}">
      <dsp:nvSpPr>
        <dsp:cNvPr id="0" name=""/>
        <dsp:cNvSpPr/>
      </dsp:nvSpPr>
      <dsp:spPr>
        <a:xfrm>
          <a:off x="8068463" y="17948"/>
          <a:ext cx="2444055" cy="342167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Which one is most likely be used in your class? Ideas?</a:t>
          </a:r>
        </a:p>
      </dsp:txBody>
      <dsp:txXfrm>
        <a:off x="8068463" y="1318186"/>
        <a:ext cx="2444055" cy="2053006"/>
      </dsp:txXfrm>
    </dsp:sp>
    <dsp:sp modelId="{155D10C6-CEDF-434E-A224-A6334F5F73E4}">
      <dsp:nvSpPr>
        <dsp:cNvPr id="0" name=""/>
        <dsp:cNvSpPr/>
      </dsp:nvSpPr>
      <dsp:spPr>
        <a:xfrm>
          <a:off x="8777239" y="360116"/>
          <a:ext cx="1026503" cy="10265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927567" y="510444"/>
        <a:ext cx="725847" cy="725847"/>
      </dsp:txXfrm>
    </dsp:sp>
    <dsp:sp modelId="{CB0A27F4-66F9-4711-8093-00695A7EC92D}">
      <dsp:nvSpPr>
        <dsp:cNvPr id="0" name=""/>
        <dsp:cNvSpPr/>
      </dsp:nvSpPr>
      <dsp:spPr>
        <a:xfrm>
          <a:off x="8068463" y="3439554"/>
          <a:ext cx="2444055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B4B7A-D345-1446-B358-46A93435C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B7C-3B08-4843-8F1B-011A948A8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301CC-1588-AE49-BB7F-0CD29644A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8B2E-5292-7245-B340-151E807837C5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C9AE7-AD75-F448-B867-AA08BC382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ECB2-63E6-4040-89C3-2E2577CB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BC51-F038-AF44-85D4-ADEC46301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5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82576-1BE4-DF4A-9600-A1CB89BCF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60F67C-78C0-1143-B11F-6142A02ED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E2A31-766B-A540-ADE3-FB8FF1AAC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8B2E-5292-7245-B340-151E807837C5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EA2DB-BD89-B640-BA28-85A7F399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62AE7-75C6-D545-A705-21C9DBB9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BC51-F038-AF44-85D4-ADEC46301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5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DD8F4F-A290-5B4F-A8FF-5FCA09707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459B1F-1AF9-B849-8D1D-69B3D515B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0B894-A7B5-8B4E-B734-C65FEED91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8B2E-5292-7245-B340-151E807837C5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CA263-5AFB-3843-8C9D-B27D83AB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AAC2B-B475-D24E-8259-237736EB1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BC51-F038-AF44-85D4-ADEC46301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0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818E8-32CC-C840-9665-91082B5C7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690FD-E8A0-C148-B6AA-62827D3BC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579D4-E6C5-8845-9267-4D0201BF1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8B2E-5292-7245-B340-151E807837C5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3DC23-6E70-C448-AC69-DC7D92B59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DE982-673D-A147-923D-4A25B7CA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BC51-F038-AF44-85D4-ADEC46301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4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F2CEE-F6E3-F349-A6A9-AD8DAAD5F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E80A7-C6A7-D547-8340-807A02707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8598E-0EF3-4F4A-B683-B167CFA4E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8B2E-5292-7245-B340-151E807837C5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8FF85-7E2F-6048-A1B9-ACF011866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341D8-D048-2743-A1A7-06E995651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BC51-F038-AF44-85D4-ADEC46301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2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B03F-66AD-554F-82E9-09196A28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F4604-B14D-AD4D-BB46-6E0056BBC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E5FDCE-A578-0A4F-ADB4-FC602067E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50B29-511E-9C40-A02E-270BAE3D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8B2E-5292-7245-B340-151E807837C5}" type="datetimeFigureOut">
              <a:rPr lang="en-US" smtClean="0"/>
              <a:t>12/6/18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520B4-63B4-1C45-A725-A2F6F7D7C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EFBE7-178B-7844-81D7-481620010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BC51-F038-AF44-85D4-ADEC46301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3E300-1D58-204C-8A1C-C328097C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85EEB-6C0E-934D-8D66-BDF52ECCB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05D50-8AF6-2348-B389-9FC76A21D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863C18-F247-7E44-8156-B27EF4D376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637AC8-7FDA-704E-AEA1-D7C9CE0E0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70E2D6-0A58-D041-9794-AC9F3A7BB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8B2E-5292-7245-B340-151E807837C5}" type="datetimeFigureOut">
              <a:rPr lang="en-US" smtClean="0"/>
              <a:t>12/6/18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FB7B6C-7623-F54E-A3E5-5C46296F0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8DCE66-FBB6-8344-A0D0-61CD0B546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BC51-F038-AF44-85D4-ADEC46301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4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2AABF-7FC0-7049-A81B-F616A080E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ADB344-B8CD-0142-910A-FADACF5C1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8B2E-5292-7245-B340-151E807837C5}" type="datetimeFigureOut">
              <a:rPr lang="en-US" smtClean="0"/>
              <a:t>12/6/18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AE432-09DF-9945-975D-25C560EC8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437C8-DC16-444B-B20F-5AFED160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BC51-F038-AF44-85D4-ADEC46301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1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64A006-4D15-414D-A18F-0C5B9DE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8B2E-5292-7245-B340-151E807837C5}" type="datetimeFigureOut">
              <a:rPr lang="en-US" smtClean="0"/>
              <a:t>12/6/18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DB5B52-7D15-5948-B3FC-5D954A0F4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C50E3-46ED-2A43-8077-74124DEA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BC51-F038-AF44-85D4-ADEC46301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5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6592F-D176-3F4B-82E3-D02E13AD1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371DF-149F-3747-BA45-13412C991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E8998-092F-404B-A0E9-8EC61C90C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50BBB-17CE-914C-94A3-4A321859D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8B2E-5292-7245-B340-151E807837C5}" type="datetimeFigureOut">
              <a:rPr lang="en-US" smtClean="0"/>
              <a:t>12/6/18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BF0D5-4002-0B4A-ADB3-8FC1F5001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B0147-B244-0B40-B5A8-AD88BD68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BC51-F038-AF44-85D4-ADEC46301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4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6DA2-EF15-4E4D-9E08-2464953FF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DEE1A-97D1-2848-AFBC-C32D874D2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C0E09-795A-D141-95E2-72AB84EBB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08556-CE97-E64C-82BE-61ACC4517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8B2E-5292-7245-B340-151E807837C5}" type="datetimeFigureOut">
              <a:rPr lang="en-US" smtClean="0"/>
              <a:t>12/6/18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EBB1A-9B11-4C4A-AAF6-0F59D626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049ED-956D-124D-9073-7208E4C9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BC51-F038-AF44-85D4-ADEC46301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6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68D515-6EEE-9648-A8F3-C8C9DB41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54CC6-B13B-3440-A335-869A5F34A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1AA95-D041-F348-AAD7-BB6936111C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28B2E-5292-7245-B340-151E807837C5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22784-2C2D-134F-B9BC-AD263B18F5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BFA57-B73F-7C46-8DD2-4B5A65E33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3BC51-F038-AF44-85D4-ADEC46301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6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136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AE52DC07-E602-B443-9E5C-44FF85820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/>
          </a:bodyPr>
          <a:lstStyle/>
          <a:p>
            <a:r>
              <a:rPr lang="en-US" sz="5800">
                <a:solidFill>
                  <a:srgbClr val="13664D"/>
                </a:solidFill>
              </a:rPr>
              <a:t>Learnenglish.britishcouncil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5339B0-536B-7441-9F03-C1D30B56A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799489"/>
            <a:ext cx="8767860" cy="44082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13664D"/>
                </a:solidFill>
              </a:rPr>
              <a:t>https://learnenglish.britishcouncil.org/en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A0DCEA-46E2-40ED-892F-6A7B058826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74" r="1" b="30651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1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FDA18C-8CA9-A04C-BAAF-48BF3551A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Click and see at least different sections.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81A8C3-856A-7544-8D6E-55784CE815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6170" r="6875"/>
          <a:stretch/>
        </p:blipFill>
        <p:spPr>
          <a:xfrm>
            <a:off x="838200" y="1690688"/>
            <a:ext cx="10515600" cy="527642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9F41EB8-879E-4159-AA6A-C64C89B7AAD1}"/>
              </a:ext>
            </a:extLst>
          </p:cNvPr>
          <p:cNvSpPr/>
          <p:nvPr/>
        </p:nvSpPr>
        <p:spPr>
          <a:xfrm>
            <a:off x="731520" y="3179298"/>
            <a:ext cx="8539089" cy="6893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5E21D8C-F20B-420D-9261-769D9D605FA1}"/>
              </a:ext>
            </a:extLst>
          </p:cNvPr>
          <p:cNvSpPr/>
          <p:nvPr/>
        </p:nvSpPr>
        <p:spPr>
          <a:xfrm>
            <a:off x="8032652" y="3868615"/>
            <a:ext cx="1997613" cy="32215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DA32575-29FE-41D8-978A-A7D285E2EC8E}"/>
              </a:ext>
            </a:extLst>
          </p:cNvPr>
          <p:cNvSpPr/>
          <p:nvPr/>
        </p:nvSpPr>
        <p:spPr>
          <a:xfrm>
            <a:off x="6096000" y="2171858"/>
            <a:ext cx="5003409" cy="6893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15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D1FDD8-285E-E44F-A13F-6566BC0F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Task 1 Explore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58FCCA6-563E-4E67-805B-F048CB744B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253121"/>
              </p:ext>
            </p:extLst>
          </p:nvPr>
        </p:nvGraphicFramePr>
        <p:xfrm>
          <a:off x="838200" y="2166938"/>
          <a:ext cx="10515600" cy="345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198BA05-875E-4D33-8E8C-E3F725E7F84C}"/>
              </a:ext>
            </a:extLst>
          </p:cNvPr>
          <p:cNvSpPr/>
          <p:nvPr/>
        </p:nvSpPr>
        <p:spPr>
          <a:xfrm>
            <a:off x="950743" y="4852178"/>
            <a:ext cx="2172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https://learnenglish.britishcouncil.org/en</a:t>
            </a:r>
          </a:p>
        </p:txBody>
      </p:sp>
    </p:spTree>
    <p:extLst>
      <p:ext uri="{BB962C8B-B14F-4D97-AF65-F5344CB8AC3E}">
        <p14:creationId xmlns:p14="http://schemas.microsoft.com/office/powerpoint/2010/main" val="208992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E61F-B2E9-4244-A566-E6D826A83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Think, Pair, Share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CD6A2EA-9F32-475B-9ADF-B0CD2AC927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889407"/>
              </p:ext>
            </p:extLst>
          </p:nvPr>
        </p:nvGraphicFramePr>
        <p:xfrm>
          <a:off x="838200" y="1825625"/>
          <a:ext cx="10515600" cy="463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6009">
                  <a:extLst>
                    <a:ext uri="{9D8B030D-6E8A-4147-A177-3AD203B41FA5}">
                      <a16:colId xmlns:a16="http://schemas.microsoft.com/office/drawing/2014/main" val="2483766905"/>
                    </a:ext>
                  </a:extLst>
                </a:gridCol>
                <a:gridCol w="2311791">
                  <a:extLst>
                    <a:ext uri="{9D8B030D-6E8A-4147-A177-3AD203B41FA5}">
                      <a16:colId xmlns:a16="http://schemas.microsoft.com/office/drawing/2014/main" val="397635935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76816947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3965756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Friend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Friend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967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1. Which sections did you click and see?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710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2. Which section struck you most?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624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3. Which section do you think you will try to integrate in your class.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88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246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60788-5742-EE41-A16C-DBD99093A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Share and Grow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94E7A-E4E1-1F4B-987C-E994D868B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dirty="0"/>
              <a:t>From the sharing session, is there anything you would add to your list of interesting findings?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26E64F-91B0-4BF7-8B08-D50E35F0F7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79" b="-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31730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5D573-A443-8042-BB2E-5DD94C664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Report it to the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7DBC7-A9A3-4548-9C1B-F521CE40B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4735" y="4571999"/>
            <a:ext cx="3377184" cy="164592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/>
              <a:t>Now, report your interesting findings to the class.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DA6341-2AA8-46A3-AFE2-D555ABE92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50" r="29850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1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5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E34BA-271A-4043-A9F4-36678E817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86" y="643467"/>
            <a:ext cx="1083262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83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150</Words>
  <Application>Microsoft Macintosh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Learnenglish.britishcouncil</vt:lpstr>
      <vt:lpstr>Click and see at least different sections.</vt:lpstr>
      <vt:lpstr>Task 1 Explore</vt:lpstr>
      <vt:lpstr>Think, Pair, Share</vt:lpstr>
      <vt:lpstr>Share and Grow</vt:lpstr>
      <vt:lpstr>Report it to the class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Learnenglish.britishcouncil</dc:title>
  <dc:creator>Sandra Sembel</dc:creator>
  <cp:lastModifiedBy>Sandra Sembel</cp:lastModifiedBy>
  <cp:revision>6</cp:revision>
  <dcterms:created xsi:type="dcterms:W3CDTF">2018-11-20T14:40:41Z</dcterms:created>
  <dcterms:modified xsi:type="dcterms:W3CDTF">2018-12-06T00:12:25Z</dcterms:modified>
</cp:coreProperties>
</file>