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9A6F1-F378-475A-B00F-03C6ED1A8E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3966E-0D1C-46F2-8BC8-400E84EDB803}">
      <dgm:prSet phldrT="[Text]"/>
      <dgm:spPr/>
      <dgm:t>
        <a:bodyPr/>
        <a:lstStyle/>
        <a:p>
          <a:r>
            <a:rPr lang="en-US" dirty="0"/>
            <a:t>Topic 1</a:t>
          </a:r>
        </a:p>
      </dgm:t>
    </dgm:pt>
    <dgm:pt modelId="{D09E6DAB-457F-4EC0-8907-E52BF5110489}" type="parTrans" cxnId="{C8A3EBE1-8F2D-477E-89B1-304F40319DFC}">
      <dgm:prSet/>
      <dgm:spPr/>
      <dgm:t>
        <a:bodyPr/>
        <a:lstStyle/>
        <a:p>
          <a:endParaRPr lang="en-US"/>
        </a:p>
      </dgm:t>
    </dgm:pt>
    <dgm:pt modelId="{64945063-823D-46CD-926A-FA311235E048}" type="sibTrans" cxnId="{C8A3EBE1-8F2D-477E-89B1-304F40319DFC}">
      <dgm:prSet/>
      <dgm:spPr/>
      <dgm:t>
        <a:bodyPr/>
        <a:lstStyle/>
        <a:p>
          <a:endParaRPr lang="en-US"/>
        </a:p>
      </dgm:t>
    </dgm:pt>
    <dgm:pt modelId="{57BD9987-705A-4DB4-B958-143152801BF1}">
      <dgm:prSet phldrT="[Text]"/>
      <dgm:spPr/>
      <dgm:t>
        <a:bodyPr/>
        <a:lstStyle/>
        <a:p>
          <a:r>
            <a:rPr lang="en-US" dirty="0"/>
            <a:t>Topic 2</a:t>
          </a:r>
        </a:p>
      </dgm:t>
    </dgm:pt>
    <dgm:pt modelId="{ACBC7B6B-F733-46D4-8556-79885C05F9ED}" type="parTrans" cxnId="{70975633-8042-4E1B-8B1F-D6F2B91CF09E}">
      <dgm:prSet/>
      <dgm:spPr/>
      <dgm:t>
        <a:bodyPr/>
        <a:lstStyle/>
        <a:p>
          <a:endParaRPr lang="en-US"/>
        </a:p>
      </dgm:t>
    </dgm:pt>
    <dgm:pt modelId="{A54C5AD1-AF83-4F04-AFF2-281C2F7B699F}" type="sibTrans" cxnId="{70975633-8042-4E1B-8B1F-D6F2B91CF09E}">
      <dgm:prSet/>
      <dgm:spPr/>
      <dgm:t>
        <a:bodyPr/>
        <a:lstStyle/>
        <a:p>
          <a:endParaRPr lang="en-US"/>
        </a:p>
      </dgm:t>
    </dgm:pt>
    <dgm:pt modelId="{9FFD59AD-490D-4D02-BB26-B91A06D5C6A5}">
      <dgm:prSet phldrT="[Text]"/>
      <dgm:spPr/>
      <dgm:t>
        <a:bodyPr/>
        <a:lstStyle/>
        <a:p>
          <a:r>
            <a:rPr lang="en-US" dirty="0"/>
            <a:t>Topic 4</a:t>
          </a:r>
        </a:p>
      </dgm:t>
    </dgm:pt>
    <dgm:pt modelId="{FFFA3FB8-9EFB-4175-931A-2C3EC2318D97}" type="parTrans" cxnId="{A0A97A4D-E9FF-4323-B902-AEE709AE3568}">
      <dgm:prSet/>
      <dgm:spPr/>
      <dgm:t>
        <a:bodyPr/>
        <a:lstStyle/>
        <a:p>
          <a:endParaRPr lang="en-US"/>
        </a:p>
      </dgm:t>
    </dgm:pt>
    <dgm:pt modelId="{7B31E648-59E1-4B5C-B8A1-03061C24A1D0}" type="sibTrans" cxnId="{A0A97A4D-E9FF-4323-B902-AEE709AE3568}">
      <dgm:prSet/>
      <dgm:spPr/>
      <dgm:t>
        <a:bodyPr/>
        <a:lstStyle/>
        <a:p>
          <a:endParaRPr lang="en-US"/>
        </a:p>
      </dgm:t>
    </dgm:pt>
    <dgm:pt modelId="{A9204441-1098-474A-80BE-765734297A65}">
      <dgm:prSet phldrT="[Text]"/>
      <dgm:spPr/>
      <dgm:t>
        <a:bodyPr/>
        <a:lstStyle/>
        <a:p>
          <a:r>
            <a:rPr lang="en-US" dirty="0"/>
            <a:t>Topic 3</a:t>
          </a:r>
        </a:p>
      </dgm:t>
    </dgm:pt>
    <dgm:pt modelId="{4E63C443-B6DC-4F34-8A86-01C5109CABB8}" type="parTrans" cxnId="{8F7F8F4B-0525-4F3B-A900-C395B5AEA6EA}">
      <dgm:prSet/>
      <dgm:spPr/>
      <dgm:t>
        <a:bodyPr/>
        <a:lstStyle/>
        <a:p>
          <a:endParaRPr lang="en-US"/>
        </a:p>
      </dgm:t>
    </dgm:pt>
    <dgm:pt modelId="{4F237661-714E-4A82-AE84-484A8EFBD5FF}" type="sibTrans" cxnId="{8F7F8F4B-0525-4F3B-A900-C395B5AEA6EA}">
      <dgm:prSet/>
      <dgm:spPr/>
      <dgm:t>
        <a:bodyPr/>
        <a:lstStyle/>
        <a:p>
          <a:endParaRPr lang="en-US"/>
        </a:p>
      </dgm:t>
    </dgm:pt>
    <dgm:pt modelId="{2D74C5CB-AD4A-485C-99F9-6E3DC0851A73}" type="pres">
      <dgm:prSet presAssocID="{6CC9A6F1-F378-475A-B00F-03C6ED1A8E20}" presName="diagram" presStyleCnt="0">
        <dgm:presLayoutVars>
          <dgm:dir/>
          <dgm:resizeHandles val="exact"/>
        </dgm:presLayoutVars>
      </dgm:prSet>
      <dgm:spPr/>
    </dgm:pt>
    <dgm:pt modelId="{D2A139E3-4711-4A00-B612-A7297EE65CE5}" type="pres">
      <dgm:prSet presAssocID="{1973966E-0D1C-46F2-8BC8-400E84EDB803}" presName="node" presStyleLbl="node1" presStyleIdx="0" presStyleCnt="4">
        <dgm:presLayoutVars>
          <dgm:bulletEnabled val="1"/>
        </dgm:presLayoutVars>
      </dgm:prSet>
      <dgm:spPr/>
    </dgm:pt>
    <dgm:pt modelId="{AC2F5A7F-B785-4965-B128-AEBB921D0312}" type="pres">
      <dgm:prSet presAssocID="{64945063-823D-46CD-926A-FA311235E048}" presName="sibTrans" presStyleCnt="0"/>
      <dgm:spPr/>
    </dgm:pt>
    <dgm:pt modelId="{0BF6AA79-5EFF-452F-8E67-2E731A1E5D5A}" type="pres">
      <dgm:prSet presAssocID="{57BD9987-705A-4DB4-B958-143152801BF1}" presName="node" presStyleLbl="node1" presStyleIdx="1" presStyleCnt="4">
        <dgm:presLayoutVars>
          <dgm:bulletEnabled val="1"/>
        </dgm:presLayoutVars>
      </dgm:prSet>
      <dgm:spPr/>
    </dgm:pt>
    <dgm:pt modelId="{1B758834-5E51-48D3-8429-CCB2EC6E61EA}" type="pres">
      <dgm:prSet presAssocID="{A54C5AD1-AF83-4F04-AFF2-281C2F7B699F}" presName="sibTrans" presStyleCnt="0"/>
      <dgm:spPr/>
    </dgm:pt>
    <dgm:pt modelId="{538A9634-8913-4FD5-80B9-98C39F291E1F}" type="pres">
      <dgm:prSet presAssocID="{9FFD59AD-490D-4D02-BB26-B91A06D5C6A5}" presName="node" presStyleLbl="node1" presStyleIdx="2" presStyleCnt="4">
        <dgm:presLayoutVars>
          <dgm:bulletEnabled val="1"/>
        </dgm:presLayoutVars>
      </dgm:prSet>
      <dgm:spPr/>
    </dgm:pt>
    <dgm:pt modelId="{8E2053B2-0AB9-4D44-8646-AB17472DC00E}" type="pres">
      <dgm:prSet presAssocID="{7B31E648-59E1-4B5C-B8A1-03061C24A1D0}" presName="sibTrans" presStyleCnt="0"/>
      <dgm:spPr/>
    </dgm:pt>
    <dgm:pt modelId="{2BA1E4DA-9818-47E6-8FD3-17AEA84F039A}" type="pres">
      <dgm:prSet presAssocID="{A9204441-1098-474A-80BE-765734297A65}" presName="node" presStyleLbl="node1" presStyleIdx="3" presStyleCnt="4">
        <dgm:presLayoutVars>
          <dgm:bulletEnabled val="1"/>
        </dgm:presLayoutVars>
      </dgm:prSet>
      <dgm:spPr/>
    </dgm:pt>
  </dgm:ptLst>
  <dgm:cxnLst>
    <dgm:cxn modelId="{70975633-8042-4E1B-8B1F-D6F2B91CF09E}" srcId="{6CC9A6F1-F378-475A-B00F-03C6ED1A8E20}" destId="{57BD9987-705A-4DB4-B958-143152801BF1}" srcOrd="1" destOrd="0" parTransId="{ACBC7B6B-F733-46D4-8556-79885C05F9ED}" sibTransId="{A54C5AD1-AF83-4F04-AFF2-281C2F7B699F}"/>
    <dgm:cxn modelId="{8F7F8F4B-0525-4F3B-A900-C395B5AEA6EA}" srcId="{6CC9A6F1-F378-475A-B00F-03C6ED1A8E20}" destId="{A9204441-1098-474A-80BE-765734297A65}" srcOrd="3" destOrd="0" parTransId="{4E63C443-B6DC-4F34-8A86-01C5109CABB8}" sibTransId="{4F237661-714E-4A82-AE84-484A8EFBD5FF}"/>
    <dgm:cxn modelId="{A0A97A4D-E9FF-4323-B902-AEE709AE3568}" srcId="{6CC9A6F1-F378-475A-B00F-03C6ED1A8E20}" destId="{9FFD59AD-490D-4D02-BB26-B91A06D5C6A5}" srcOrd="2" destOrd="0" parTransId="{FFFA3FB8-9EFB-4175-931A-2C3EC2318D97}" sibTransId="{7B31E648-59E1-4B5C-B8A1-03061C24A1D0}"/>
    <dgm:cxn modelId="{E5B33F7A-DA5E-48A5-BB01-3DD93BEF73E4}" type="presOf" srcId="{57BD9987-705A-4DB4-B958-143152801BF1}" destId="{0BF6AA79-5EFF-452F-8E67-2E731A1E5D5A}" srcOrd="0" destOrd="0" presId="urn:microsoft.com/office/officeart/2005/8/layout/default"/>
    <dgm:cxn modelId="{69C0847B-EDE7-4BA4-AB10-4DCA1E3196C8}" type="presOf" srcId="{1973966E-0D1C-46F2-8BC8-400E84EDB803}" destId="{D2A139E3-4711-4A00-B612-A7297EE65CE5}" srcOrd="0" destOrd="0" presId="urn:microsoft.com/office/officeart/2005/8/layout/default"/>
    <dgm:cxn modelId="{F6BC0C8F-2877-446F-B291-1DAD395E2598}" type="presOf" srcId="{9FFD59AD-490D-4D02-BB26-B91A06D5C6A5}" destId="{538A9634-8913-4FD5-80B9-98C39F291E1F}" srcOrd="0" destOrd="0" presId="urn:microsoft.com/office/officeart/2005/8/layout/default"/>
    <dgm:cxn modelId="{DF5F7B9B-5D57-45DC-881F-817E7A72E4CB}" type="presOf" srcId="{6CC9A6F1-F378-475A-B00F-03C6ED1A8E20}" destId="{2D74C5CB-AD4A-485C-99F9-6E3DC0851A73}" srcOrd="0" destOrd="0" presId="urn:microsoft.com/office/officeart/2005/8/layout/default"/>
    <dgm:cxn modelId="{C8A3EBE1-8F2D-477E-89B1-304F40319DFC}" srcId="{6CC9A6F1-F378-475A-B00F-03C6ED1A8E20}" destId="{1973966E-0D1C-46F2-8BC8-400E84EDB803}" srcOrd="0" destOrd="0" parTransId="{D09E6DAB-457F-4EC0-8907-E52BF5110489}" sibTransId="{64945063-823D-46CD-926A-FA311235E048}"/>
    <dgm:cxn modelId="{65A456E7-BEDF-4CEB-A960-1B64E1F56891}" type="presOf" srcId="{A9204441-1098-474A-80BE-765734297A65}" destId="{2BA1E4DA-9818-47E6-8FD3-17AEA84F039A}" srcOrd="0" destOrd="0" presId="urn:microsoft.com/office/officeart/2005/8/layout/default"/>
    <dgm:cxn modelId="{F35AECE0-4B19-43B5-972E-8B798A515219}" type="presParOf" srcId="{2D74C5CB-AD4A-485C-99F9-6E3DC0851A73}" destId="{D2A139E3-4711-4A00-B612-A7297EE65CE5}" srcOrd="0" destOrd="0" presId="urn:microsoft.com/office/officeart/2005/8/layout/default"/>
    <dgm:cxn modelId="{311FF3AA-F315-4749-A2A0-84972DB06A23}" type="presParOf" srcId="{2D74C5CB-AD4A-485C-99F9-6E3DC0851A73}" destId="{AC2F5A7F-B785-4965-B128-AEBB921D0312}" srcOrd="1" destOrd="0" presId="urn:microsoft.com/office/officeart/2005/8/layout/default"/>
    <dgm:cxn modelId="{46536C94-6099-4BCE-9813-983BAF978D41}" type="presParOf" srcId="{2D74C5CB-AD4A-485C-99F9-6E3DC0851A73}" destId="{0BF6AA79-5EFF-452F-8E67-2E731A1E5D5A}" srcOrd="2" destOrd="0" presId="urn:microsoft.com/office/officeart/2005/8/layout/default"/>
    <dgm:cxn modelId="{4EDEF1B4-B5AE-493D-AB65-E9E3F02B3B51}" type="presParOf" srcId="{2D74C5CB-AD4A-485C-99F9-6E3DC0851A73}" destId="{1B758834-5E51-48D3-8429-CCB2EC6E61EA}" srcOrd="3" destOrd="0" presId="urn:microsoft.com/office/officeart/2005/8/layout/default"/>
    <dgm:cxn modelId="{A01682D3-74B7-4C24-ABB3-CDDC5631C4C0}" type="presParOf" srcId="{2D74C5CB-AD4A-485C-99F9-6E3DC0851A73}" destId="{538A9634-8913-4FD5-80B9-98C39F291E1F}" srcOrd="4" destOrd="0" presId="urn:microsoft.com/office/officeart/2005/8/layout/default"/>
    <dgm:cxn modelId="{0A5A00BE-E311-404E-805B-F8AEEA73F50B}" type="presParOf" srcId="{2D74C5CB-AD4A-485C-99F9-6E3DC0851A73}" destId="{8E2053B2-0AB9-4D44-8646-AB17472DC00E}" srcOrd="5" destOrd="0" presId="urn:microsoft.com/office/officeart/2005/8/layout/default"/>
    <dgm:cxn modelId="{39E68382-EBBF-4AD2-9918-078D43EC1BB3}" type="presParOf" srcId="{2D74C5CB-AD4A-485C-99F9-6E3DC0851A73}" destId="{2BA1E4DA-9818-47E6-8FD3-17AEA84F03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139E3-4711-4A00-B612-A7297EE65CE5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Topic 1</a:t>
          </a:r>
        </a:p>
      </dsp:txBody>
      <dsp:txXfrm>
        <a:off x="992" y="194138"/>
        <a:ext cx="3869531" cy="2321718"/>
      </dsp:txXfrm>
    </dsp:sp>
    <dsp:sp modelId="{0BF6AA79-5EFF-452F-8E67-2E731A1E5D5A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Topic 2</a:t>
          </a:r>
        </a:p>
      </dsp:txBody>
      <dsp:txXfrm>
        <a:off x="4257476" y="194138"/>
        <a:ext cx="3869531" cy="2321718"/>
      </dsp:txXfrm>
    </dsp:sp>
    <dsp:sp modelId="{538A9634-8913-4FD5-80B9-98C39F291E1F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Topic 4</a:t>
          </a:r>
        </a:p>
      </dsp:txBody>
      <dsp:txXfrm>
        <a:off x="992" y="2902810"/>
        <a:ext cx="3869531" cy="2321718"/>
      </dsp:txXfrm>
    </dsp:sp>
    <dsp:sp modelId="{2BA1E4DA-9818-47E6-8FD3-17AEA84F039A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Topic 3</a:t>
          </a:r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DCDD-FF9D-44D0-83DA-8F33FC10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71DD0-304D-4669-ACB0-83C85D9C8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AA27-05A2-4998-AF77-7671BAE3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D111-6887-4193-A62A-26D3C499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B2DC9-2F9B-4855-BDE0-818FDE15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DD3E-F309-4FB5-BA5C-F75ED1C3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16512-F5A3-485E-B209-71A11B06B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C7C9-7D02-476D-A25F-7F2B9E5B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716D8-82AE-4D65-9C57-6B423450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3D31-3BF3-4E9A-82A4-0EF4914F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A3274-26DF-4AD6-A714-37D270C88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AE75-9465-47DF-8B91-D08F899A7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BF95-F34C-4190-AA5E-7D45BB0E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C918-A896-4571-8F8F-B19A20BB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7C54-5FF4-4899-90E7-7FC079C1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B393-3728-4FC5-B219-FEC76F6C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9E4C-5E75-428E-9AE8-15C5DFDE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F268-C65C-4E89-9B40-87F3401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BD94-4D96-4AC2-96F9-0E209F17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2587-23C0-443C-B82F-ACC75BC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E8C6-0666-4F64-B339-BF4DF7BA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32F2-3FE1-46F7-AFD0-E7A9EAB4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B96C-CC5A-4CA2-9106-FB6E4997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37393-A5F0-4360-950D-E7A3E248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7A2C-289F-4766-871E-FA5B566A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7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3B61-2FE1-4233-81D7-C01BEC7C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2EB1-C597-471F-A22F-B2572133D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1EA38-8B2C-4058-BF60-815816C56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8E56B-C55A-472D-A597-BD80C5CF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F0565-D55F-4255-BB5F-5A1F7BDE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FF235-9BE3-4CF1-B67F-254FAD30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FF9F-DAE9-4553-8AC9-49F9FE99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748AE-3731-4737-BB57-807DC1F98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37E88-4AD0-4BA7-8FDC-5A7CF8CDE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8661B-1319-41F5-B64F-6532E5F7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408F1-88A2-41C7-BB15-91CCF6B49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4A0B1-8632-4773-A6A7-1E57281F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AE116-84F4-4502-9247-004798A6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F9E82-1144-4C78-91AA-82B3CC0F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C79F-CEDC-49A9-8358-6276C3EA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D80DA-0526-4C8B-BB1D-575C833D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CA71-DBB6-4F02-89E4-4E7142AC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FA1D-D27B-4217-8D5C-FE299B2F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5F5B2-A718-4FCD-BEFD-28A7144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41C8E-FA35-4C71-9ED7-D941A0CD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FD803-7ECE-41C1-9AC0-EB0880B9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F728-3344-4306-977B-332E6217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9B27-4E34-4665-8F44-6ABC128E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A5649-C74B-4355-A27F-D7A8A89A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FAA69-8E97-4133-8391-A190598B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5E8F2-EA6C-4DEC-B4A1-AC222A4F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1D782-A008-4EB8-858F-B2CCC57F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2985-8FB3-4627-A99F-590525FC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2D912-81FA-4CF4-8425-3310FCDE6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B3C86-7284-4ABC-B0E6-30C3EE09A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10C14-7F02-45E8-A597-A284E7D7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8270A-070E-4922-A42B-6156D389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A7EDC-CFEB-4B25-ACA1-520623C5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D020C-8E51-4763-9A85-196229DB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1CD4D-A034-42FA-BB95-A54567BF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ED67-6ECC-49D0-8837-05487931A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8B89-FC0C-4A76-B9B9-93229B94FFA7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68BA2-B91B-453F-A46D-66888A82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7F76-4994-406F-9E47-2D8169FCB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4C1E-A797-4FA6-B08B-2B1C1F1F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4888A-F106-BB49-8DAD-41C00716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BD740-2BCB-D04A-AD52-DE0D7F19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86" y="318146"/>
            <a:ext cx="3136900" cy="273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11DA8-6A6D-0543-9EE4-684C45C7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1" y="318146"/>
            <a:ext cx="6915636" cy="6160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75C08-3D2A-FD42-9CA2-F4343A9D422A}"/>
              </a:ext>
            </a:extLst>
          </p:cNvPr>
          <p:cNvSpPr txBox="1"/>
          <p:nvPr/>
        </p:nvSpPr>
        <p:spPr>
          <a:xfrm>
            <a:off x="7935132" y="3398219"/>
            <a:ext cx="325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Sandra Sembel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93068-7836-6945-8687-0FAEF86200C5}"/>
              </a:ext>
            </a:extLst>
          </p:cNvPr>
          <p:cNvSpPr txBox="1"/>
          <p:nvPr/>
        </p:nvSpPr>
        <p:spPr>
          <a:xfrm>
            <a:off x="8167605" y="4323213"/>
            <a:ext cx="340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How do I teach big classes?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F4B3C-07A6-6E40-8B0A-5C29D0998BD7}"/>
              </a:ext>
            </a:extLst>
          </p:cNvPr>
          <p:cNvSpPr txBox="1"/>
          <p:nvPr/>
        </p:nvSpPr>
        <p:spPr>
          <a:xfrm>
            <a:off x="8167605" y="5422569"/>
            <a:ext cx="340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 Should I integrate technology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423679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6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8E3AB-39A4-4386-9C92-001ACF0E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7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C86F8A-A668-4D72-BE1F-A945C9583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437522"/>
              </p:ext>
            </p:extLst>
          </p:nvPr>
        </p:nvGraphicFramePr>
        <p:xfrm>
          <a:off x="547756" y="7064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B37D28-6DBC-425D-B639-C700297B967D}"/>
              </a:ext>
            </a:extLst>
          </p:cNvPr>
          <p:cNvSpPr txBox="1"/>
          <p:nvPr/>
        </p:nvSpPr>
        <p:spPr>
          <a:xfrm>
            <a:off x="8905461" y="1061256"/>
            <a:ext cx="2835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Profile of Students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School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Classroom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Fellow teachers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Lesson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Digital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Further 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Handling difficult students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Using books from the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…. Etc.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655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B4E06-2056-4780-BE27-41018E98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81642"/>
            <a:ext cx="5294716" cy="37437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2F5E99B-0A5A-4F22-B505-E7C90D4B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D124A-6F65-4979-A6C3-918A39D6351E}"/>
              </a:ext>
            </a:extLst>
          </p:cNvPr>
          <p:cNvSpPr txBox="1"/>
          <p:nvPr/>
        </p:nvSpPr>
        <p:spPr>
          <a:xfrm>
            <a:off x="874643" y="4746101"/>
            <a:ext cx="490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So, what’s the lesson learned from the introduction session?</a:t>
            </a:r>
          </a:p>
        </p:txBody>
      </p:sp>
    </p:spTree>
    <p:extLst>
      <p:ext uri="{BB962C8B-B14F-4D97-AF65-F5344CB8AC3E}">
        <p14:creationId xmlns:p14="http://schemas.microsoft.com/office/powerpoint/2010/main" val="57672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460B9-7C29-4841-8C37-EDBF9B43D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" t="29118" r="39072" b="32358"/>
          <a:stretch/>
        </p:blipFill>
        <p:spPr>
          <a:xfrm>
            <a:off x="799015" y="722243"/>
            <a:ext cx="10779499" cy="56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66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6</cp:revision>
  <dcterms:created xsi:type="dcterms:W3CDTF">2018-11-21T04:45:53Z</dcterms:created>
  <dcterms:modified xsi:type="dcterms:W3CDTF">2018-11-22T01:53:48Z</dcterms:modified>
</cp:coreProperties>
</file>