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5" r:id="rId9"/>
    <p:sldId id="266" r:id="rId10"/>
    <p:sldId id="261" r:id="rId11"/>
    <p:sldId id="270" r:id="rId12"/>
    <p:sldId id="262" r:id="rId13"/>
    <p:sldId id="271" r:id="rId14"/>
    <p:sldId id="263" r:id="rId15"/>
    <p:sldId id="273" r:id="rId16"/>
    <p:sldId id="26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>
        <p:scale>
          <a:sx n="60" d="100"/>
          <a:sy n="60" d="100"/>
        </p:scale>
        <p:origin x="-165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87A6C-43AE-41DA-BF8A-A6E3E44ABF74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F3AEF-7C4B-47BB-AB74-46D02115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9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lesson plan is an</a:t>
            </a:r>
            <a:r>
              <a:rPr lang="en-US" baseline="0" dirty="0" smtClean="0"/>
              <a:t> organized overview of what you will leach in a specific lesson.  A lesson plan assists in providing </a:t>
            </a:r>
            <a:r>
              <a:rPr lang="en-US" dirty="0" smtClean="0"/>
              <a:t>a guide for what you will teach in a specific class session.  It helps to keep you on track for what needs to be taught that day and what</a:t>
            </a:r>
            <a:r>
              <a:rPr lang="en-US" baseline="0" dirty="0" smtClean="0"/>
              <a:t> resources will be needed</a:t>
            </a:r>
            <a:r>
              <a:rPr lang="en-US" dirty="0" smtClean="0"/>
              <a:t>.  It helps in</a:t>
            </a:r>
            <a:r>
              <a:rPr lang="en-US" baseline="0" dirty="0" smtClean="0"/>
              <a:t> time management.  It also provides a plan so another instructor could teach the content if you are unable to teach that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F3AEF-7C4B-47BB-AB74-46D0211559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9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60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68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9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9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45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927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43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9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2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07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7C5815-4018-4C8E-B8A9-53364E16E7E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9537F3-5C07-400D-BF6A-50F7A7EA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0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Lesson Plans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50707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Faculty of Nursing </a:t>
            </a:r>
          </a:p>
          <a:p>
            <a:r>
              <a:rPr lang="en-US" b="1" dirty="0" smtClean="0"/>
              <a:t>Professional Development Series</a:t>
            </a:r>
          </a:p>
          <a:p>
            <a:r>
              <a:rPr lang="en-US" b="1" dirty="0" smtClean="0"/>
              <a:t>26 January 2015</a:t>
            </a:r>
          </a:p>
          <a:p>
            <a:r>
              <a:rPr lang="en-US" b="1" dirty="0" smtClean="0"/>
              <a:t>Christine </a:t>
            </a:r>
            <a:r>
              <a:rPr lang="en-US" b="1" dirty="0" err="1" smtClean="0"/>
              <a:t>Sommers</a:t>
            </a:r>
            <a:r>
              <a:rPr lang="en-US" b="1" dirty="0" smtClean="0"/>
              <a:t> and Sandra Sembel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169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3232" y="2967335"/>
            <a:ext cx="107753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94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Teaching Plan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Group 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517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Teaching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teaching plan for an upcoming week in your course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2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and Feedback Session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7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Evaluation/Feedback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A66AC"/>
              </a:buClr>
            </a:pPr>
            <a:r>
              <a:rPr lang="en-US" altLang="en-US" sz="3100" dirty="0">
                <a:solidFill>
                  <a:srgbClr val="242852">
                    <a:lumMod val="85000"/>
                    <a:lumOff val="15000"/>
                  </a:srgbClr>
                </a:solidFill>
              </a:rPr>
              <a:t>What was the most important point in </a:t>
            </a:r>
            <a:r>
              <a:rPr lang="en-US" altLang="en-US" sz="3100" dirty="0" smtClean="0">
                <a:solidFill>
                  <a:srgbClr val="242852">
                    <a:lumMod val="85000"/>
                    <a:lumOff val="15000"/>
                  </a:srgbClr>
                </a:solidFill>
              </a:rPr>
              <a:t>this presentation today</a:t>
            </a:r>
            <a:r>
              <a:rPr lang="en-US" altLang="en-US" sz="3100" dirty="0">
                <a:solidFill>
                  <a:srgbClr val="242852">
                    <a:lumMod val="85000"/>
                    <a:lumOff val="15000"/>
                  </a:srgbClr>
                </a:solidFill>
              </a:rPr>
              <a:t>?</a:t>
            </a:r>
          </a:p>
          <a:p>
            <a:pPr lvl="0">
              <a:buClr>
                <a:srgbClr val="4A66AC"/>
              </a:buClr>
            </a:pPr>
            <a:r>
              <a:rPr lang="en-US" altLang="en-US" sz="3100" dirty="0">
                <a:solidFill>
                  <a:srgbClr val="242852">
                    <a:lumMod val="85000"/>
                    <a:lumOff val="15000"/>
                  </a:srgbClr>
                </a:solidFill>
              </a:rPr>
              <a:t>What unanswered questions do you still have?</a:t>
            </a:r>
          </a:p>
          <a:p>
            <a:r>
              <a:rPr lang="en-US" sz="3100" dirty="0" smtClean="0"/>
              <a:t>How will this presentation help you in your classroom/teaching?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05030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4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28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 February </a:t>
            </a:r>
            <a:r>
              <a:rPr lang="en-US" smtClean="0"/>
              <a:t>(mid-terms)</a:t>
            </a:r>
            <a:br>
              <a:rPr lang="en-US" smtClean="0"/>
            </a:br>
            <a:r>
              <a:rPr lang="en-US" smtClean="0"/>
              <a:t>Next </a:t>
            </a:r>
            <a:r>
              <a:rPr lang="en-US" dirty="0" smtClean="0"/>
              <a:t>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 centered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Summative and Formative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Classroom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Mentoring, Care Group Guiding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Competency Curriculum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Assessing skills, clinical group, profession, etc.</a:t>
            </a:r>
          </a:p>
        </p:txBody>
      </p:sp>
    </p:spTree>
    <p:extLst>
      <p:ext uri="{BB962C8B-B14F-4D97-AF65-F5344CB8AC3E}">
        <p14:creationId xmlns:p14="http://schemas.microsoft.com/office/powerpoint/2010/main" val="96493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3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 </a:t>
            </a:r>
            <a:r>
              <a:rPr lang="en-US" b="1" dirty="0" smtClean="0"/>
              <a:t>            </a:t>
            </a:r>
            <a:r>
              <a:rPr lang="en-US" b="1" dirty="0" err="1" smtClean="0"/>
              <a:t>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Following this presentation, the faculty member will be able to:</a:t>
            </a:r>
          </a:p>
          <a:p>
            <a:pPr lvl="0"/>
            <a:r>
              <a:rPr lang="en-US" dirty="0"/>
              <a:t>Describe the </a:t>
            </a:r>
            <a:r>
              <a:rPr lang="en-US" b="1" dirty="0"/>
              <a:t>purpose</a:t>
            </a:r>
            <a:r>
              <a:rPr lang="en-US" dirty="0"/>
              <a:t> of a teaching plan</a:t>
            </a:r>
          </a:p>
          <a:p>
            <a:pPr lvl="0"/>
            <a:r>
              <a:rPr lang="en-US" dirty="0"/>
              <a:t>Describe the </a:t>
            </a:r>
            <a:r>
              <a:rPr lang="en-US" b="1" dirty="0"/>
              <a:t>benefit</a:t>
            </a:r>
            <a:r>
              <a:rPr lang="en-US" dirty="0"/>
              <a:t> of a teaching plan</a:t>
            </a:r>
          </a:p>
          <a:p>
            <a:pPr lvl="0"/>
            <a:r>
              <a:rPr lang="en-US" dirty="0"/>
              <a:t>Identify the </a:t>
            </a:r>
            <a:r>
              <a:rPr lang="en-US" b="1" dirty="0"/>
              <a:t>elements</a:t>
            </a:r>
            <a:r>
              <a:rPr lang="en-US" dirty="0"/>
              <a:t> of a teaching plan at </a:t>
            </a:r>
            <a:r>
              <a:rPr lang="en-US" dirty="0" err="1"/>
              <a:t>FoN</a:t>
            </a:r>
            <a:endParaRPr lang="en-US" dirty="0"/>
          </a:p>
          <a:p>
            <a:pPr lvl="0"/>
            <a:r>
              <a:rPr lang="en-US" b="1" dirty="0"/>
              <a:t>Create a teaching plan </a:t>
            </a:r>
            <a:r>
              <a:rPr lang="en-US" dirty="0"/>
              <a:t>for a current course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8546" r="7994" b="8002"/>
          <a:stretch/>
        </p:blipFill>
        <p:spPr bwMode="auto">
          <a:xfrm>
            <a:off x="1434662" y="819807"/>
            <a:ext cx="1403131" cy="13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39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</a:t>
            </a:r>
            <a:r>
              <a:rPr lang="en-US" dirty="0" smtClean="0"/>
              <a:t> are they?</a:t>
            </a:r>
          </a:p>
          <a:p>
            <a:r>
              <a:rPr lang="en-US" dirty="0" smtClean="0"/>
              <a:t>What is the </a:t>
            </a:r>
            <a:r>
              <a:rPr lang="en-US" b="1" dirty="0" smtClean="0"/>
              <a:t>purpose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</a:t>
            </a:r>
            <a:r>
              <a:rPr lang="en-US" b="1" dirty="0" smtClean="0"/>
              <a:t>benefit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46" y="2514600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9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FoN</a:t>
            </a:r>
            <a:r>
              <a:rPr lang="en-US" dirty="0" smtClean="0"/>
              <a:t> Template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Previous Courses</a:t>
            </a:r>
          </a:p>
          <a:p>
            <a:pPr lvl="1"/>
            <a:r>
              <a:rPr lang="en-US" dirty="0" smtClean="0"/>
              <a:t>This presentation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23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 Lesson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Think-Pair-Share:</a:t>
            </a:r>
          </a:p>
          <a:p>
            <a:r>
              <a:rPr lang="en-US" dirty="0" smtClean="0"/>
              <a:t>Reasons for planning a lesson?</a:t>
            </a:r>
          </a:p>
          <a:p>
            <a:r>
              <a:rPr lang="en-US" dirty="0" smtClean="0"/>
              <a:t>Benefits for planning a lesson</a:t>
            </a:r>
          </a:p>
        </p:txBody>
      </p:sp>
    </p:spTree>
    <p:extLst>
      <p:ext uri="{BB962C8B-B14F-4D97-AF65-F5344CB8AC3E}">
        <p14:creationId xmlns:p14="http://schemas.microsoft.com/office/powerpoint/2010/main" val="318772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Reasons for Planning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6865" y="2895600"/>
            <a:ext cx="6798736" cy="3039532"/>
          </a:xfrm>
        </p:spPr>
        <p:txBody>
          <a:bodyPr>
            <a:normAutofit/>
          </a:bodyPr>
          <a:lstStyle/>
          <a:p>
            <a:r>
              <a:rPr lang="en-US" dirty="0" smtClean="0"/>
              <a:t>A plan gives the lesson a framework, an overall shape. (Jeremy Harmer)</a:t>
            </a:r>
          </a:p>
          <a:p>
            <a:r>
              <a:rPr lang="en-US" dirty="0" smtClean="0"/>
              <a:t>The lesson plan serves as a map or checklist of what we need to do to reach the goal and objectives (Linda Jensen)</a:t>
            </a:r>
          </a:p>
        </p:txBody>
      </p:sp>
    </p:spTree>
    <p:extLst>
      <p:ext uri="{BB962C8B-B14F-4D97-AF65-F5344CB8AC3E}">
        <p14:creationId xmlns:p14="http://schemas.microsoft.com/office/powerpoint/2010/main" val="11919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 smtClean="0"/>
              <a:t>Makato</a:t>
            </a:r>
            <a:r>
              <a:rPr lang="en-US" dirty="0" smtClean="0"/>
              <a:t> Yoshida and Bill Jackson)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lesson plan is a record of teacher’s professional development activity (</a:t>
            </a:r>
            <a:r>
              <a:rPr lang="en-US" dirty="0" err="1"/>
              <a:t>Makato</a:t>
            </a:r>
            <a:r>
              <a:rPr lang="en-US" dirty="0"/>
              <a:t> Yoshida and Bill Jackson)</a:t>
            </a:r>
          </a:p>
          <a:p>
            <a:r>
              <a:rPr lang="en-US" dirty="0"/>
              <a:t>The lesson plan enhances communication among teachers (both within and outside of school</a:t>
            </a:r>
            <a:r>
              <a:rPr lang="en-US" dirty="0" smtClean="0"/>
              <a:t>)</a:t>
            </a:r>
          </a:p>
          <a:p>
            <a:pPr lvl="0"/>
            <a:r>
              <a:rPr lang="en-US" dirty="0"/>
              <a:t>The lesson plan facilitates a productive post-lesson discussion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plan gives a sense of purpose and achievement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5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</a:t>
            </a:r>
            <a:br>
              <a:rPr lang="en-US" dirty="0" smtClean="0"/>
            </a:br>
            <a:r>
              <a:rPr lang="en-US" dirty="0" smtClean="0"/>
              <a:t>of Lesson Plan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Brainstorming</a:t>
            </a:r>
          </a:p>
          <a:p>
            <a:r>
              <a:rPr lang="en-US" dirty="0" smtClean="0"/>
              <a:t>Can you list down in 5 minutes as many elements you can think of that should be in a lesson plan?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Lesson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Basic Information</a:t>
            </a:r>
          </a:p>
          <a:p>
            <a:r>
              <a:rPr lang="en-US" b="1" dirty="0" smtClean="0"/>
              <a:t>Goal</a:t>
            </a:r>
            <a:r>
              <a:rPr lang="en-US" dirty="0" smtClean="0"/>
              <a:t>: What is the primary purpose, main point of this class?</a:t>
            </a:r>
          </a:p>
          <a:p>
            <a:r>
              <a:rPr lang="en-US" b="1" dirty="0" smtClean="0"/>
              <a:t>Objectives</a:t>
            </a:r>
            <a:r>
              <a:rPr lang="en-US" dirty="0" smtClean="0"/>
              <a:t>: Review objective writing</a:t>
            </a:r>
          </a:p>
          <a:p>
            <a:r>
              <a:rPr lang="en-US" b="1" dirty="0" smtClean="0"/>
              <a:t>Lesson Content and Instructional Procedures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Content</a:t>
            </a:r>
          </a:p>
          <a:p>
            <a:r>
              <a:rPr lang="en-US" b="1" dirty="0" smtClean="0"/>
              <a:t>References</a:t>
            </a:r>
          </a:p>
          <a:p>
            <a:r>
              <a:rPr lang="en-US" b="1" dirty="0" smtClean="0"/>
              <a:t>Evaluation Procedures</a:t>
            </a:r>
          </a:p>
          <a:p>
            <a:r>
              <a:rPr lang="en-US" b="1" dirty="0" smtClean="0"/>
              <a:t>Materials and Aids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4658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">
      <a:dk1>
        <a:sysClr val="windowText" lastClr="000000"/>
      </a:dk1>
      <a:lt1>
        <a:srgbClr val="242852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</TotalTime>
  <Words>443</Words>
  <Application>Microsoft Office PowerPoint</Application>
  <PresentationFormat>On-screen Show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Lesson Plans</vt:lpstr>
      <vt:lpstr>             bjectives</vt:lpstr>
      <vt:lpstr>Lesson Plans</vt:lpstr>
      <vt:lpstr>Lesson Plan Examples</vt:lpstr>
      <vt:lpstr>Introduction to a Lesson Plan</vt:lpstr>
      <vt:lpstr>Reasons for Planning</vt:lpstr>
      <vt:lpstr>Benefits (Makato Yoshida and Bill Jackson)</vt:lpstr>
      <vt:lpstr>Elements  of Lesson Plan</vt:lpstr>
      <vt:lpstr>Elements of Lesson Plans</vt:lpstr>
      <vt:lpstr>Questions/Discussion</vt:lpstr>
      <vt:lpstr>Create a Teaching Plan</vt:lpstr>
      <vt:lpstr>Create a Teaching Plan</vt:lpstr>
      <vt:lpstr>Evaluation and Feedback Session</vt:lpstr>
      <vt:lpstr>Evaluation/Feedback</vt:lpstr>
      <vt:lpstr>PowerPoint Presentation</vt:lpstr>
      <vt:lpstr>20 February (mid-terms) Next topic?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Plans</dc:title>
  <dc:creator>Christine Sommers</dc:creator>
  <cp:lastModifiedBy>sandra sembel</cp:lastModifiedBy>
  <cp:revision>17</cp:revision>
  <dcterms:created xsi:type="dcterms:W3CDTF">2014-12-17T08:01:14Z</dcterms:created>
  <dcterms:modified xsi:type="dcterms:W3CDTF">2015-01-26T03:24:46Z</dcterms:modified>
</cp:coreProperties>
</file>