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 id="290" r:id="rId23"/>
    <p:sldId id="279" r:id="rId24"/>
    <p:sldId id="288" r:id="rId25"/>
    <p:sldId id="278" r:id="rId26"/>
    <p:sldId id="280" r:id="rId27"/>
    <p:sldId id="281" r:id="rId28"/>
    <p:sldId id="282" r:id="rId29"/>
    <p:sldId id="283" r:id="rId30"/>
    <p:sldId id="285" r:id="rId31"/>
    <p:sldId id="286"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image" Target="../media/image27.svg"/><Relationship Id="rId4" Type="http://schemas.openxmlformats.org/officeDocument/2006/relationships/image" Target="../media/image26.pn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5" Type="http://schemas.openxmlformats.org/officeDocument/2006/relationships/image" Target="../media/image27.svg"/><Relationship Id="rId4"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A98F0-66C1-4156-B47E-BB4564178630}" type="doc">
      <dgm:prSet loTypeId="urn:microsoft.com/office/officeart/2005/8/layout/vList5" loCatId="list" qsTypeId="urn:microsoft.com/office/officeart/2005/8/quickstyle/simple1#6" qsCatId="simple" csTypeId="urn:microsoft.com/office/officeart/2005/8/colors/colorful1#1" csCatId="colorful" phldr="1"/>
      <dgm:spPr/>
      <dgm:t>
        <a:bodyPr/>
        <a:lstStyle/>
        <a:p>
          <a:endParaRPr lang="en-US"/>
        </a:p>
      </dgm:t>
    </dgm:pt>
    <dgm:pt modelId="{99CD5F30-3D72-4D20-9F49-16B076A3CB59}">
      <dgm:prSet/>
      <dgm:spPr/>
      <dgm:t>
        <a:bodyPr/>
        <a:lstStyle/>
        <a:p>
          <a:pPr rtl="0"/>
          <a:r>
            <a:rPr lang="en-US" b="1" dirty="0"/>
            <a:t>Needs</a:t>
          </a:r>
          <a:endParaRPr lang="en-US" dirty="0"/>
        </a:p>
      </dgm:t>
    </dgm:pt>
    <dgm:pt modelId="{D030CF8B-E9C7-4FCE-A769-3A0DC9C70BBA}" type="parTrans" cxnId="{E56C1436-93FD-4884-B7B1-E8D2B3D5F235}">
      <dgm:prSet/>
      <dgm:spPr/>
      <dgm:t>
        <a:bodyPr/>
        <a:lstStyle/>
        <a:p>
          <a:endParaRPr lang="en-US"/>
        </a:p>
      </dgm:t>
    </dgm:pt>
    <dgm:pt modelId="{CF489775-8A91-44DB-A892-9C94F58E5C50}" type="sibTrans" cxnId="{E56C1436-93FD-4884-B7B1-E8D2B3D5F235}">
      <dgm:prSet/>
      <dgm:spPr/>
      <dgm:t>
        <a:bodyPr/>
        <a:lstStyle/>
        <a:p>
          <a:endParaRPr lang="en-US"/>
        </a:p>
      </dgm:t>
    </dgm:pt>
    <dgm:pt modelId="{E52B7C57-7A30-4797-BDB0-27D4BF63BE9D}">
      <dgm:prSet custT="1"/>
      <dgm:spPr/>
      <dgm:t>
        <a:bodyPr/>
        <a:lstStyle/>
        <a:p>
          <a:pPr rtl="0"/>
          <a:r>
            <a:rPr lang="en-US" sz="1400" b="1" dirty="0"/>
            <a:t>Physical—food, clothing, warmth, safety</a:t>
          </a:r>
          <a:endParaRPr lang="en-US" sz="1400" dirty="0"/>
        </a:p>
      </dgm:t>
    </dgm:pt>
    <dgm:pt modelId="{1A497329-44B9-4858-8A94-8BF0C6794DEE}" type="parTrans" cxnId="{CC8102D2-08D3-4796-A4E9-5BF1209BD19B}">
      <dgm:prSet/>
      <dgm:spPr/>
      <dgm:t>
        <a:bodyPr/>
        <a:lstStyle/>
        <a:p>
          <a:endParaRPr lang="en-US"/>
        </a:p>
      </dgm:t>
    </dgm:pt>
    <dgm:pt modelId="{84DA3CEF-FC7D-4B2E-A249-FCF22FAD71C6}" type="sibTrans" cxnId="{CC8102D2-08D3-4796-A4E9-5BF1209BD19B}">
      <dgm:prSet/>
      <dgm:spPr/>
      <dgm:t>
        <a:bodyPr/>
        <a:lstStyle/>
        <a:p>
          <a:endParaRPr lang="en-US"/>
        </a:p>
      </dgm:t>
    </dgm:pt>
    <dgm:pt modelId="{EF74BC82-6A08-4525-9C47-2A8FBB8DEA38}">
      <dgm:prSet custT="1"/>
      <dgm:spPr/>
      <dgm:t>
        <a:bodyPr/>
        <a:lstStyle/>
        <a:p>
          <a:pPr rtl="0"/>
          <a:r>
            <a:rPr lang="en-US" sz="1400" b="1" dirty="0"/>
            <a:t>Social—belonging and affection</a:t>
          </a:r>
          <a:endParaRPr lang="en-US" sz="1400" dirty="0"/>
        </a:p>
      </dgm:t>
    </dgm:pt>
    <dgm:pt modelId="{324FE5F1-951E-4A3A-9BA4-08C94277B736}" type="parTrans" cxnId="{47BCE92B-DF80-433F-8968-6E44CA5990F2}">
      <dgm:prSet/>
      <dgm:spPr/>
      <dgm:t>
        <a:bodyPr/>
        <a:lstStyle/>
        <a:p>
          <a:endParaRPr lang="en-US"/>
        </a:p>
      </dgm:t>
    </dgm:pt>
    <dgm:pt modelId="{931A1B9E-E83A-473F-AE15-66F62E0F4740}" type="sibTrans" cxnId="{47BCE92B-DF80-433F-8968-6E44CA5990F2}">
      <dgm:prSet/>
      <dgm:spPr/>
      <dgm:t>
        <a:bodyPr/>
        <a:lstStyle/>
        <a:p>
          <a:endParaRPr lang="en-US"/>
        </a:p>
      </dgm:t>
    </dgm:pt>
    <dgm:pt modelId="{94B30C34-37C5-4616-B835-D26784176F9D}">
      <dgm:prSet custT="1"/>
      <dgm:spPr/>
      <dgm:t>
        <a:bodyPr/>
        <a:lstStyle/>
        <a:p>
          <a:pPr rtl="0"/>
          <a:r>
            <a:rPr lang="en-US" sz="1400" b="1" dirty="0"/>
            <a:t>Individual—knowledge and self-expression</a:t>
          </a:r>
          <a:endParaRPr lang="en-US" sz="1400" dirty="0"/>
        </a:p>
      </dgm:t>
    </dgm:pt>
    <dgm:pt modelId="{061B8D9F-2BCA-4135-A919-40566ECABAE9}" type="parTrans" cxnId="{54603CE5-8F0D-4376-A593-0BFB43A4B7A3}">
      <dgm:prSet/>
      <dgm:spPr/>
      <dgm:t>
        <a:bodyPr/>
        <a:lstStyle/>
        <a:p>
          <a:endParaRPr lang="en-US"/>
        </a:p>
      </dgm:t>
    </dgm:pt>
    <dgm:pt modelId="{AA6A6B74-2620-4213-8AE5-CB60D695552F}" type="sibTrans" cxnId="{54603CE5-8F0D-4376-A593-0BFB43A4B7A3}">
      <dgm:prSet/>
      <dgm:spPr/>
      <dgm:t>
        <a:bodyPr/>
        <a:lstStyle/>
        <a:p>
          <a:endParaRPr lang="en-US"/>
        </a:p>
      </dgm:t>
    </dgm:pt>
    <dgm:pt modelId="{78FE3310-C57A-4E68-B7AF-50135B3E53D8}">
      <dgm:prSet/>
      <dgm:spPr/>
      <dgm:t>
        <a:bodyPr/>
        <a:lstStyle/>
        <a:p>
          <a:pPr rtl="0"/>
          <a:r>
            <a:rPr lang="en-US" b="1" dirty="0"/>
            <a:t>Wants</a:t>
          </a:r>
          <a:endParaRPr lang="en-US" dirty="0"/>
        </a:p>
      </dgm:t>
    </dgm:pt>
    <dgm:pt modelId="{CB0669B9-2E20-4271-8AC8-3DCB85EB8272}" type="parTrans" cxnId="{5701F7D0-6190-458E-824A-CAF8D1EF164F}">
      <dgm:prSet/>
      <dgm:spPr/>
      <dgm:t>
        <a:bodyPr/>
        <a:lstStyle/>
        <a:p>
          <a:endParaRPr lang="en-US"/>
        </a:p>
      </dgm:t>
    </dgm:pt>
    <dgm:pt modelId="{9F4428F1-8CA9-48DE-9E78-A2E07B6074C7}" type="sibTrans" cxnId="{5701F7D0-6190-458E-824A-CAF8D1EF164F}">
      <dgm:prSet/>
      <dgm:spPr/>
      <dgm:t>
        <a:bodyPr/>
        <a:lstStyle/>
        <a:p>
          <a:endParaRPr lang="en-US"/>
        </a:p>
      </dgm:t>
    </dgm:pt>
    <dgm:pt modelId="{AF15EFE8-0835-4D53-893D-4EFAB1F8D267}">
      <dgm:prSet/>
      <dgm:spPr/>
      <dgm:t>
        <a:bodyPr/>
        <a:lstStyle/>
        <a:p>
          <a:pPr rtl="0"/>
          <a:r>
            <a:rPr lang="en-US" b="1" dirty="0">
              <a:solidFill>
                <a:schemeClr val="bg1"/>
              </a:solidFill>
            </a:rPr>
            <a:t>Demands</a:t>
          </a:r>
          <a:endParaRPr lang="en-US" dirty="0">
            <a:solidFill>
              <a:schemeClr val="bg1"/>
            </a:solidFill>
          </a:endParaRPr>
        </a:p>
      </dgm:t>
    </dgm:pt>
    <dgm:pt modelId="{A2B52590-DE12-4D48-B521-5680BAFDCC79}" type="parTrans" cxnId="{593FDE5E-6BBC-4908-8D11-F3FFDB1B4486}">
      <dgm:prSet/>
      <dgm:spPr/>
      <dgm:t>
        <a:bodyPr/>
        <a:lstStyle/>
        <a:p>
          <a:endParaRPr lang="en-US"/>
        </a:p>
      </dgm:t>
    </dgm:pt>
    <dgm:pt modelId="{584D5765-49A1-4DA5-BD4D-521AD60AA4F2}" type="sibTrans" cxnId="{593FDE5E-6BBC-4908-8D11-F3FFDB1B4486}">
      <dgm:prSet/>
      <dgm:spPr/>
      <dgm:t>
        <a:bodyPr/>
        <a:lstStyle/>
        <a:p>
          <a:endParaRPr lang="en-US"/>
        </a:p>
      </dgm:t>
    </dgm:pt>
    <dgm:pt modelId="{A0675FF7-EC9E-4F26-8DF8-F76D7BFDB4B9}">
      <dgm:prSet custT="1"/>
      <dgm:spPr/>
      <dgm:t>
        <a:bodyPr/>
        <a:lstStyle/>
        <a:p>
          <a:pPr rtl="0"/>
          <a:r>
            <a:rPr lang="en-US" sz="1800" b="1" dirty="0"/>
            <a:t>Form that needs take as they are shaped by culture and individual personality</a:t>
          </a:r>
          <a:endParaRPr lang="en-US" sz="1800" dirty="0"/>
        </a:p>
      </dgm:t>
    </dgm:pt>
    <dgm:pt modelId="{67A8B66B-8870-44A3-8073-148CCA5FFA46}" type="parTrans" cxnId="{AE8F23D7-BA82-488D-A9A8-678990B641F0}">
      <dgm:prSet/>
      <dgm:spPr/>
      <dgm:t>
        <a:bodyPr/>
        <a:lstStyle/>
        <a:p>
          <a:endParaRPr lang="en-US"/>
        </a:p>
      </dgm:t>
    </dgm:pt>
    <dgm:pt modelId="{B30CB3F7-5946-44EE-A816-5B22AEC501F2}" type="sibTrans" cxnId="{AE8F23D7-BA82-488D-A9A8-678990B641F0}">
      <dgm:prSet/>
      <dgm:spPr/>
      <dgm:t>
        <a:bodyPr/>
        <a:lstStyle/>
        <a:p>
          <a:endParaRPr lang="en-US"/>
        </a:p>
      </dgm:t>
    </dgm:pt>
    <dgm:pt modelId="{C6009EE9-AB2A-4499-B2CD-18E5BA520B98}">
      <dgm:prSet custT="1"/>
      <dgm:spPr/>
      <dgm:t>
        <a:bodyPr/>
        <a:lstStyle/>
        <a:p>
          <a:pPr rtl="0"/>
          <a:r>
            <a:rPr lang="en-US" sz="2000" b="1" dirty="0"/>
            <a:t>Wants backed by buying power</a:t>
          </a:r>
          <a:endParaRPr lang="en-US" sz="2000" dirty="0"/>
        </a:p>
      </dgm:t>
    </dgm:pt>
    <dgm:pt modelId="{3FFECB1B-F3BE-4449-AA51-F4B27E792697}" type="parTrans" cxnId="{6C4AB44F-7F90-4984-A8D4-62CEC1D4CA41}">
      <dgm:prSet/>
      <dgm:spPr/>
      <dgm:t>
        <a:bodyPr/>
        <a:lstStyle/>
        <a:p>
          <a:endParaRPr lang="en-US"/>
        </a:p>
      </dgm:t>
    </dgm:pt>
    <dgm:pt modelId="{E85B8EAB-2C9D-4D88-B9F1-E29CB3A3D596}" type="sibTrans" cxnId="{6C4AB44F-7F90-4984-A8D4-62CEC1D4CA41}">
      <dgm:prSet/>
      <dgm:spPr/>
      <dgm:t>
        <a:bodyPr/>
        <a:lstStyle/>
        <a:p>
          <a:endParaRPr lang="en-US"/>
        </a:p>
      </dgm:t>
    </dgm:pt>
    <dgm:pt modelId="{B3C971D0-D93E-4D2B-A5BC-39E89DECB1EF}">
      <dgm:prSet custT="1"/>
      <dgm:spPr/>
      <dgm:t>
        <a:bodyPr/>
        <a:lstStyle/>
        <a:p>
          <a:pPr rtl="0"/>
          <a:r>
            <a:rPr lang="en-US" sz="1400" b="1" dirty="0"/>
            <a:t>States of deprivation</a:t>
          </a:r>
          <a:endParaRPr lang="en-US" sz="1400" dirty="0"/>
        </a:p>
      </dgm:t>
    </dgm:pt>
    <dgm:pt modelId="{23C3F2E6-8FD3-450F-9FFB-C3F80CB00B67}" type="parTrans" cxnId="{23903871-FF84-44DD-8704-9DDDDC17C4C8}">
      <dgm:prSet/>
      <dgm:spPr/>
      <dgm:t>
        <a:bodyPr/>
        <a:lstStyle/>
        <a:p>
          <a:endParaRPr lang="en-US"/>
        </a:p>
      </dgm:t>
    </dgm:pt>
    <dgm:pt modelId="{AE56EFD6-0DA2-4427-86AC-FEE026F51013}" type="sibTrans" cxnId="{23903871-FF84-44DD-8704-9DDDDC17C4C8}">
      <dgm:prSet/>
      <dgm:spPr/>
      <dgm:t>
        <a:bodyPr/>
        <a:lstStyle/>
        <a:p>
          <a:endParaRPr lang="en-US"/>
        </a:p>
      </dgm:t>
    </dgm:pt>
    <dgm:pt modelId="{6F70DDE4-DB16-4B46-96AE-4CECB3BA169A}" type="pres">
      <dgm:prSet presAssocID="{4EBA98F0-66C1-4156-B47E-BB4564178630}" presName="Name0" presStyleCnt="0">
        <dgm:presLayoutVars>
          <dgm:dir/>
          <dgm:animLvl val="lvl"/>
          <dgm:resizeHandles val="exact"/>
        </dgm:presLayoutVars>
      </dgm:prSet>
      <dgm:spPr/>
    </dgm:pt>
    <dgm:pt modelId="{1423E3AB-E298-448C-88FD-F6C3CB39991F}" type="pres">
      <dgm:prSet presAssocID="{99CD5F30-3D72-4D20-9F49-16B076A3CB59}" presName="linNode" presStyleCnt="0"/>
      <dgm:spPr/>
    </dgm:pt>
    <dgm:pt modelId="{86C655B7-0D6E-41A8-A3C1-45DE1F42479B}" type="pres">
      <dgm:prSet presAssocID="{99CD5F30-3D72-4D20-9F49-16B076A3CB59}" presName="parentText" presStyleLbl="node1" presStyleIdx="0" presStyleCnt="3">
        <dgm:presLayoutVars>
          <dgm:chMax val="1"/>
          <dgm:bulletEnabled val="1"/>
        </dgm:presLayoutVars>
      </dgm:prSet>
      <dgm:spPr/>
    </dgm:pt>
    <dgm:pt modelId="{B4BF974C-C370-4A1A-A512-EE9FED9EB687}" type="pres">
      <dgm:prSet presAssocID="{99CD5F30-3D72-4D20-9F49-16B076A3CB59}" presName="descendantText" presStyleLbl="alignAccFollowNode1" presStyleIdx="0" presStyleCnt="3">
        <dgm:presLayoutVars>
          <dgm:bulletEnabled val="1"/>
        </dgm:presLayoutVars>
      </dgm:prSet>
      <dgm:spPr/>
    </dgm:pt>
    <dgm:pt modelId="{D628356D-0510-44B3-844A-18EA73ED1E2C}" type="pres">
      <dgm:prSet presAssocID="{CF489775-8A91-44DB-A892-9C94F58E5C50}" presName="sp" presStyleCnt="0"/>
      <dgm:spPr/>
    </dgm:pt>
    <dgm:pt modelId="{9238A57B-54D3-48AC-86C4-5B4E8B451E26}" type="pres">
      <dgm:prSet presAssocID="{78FE3310-C57A-4E68-B7AF-50135B3E53D8}" presName="linNode" presStyleCnt="0"/>
      <dgm:spPr/>
    </dgm:pt>
    <dgm:pt modelId="{BAACF0C3-5BF4-4524-AF7D-15C61ECBB362}" type="pres">
      <dgm:prSet presAssocID="{78FE3310-C57A-4E68-B7AF-50135B3E53D8}" presName="parentText" presStyleLbl="node1" presStyleIdx="1" presStyleCnt="3">
        <dgm:presLayoutVars>
          <dgm:chMax val="1"/>
          <dgm:bulletEnabled val="1"/>
        </dgm:presLayoutVars>
      </dgm:prSet>
      <dgm:spPr/>
    </dgm:pt>
    <dgm:pt modelId="{BD579E72-7D26-4388-A97F-F030469FBD2F}" type="pres">
      <dgm:prSet presAssocID="{78FE3310-C57A-4E68-B7AF-50135B3E53D8}" presName="descendantText" presStyleLbl="alignAccFollowNode1" presStyleIdx="1" presStyleCnt="3">
        <dgm:presLayoutVars>
          <dgm:bulletEnabled val="1"/>
        </dgm:presLayoutVars>
      </dgm:prSet>
      <dgm:spPr/>
    </dgm:pt>
    <dgm:pt modelId="{5932D818-E283-47BB-8D06-44E2F6EDCA65}" type="pres">
      <dgm:prSet presAssocID="{9F4428F1-8CA9-48DE-9E78-A2E07B6074C7}" presName="sp" presStyleCnt="0"/>
      <dgm:spPr/>
    </dgm:pt>
    <dgm:pt modelId="{FA55BDA1-6D46-4238-95A8-59FEDE9903E1}" type="pres">
      <dgm:prSet presAssocID="{AF15EFE8-0835-4D53-893D-4EFAB1F8D267}" presName="linNode" presStyleCnt="0"/>
      <dgm:spPr/>
    </dgm:pt>
    <dgm:pt modelId="{52E0038A-58FE-4BF8-9CFB-12828007B89A}" type="pres">
      <dgm:prSet presAssocID="{AF15EFE8-0835-4D53-893D-4EFAB1F8D267}" presName="parentText" presStyleLbl="node1" presStyleIdx="2" presStyleCnt="3">
        <dgm:presLayoutVars>
          <dgm:chMax val="1"/>
          <dgm:bulletEnabled val="1"/>
        </dgm:presLayoutVars>
      </dgm:prSet>
      <dgm:spPr/>
    </dgm:pt>
    <dgm:pt modelId="{93747C45-8C78-45F6-86F9-3CA6AA7600EA}" type="pres">
      <dgm:prSet presAssocID="{AF15EFE8-0835-4D53-893D-4EFAB1F8D267}" presName="descendantText" presStyleLbl="alignAccFollowNode1" presStyleIdx="2" presStyleCnt="3">
        <dgm:presLayoutVars>
          <dgm:bulletEnabled val="1"/>
        </dgm:presLayoutVars>
      </dgm:prSet>
      <dgm:spPr/>
    </dgm:pt>
  </dgm:ptLst>
  <dgm:cxnLst>
    <dgm:cxn modelId="{13C9140A-CD3A-4D09-B994-0D00EBF8B9EC}" type="presOf" srcId="{94B30C34-37C5-4616-B835-D26784176F9D}" destId="{B4BF974C-C370-4A1A-A512-EE9FED9EB687}" srcOrd="0" destOrd="3" presId="urn:microsoft.com/office/officeart/2005/8/layout/vList5"/>
    <dgm:cxn modelId="{47BCE92B-DF80-433F-8968-6E44CA5990F2}" srcId="{B3C971D0-D93E-4D2B-A5BC-39E89DECB1EF}" destId="{EF74BC82-6A08-4525-9C47-2A8FBB8DEA38}" srcOrd="1" destOrd="0" parTransId="{324FE5F1-951E-4A3A-9BA4-08C94277B736}" sibTransId="{931A1B9E-E83A-473F-AE15-66F62E0F4740}"/>
    <dgm:cxn modelId="{E56C1436-93FD-4884-B7B1-E8D2B3D5F235}" srcId="{4EBA98F0-66C1-4156-B47E-BB4564178630}" destId="{99CD5F30-3D72-4D20-9F49-16B076A3CB59}" srcOrd="0" destOrd="0" parTransId="{D030CF8B-E9C7-4FCE-A769-3A0DC9C70BBA}" sibTransId="{CF489775-8A91-44DB-A892-9C94F58E5C50}"/>
    <dgm:cxn modelId="{593FDE5E-6BBC-4908-8D11-F3FFDB1B4486}" srcId="{4EBA98F0-66C1-4156-B47E-BB4564178630}" destId="{AF15EFE8-0835-4D53-893D-4EFAB1F8D267}" srcOrd="2" destOrd="0" parTransId="{A2B52590-DE12-4D48-B521-5680BAFDCC79}" sibTransId="{584D5765-49A1-4DA5-BD4D-521AD60AA4F2}"/>
    <dgm:cxn modelId="{E92DC764-8686-4B80-8E64-69450F08C16D}" type="presOf" srcId="{AF15EFE8-0835-4D53-893D-4EFAB1F8D267}" destId="{52E0038A-58FE-4BF8-9CFB-12828007B89A}" srcOrd="0" destOrd="0" presId="urn:microsoft.com/office/officeart/2005/8/layout/vList5"/>
    <dgm:cxn modelId="{3BD6456C-D316-48EC-9306-A4E1EA0403AA}" type="presOf" srcId="{99CD5F30-3D72-4D20-9F49-16B076A3CB59}" destId="{86C655B7-0D6E-41A8-A3C1-45DE1F42479B}" srcOrd="0" destOrd="0" presId="urn:microsoft.com/office/officeart/2005/8/layout/vList5"/>
    <dgm:cxn modelId="{6C4AB44F-7F90-4984-A8D4-62CEC1D4CA41}" srcId="{AF15EFE8-0835-4D53-893D-4EFAB1F8D267}" destId="{C6009EE9-AB2A-4499-B2CD-18E5BA520B98}" srcOrd="0" destOrd="0" parTransId="{3FFECB1B-F3BE-4449-AA51-F4B27E792697}" sibTransId="{E85B8EAB-2C9D-4D88-B9F1-E29CB3A3D596}"/>
    <dgm:cxn modelId="{23903871-FF84-44DD-8704-9DDDDC17C4C8}" srcId="{99CD5F30-3D72-4D20-9F49-16B076A3CB59}" destId="{B3C971D0-D93E-4D2B-A5BC-39E89DECB1EF}" srcOrd="0" destOrd="0" parTransId="{23C3F2E6-8FD3-450F-9FFB-C3F80CB00B67}" sibTransId="{AE56EFD6-0DA2-4427-86AC-FEE026F51013}"/>
    <dgm:cxn modelId="{9B803D51-1B8B-473F-A82F-E47B26E4B01A}" type="presOf" srcId="{C6009EE9-AB2A-4499-B2CD-18E5BA520B98}" destId="{93747C45-8C78-45F6-86F9-3CA6AA7600EA}" srcOrd="0" destOrd="0" presId="urn:microsoft.com/office/officeart/2005/8/layout/vList5"/>
    <dgm:cxn modelId="{217BC690-182D-4830-AFE3-7317BE40FA0A}" type="presOf" srcId="{B3C971D0-D93E-4D2B-A5BC-39E89DECB1EF}" destId="{B4BF974C-C370-4A1A-A512-EE9FED9EB687}" srcOrd="0" destOrd="0" presId="urn:microsoft.com/office/officeart/2005/8/layout/vList5"/>
    <dgm:cxn modelId="{A4A8B19B-2C13-4077-8C53-07C54D239607}" type="presOf" srcId="{A0675FF7-EC9E-4F26-8DF8-F76D7BFDB4B9}" destId="{BD579E72-7D26-4388-A97F-F030469FBD2F}" srcOrd="0" destOrd="0" presId="urn:microsoft.com/office/officeart/2005/8/layout/vList5"/>
    <dgm:cxn modelId="{5BC441C2-2EE4-42C9-9D65-57B103341C95}" type="presOf" srcId="{78FE3310-C57A-4E68-B7AF-50135B3E53D8}" destId="{BAACF0C3-5BF4-4524-AF7D-15C61ECBB362}" srcOrd="0" destOrd="0" presId="urn:microsoft.com/office/officeart/2005/8/layout/vList5"/>
    <dgm:cxn modelId="{5701F7D0-6190-458E-824A-CAF8D1EF164F}" srcId="{4EBA98F0-66C1-4156-B47E-BB4564178630}" destId="{78FE3310-C57A-4E68-B7AF-50135B3E53D8}" srcOrd="1" destOrd="0" parTransId="{CB0669B9-2E20-4271-8AC8-3DCB85EB8272}" sibTransId="{9F4428F1-8CA9-48DE-9E78-A2E07B6074C7}"/>
    <dgm:cxn modelId="{CC8102D2-08D3-4796-A4E9-5BF1209BD19B}" srcId="{B3C971D0-D93E-4D2B-A5BC-39E89DECB1EF}" destId="{E52B7C57-7A30-4797-BDB0-27D4BF63BE9D}" srcOrd="0" destOrd="0" parTransId="{1A497329-44B9-4858-8A94-8BF0C6794DEE}" sibTransId="{84DA3CEF-FC7D-4B2E-A249-FCF22FAD71C6}"/>
    <dgm:cxn modelId="{AE8F23D7-BA82-488D-A9A8-678990B641F0}" srcId="{78FE3310-C57A-4E68-B7AF-50135B3E53D8}" destId="{A0675FF7-EC9E-4F26-8DF8-F76D7BFDB4B9}" srcOrd="0" destOrd="0" parTransId="{67A8B66B-8870-44A3-8073-148CCA5FFA46}" sibTransId="{B30CB3F7-5946-44EE-A816-5B22AEC501F2}"/>
    <dgm:cxn modelId="{C6B67FDF-375C-46CB-94A3-C24A867BCB40}" type="presOf" srcId="{4EBA98F0-66C1-4156-B47E-BB4564178630}" destId="{6F70DDE4-DB16-4B46-96AE-4CECB3BA169A}" srcOrd="0" destOrd="0" presId="urn:microsoft.com/office/officeart/2005/8/layout/vList5"/>
    <dgm:cxn modelId="{54603CE5-8F0D-4376-A593-0BFB43A4B7A3}" srcId="{B3C971D0-D93E-4D2B-A5BC-39E89DECB1EF}" destId="{94B30C34-37C5-4616-B835-D26784176F9D}" srcOrd="2" destOrd="0" parTransId="{061B8D9F-2BCA-4135-A919-40566ECABAE9}" sibTransId="{AA6A6B74-2620-4213-8AE5-CB60D695552F}"/>
    <dgm:cxn modelId="{30D0F8EF-2EA3-4436-9AF9-221949A267DD}" type="presOf" srcId="{E52B7C57-7A30-4797-BDB0-27D4BF63BE9D}" destId="{B4BF974C-C370-4A1A-A512-EE9FED9EB687}" srcOrd="0" destOrd="1" presId="urn:microsoft.com/office/officeart/2005/8/layout/vList5"/>
    <dgm:cxn modelId="{754B5EF2-DD52-4140-9F8B-E76AF6102D89}" type="presOf" srcId="{EF74BC82-6A08-4525-9C47-2A8FBB8DEA38}" destId="{B4BF974C-C370-4A1A-A512-EE9FED9EB687}" srcOrd="0" destOrd="2" presId="urn:microsoft.com/office/officeart/2005/8/layout/vList5"/>
    <dgm:cxn modelId="{3BF1F13F-1620-41D8-A26A-BAE5060C35B2}" type="presParOf" srcId="{6F70DDE4-DB16-4B46-96AE-4CECB3BA169A}" destId="{1423E3AB-E298-448C-88FD-F6C3CB39991F}" srcOrd="0" destOrd="0" presId="urn:microsoft.com/office/officeart/2005/8/layout/vList5"/>
    <dgm:cxn modelId="{92AD7120-D4E9-45E5-B5C9-B86C19811C18}" type="presParOf" srcId="{1423E3AB-E298-448C-88FD-F6C3CB39991F}" destId="{86C655B7-0D6E-41A8-A3C1-45DE1F42479B}" srcOrd="0" destOrd="0" presId="urn:microsoft.com/office/officeart/2005/8/layout/vList5"/>
    <dgm:cxn modelId="{EE59B1BA-E04D-41A2-ACB9-6815E933BF18}" type="presParOf" srcId="{1423E3AB-E298-448C-88FD-F6C3CB39991F}" destId="{B4BF974C-C370-4A1A-A512-EE9FED9EB687}" srcOrd="1" destOrd="0" presId="urn:microsoft.com/office/officeart/2005/8/layout/vList5"/>
    <dgm:cxn modelId="{9153734C-72EE-498C-B032-97292A38AA2E}" type="presParOf" srcId="{6F70DDE4-DB16-4B46-96AE-4CECB3BA169A}" destId="{D628356D-0510-44B3-844A-18EA73ED1E2C}" srcOrd="1" destOrd="0" presId="urn:microsoft.com/office/officeart/2005/8/layout/vList5"/>
    <dgm:cxn modelId="{F741A6B0-602A-45FA-83EB-64F103222E3B}" type="presParOf" srcId="{6F70DDE4-DB16-4B46-96AE-4CECB3BA169A}" destId="{9238A57B-54D3-48AC-86C4-5B4E8B451E26}" srcOrd="2" destOrd="0" presId="urn:microsoft.com/office/officeart/2005/8/layout/vList5"/>
    <dgm:cxn modelId="{8A72A2C4-FB47-4A76-8036-93EF5AD2AA3F}" type="presParOf" srcId="{9238A57B-54D3-48AC-86C4-5B4E8B451E26}" destId="{BAACF0C3-5BF4-4524-AF7D-15C61ECBB362}" srcOrd="0" destOrd="0" presId="urn:microsoft.com/office/officeart/2005/8/layout/vList5"/>
    <dgm:cxn modelId="{5E9C6786-152B-437D-BBA6-B1DF47DD29BA}" type="presParOf" srcId="{9238A57B-54D3-48AC-86C4-5B4E8B451E26}" destId="{BD579E72-7D26-4388-A97F-F030469FBD2F}" srcOrd="1" destOrd="0" presId="urn:microsoft.com/office/officeart/2005/8/layout/vList5"/>
    <dgm:cxn modelId="{8BFF1155-1E04-43F2-9824-18045EBC9D89}" type="presParOf" srcId="{6F70DDE4-DB16-4B46-96AE-4CECB3BA169A}" destId="{5932D818-E283-47BB-8D06-44E2F6EDCA65}" srcOrd="3" destOrd="0" presId="urn:microsoft.com/office/officeart/2005/8/layout/vList5"/>
    <dgm:cxn modelId="{67405484-7263-4161-A9D2-16991086811F}" type="presParOf" srcId="{6F70DDE4-DB16-4B46-96AE-4CECB3BA169A}" destId="{FA55BDA1-6D46-4238-95A8-59FEDE9903E1}" srcOrd="4" destOrd="0" presId="urn:microsoft.com/office/officeart/2005/8/layout/vList5"/>
    <dgm:cxn modelId="{D2033330-2159-493F-B378-4E7D1B88B491}" type="presParOf" srcId="{FA55BDA1-6D46-4238-95A8-59FEDE9903E1}" destId="{52E0038A-58FE-4BF8-9CFB-12828007B89A}" srcOrd="0" destOrd="0" presId="urn:microsoft.com/office/officeart/2005/8/layout/vList5"/>
    <dgm:cxn modelId="{106104D1-9CE1-406B-9F22-66B37EB0E8CC}" type="presParOf" srcId="{FA55BDA1-6D46-4238-95A8-59FEDE9903E1}" destId="{93747C45-8C78-45F6-86F9-3CA6AA7600E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7E2AD-595C-401D-BF82-170B7A8DE795}"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E8C14DFD-9D5F-44E2-8FEA-049FABC14FC7}">
      <dgm:prSet/>
      <dgm:spPr/>
      <dgm:t>
        <a:bodyPr/>
        <a:lstStyle/>
        <a:p>
          <a:r>
            <a:rPr lang="id-ID" b="1" i="1"/>
            <a:t>Tahap 1. Mengidentifikasi Audiens Sasaran </a:t>
          </a:r>
          <a:endParaRPr lang="en-US"/>
        </a:p>
      </dgm:t>
    </dgm:pt>
    <dgm:pt modelId="{D15166EB-DF93-447D-AD04-D818D6523E59}" type="parTrans" cxnId="{454FB751-4852-41FB-9419-E97F332BA112}">
      <dgm:prSet/>
      <dgm:spPr/>
      <dgm:t>
        <a:bodyPr/>
        <a:lstStyle/>
        <a:p>
          <a:endParaRPr lang="en-US"/>
        </a:p>
      </dgm:t>
    </dgm:pt>
    <dgm:pt modelId="{79637C6A-05BB-4ED4-B93C-426FDDA43D30}" type="sibTrans" cxnId="{454FB751-4852-41FB-9419-E97F332BA112}">
      <dgm:prSet/>
      <dgm:spPr/>
      <dgm:t>
        <a:bodyPr/>
        <a:lstStyle/>
        <a:p>
          <a:endParaRPr lang="en-US"/>
        </a:p>
      </dgm:t>
    </dgm:pt>
    <dgm:pt modelId="{B959DAF0-99D0-498D-9AEA-98634C19DFC0}">
      <dgm:prSet/>
      <dgm:spPr/>
      <dgm:t>
        <a:bodyPr/>
        <a:lstStyle/>
        <a:p>
          <a:r>
            <a:rPr lang="id-ID" b="1" i="1"/>
            <a:t>Tahap 2. Menentukan Sasaran </a:t>
          </a:r>
          <a:endParaRPr lang="en-US"/>
        </a:p>
      </dgm:t>
    </dgm:pt>
    <dgm:pt modelId="{B1BB671C-1D85-49CB-A135-12DBBE812E65}" type="parTrans" cxnId="{90EEF252-CF06-4D2B-9AEA-93FF275C54AA}">
      <dgm:prSet/>
      <dgm:spPr/>
      <dgm:t>
        <a:bodyPr/>
        <a:lstStyle/>
        <a:p>
          <a:endParaRPr lang="en-US"/>
        </a:p>
      </dgm:t>
    </dgm:pt>
    <dgm:pt modelId="{9C8DDF35-CA88-48B6-922B-A4BA9F75EC79}" type="sibTrans" cxnId="{90EEF252-CF06-4D2B-9AEA-93FF275C54AA}">
      <dgm:prSet/>
      <dgm:spPr/>
      <dgm:t>
        <a:bodyPr/>
        <a:lstStyle/>
        <a:p>
          <a:endParaRPr lang="en-US"/>
        </a:p>
      </dgm:t>
    </dgm:pt>
    <dgm:pt modelId="{1CAB9CB6-871B-48CA-A48D-E1A15BAF6B71}">
      <dgm:prSet/>
      <dgm:spPr/>
      <dgm:t>
        <a:bodyPr/>
        <a:lstStyle/>
        <a:p>
          <a:r>
            <a:rPr lang="id-ID" b="1" i="1"/>
            <a:t>Tahap 3. Merancang Pesan</a:t>
          </a:r>
          <a:endParaRPr lang="en-US"/>
        </a:p>
      </dgm:t>
    </dgm:pt>
    <dgm:pt modelId="{601416D6-60B9-4475-9F3D-E44EBCBEB0EE}" type="parTrans" cxnId="{0E04AA8A-F529-493B-963E-0F4F402523BA}">
      <dgm:prSet/>
      <dgm:spPr/>
      <dgm:t>
        <a:bodyPr/>
        <a:lstStyle/>
        <a:p>
          <a:endParaRPr lang="en-US"/>
        </a:p>
      </dgm:t>
    </dgm:pt>
    <dgm:pt modelId="{3D58E368-240C-4AB1-904D-89BAF59D3B9F}" type="sibTrans" cxnId="{0E04AA8A-F529-493B-963E-0F4F402523BA}">
      <dgm:prSet/>
      <dgm:spPr/>
      <dgm:t>
        <a:bodyPr/>
        <a:lstStyle/>
        <a:p>
          <a:endParaRPr lang="en-US"/>
        </a:p>
      </dgm:t>
    </dgm:pt>
    <dgm:pt modelId="{91D2058F-4737-4A45-A171-09C69A2C9DDC}">
      <dgm:prSet/>
      <dgm:spPr/>
      <dgm:t>
        <a:bodyPr/>
        <a:lstStyle/>
        <a:p>
          <a:r>
            <a:rPr lang="id-ID" b="1" i="1"/>
            <a:t>Tahap 4. Memilih Media </a:t>
          </a:r>
          <a:endParaRPr lang="en-US"/>
        </a:p>
      </dgm:t>
    </dgm:pt>
    <dgm:pt modelId="{F9EF8C9B-7926-437F-A26C-4F35E4CE1A75}" type="parTrans" cxnId="{4A70813E-F379-4E42-A685-DDF8540B13B0}">
      <dgm:prSet/>
      <dgm:spPr/>
      <dgm:t>
        <a:bodyPr/>
        <a:lstStyle/>
        <a:p>
          <a:endParaRPr lang="en-US"/>
        </a:p>
      </dgm:t>
    </dgm:pt>
    <dgm:pt modelId="{EA5116F6-8D5B-4435-9991-3B8CCC8C97F8}" type="sibTrans" cxnId="{4A70813E-F379-4E42-A685-DDF8540B13B0}">
      <dgm:prSet/>
      <dgm:spPr/>
      <dgm:t>
        <a:bodyPr/>
        <a:lstStyle/>
        <a:p>
          <a:endParaRPr lang="en-US"/>
        </a:p>
      </dgm:t>
    </dgm:pt>
    <dgm:pt modelId="{44D2EB37-9326-4654-AD9C-8AD7E1FC5B71}">
      <dgm:prSet/>
      <dgm:spPr/>
      <dgm:t>
        <a:bodyPr/>
        <a:lstStyle/>
        <a:p>
          <a:r>
            <a:rPr lang="id-ID" b="1" i="1"/>
            <a:t>Tahap 5. Memilih Sumber Pesan </a:t>
          </a:r>
          <a:endParaRPr lang="en-US"/>
        </a:p>
      </dgm:t>
    </dgm:pt>
    <dgm:pt modelId="{4731748D-705F-4D9F-88AB-696CA7F48D2F}" type="parTrans" cxnId="{A88DC7DB-5228-4171-AE96-A12CC3FA41DF}">
      <dgm:prSet/>
      <dgm:spPr/>
      <dgm:t>
        <a:bodyPr/>
        <a:lstStyle/>
        <a:p>
          <a:endParaRPr lang="en-US"/>
        </a:p>
      </dgm:t>
    </dgm:pt>
    <dgm:pt modelId="{5D1E02AB-0F3C-49E1-844A-D74EF8DCEAB1}" type="sibTrans" cxnId="{A88DC7DB-5228-4171-AE96-A12CC3FA41DF}">
      <dgm:prSet/>
      <dgm:spPr/>
      <dgm:t>
        <a:bodyPr/>
        <a:lstStyle/>
        <a:p>
          <a:endParaRPr lang="en-US"/>
        </a:p>
      </dgm:t>
    </dgm:pt>
    <dgm:pt modelId="{D5AC3419-0AAB-4724-A1E1-43B9857375E3}">
      <dgm:prSet/>
      <dgm:spPr/>
      <dgm:t>
        <a:bodyPr/>
        <a:lstStyle/>
        <a:p>
          <a:r>
            <a:rPr lang="id-ID" b="1" i="1"/>
            <a:t>Tahap 6. Mengumpulkan  Umpan  Balik</a:t>
          </a:r>
          <a:endParaRPr lang="en-US"/>
        </a:p>
      </dgm:t>
    </dgm:pt>
    <dgm:pt modelId="{25A7592D-4E43-48C3-B978-60083A1206D8}" type="parTrans" cxnId="{CBFD8D0A-BF1F-41C8-BE30-AE3A108F02A6}">
      <dgm:prSet/>
      <dgm:spPr/>
      <dgm:t>
        <a:bodyPr/>
        <a:lstStyle/>
        <a:p>
          <a:endParaRPr lang="en-US"/>
        </a:p>
      </dgm:t>
    </dgm:pt>
    <dgm:pt modelId="{AB7FA48E-5CC9-47B9-AEBB-EA9986393DCC}" type="sibTrans" cxnId="{CBFD8D0A-BF1F-41C8-BE30-AE3A108F02A6}">
      <dgm:prSet/>
      <dgm:spPr/>
      <dgm:t>
        <a:bodyPr/>
        <a:lstStyle/>
        <a:p>
          <a:endParaRPr lang="en-US"/>
        </a:p>
      </dgm:t>
    </dgm:pt>
    <dgm:pt modelId="{6CAA0433-241F-4F53-BB23-4BCD44634D0B}" type="pres">
      <dgm:prSet presAssocID="{09D7E2AD-595C-401D-BF82-170B7A8DE795}" presName="linear" presStyleCnt="0">
        <dgm:presLayoutVars>
          <dgm:animLvl val="lvl"/>
          <dgm:resizeHandles val="exact"/>
        </dgm:presLayoutVars>
      </dgm:prSet>
      <dgm:spPr/>
    </dgm:pt>
    <dgm:pt modelId="{19B7C52D-32EB-4B8B-94E8-956763FA7E7A}" type="pres">
      <dgm:prSet presAssocID="{E8C14DFD-9D5F-44E2-8FEA-049FABC14FC7}" presName="parentText" presStyleLbl="node1" presStyleIdx="0" presStyleCnt="6">
        <dgm:presLayoutVars>
          <dgm:chMax val="0"/>
          <dgm:bulletEnabled val="1"/>
        </dgm:presLayoutVars>
      </dgm:prSet>
      <dgm:spPr/>
    </dgm:pt>
    <dgm:pt modelId="{45981F06-71EF-41CE-B3E3-DC29C01160CC}" type="pres">
      <dgm:prSet presAssocID="{79637C6A-05BB-4ED4-B93C-426FDDA43D30}" presName="spacer" presStyleCnt="0"/>
      <dgm:spPr/>
    </dgm:pt>
    <dgm:pt modelId="{C5D702B9-5214-458E-BF53-C22E31DF53FA}" type="pres">
      <dgm:prSet presAssocID="{B959DAF0-99D0-498D-9AEA-98634C19DFC0}" presName="parentText" presStyleLbl="node1" presStyleIdx="1" presStyleCnt="6">
        <dgm:presLayoutVars>
          <dgm:chMax val="0"/>
          <dgm:bulletEnabled val="1"/>
        </dgm:presLayoutVars>
      </dgm:prSet>
      <dgm:spPr/>
    </dgm:pt>
    <dgm:pt modelId="{C74469BF-0FAC-4D8D-8B9A-AEE5E97FD1BF}" type="pres">
      <dgm:prSet presAssocID="{9C8DDF35-CA88-48B6-922B-A4BA9F75EC79}" presName="spacer" presStyleCnt="0"/>
      <dgm:spPr/>
    </dgm:pt>
    <dgm:pt modelId="{690EB190-63DE-4113-883E-998742511127}" type="pres">
      <dgm:prSet presAssocID="{1CAB9CB6-871B-48CA-A48D-E1A15BAF6B71}" presName="parentText" presStyleLbl="node1" presStyleIdx="2" presStyleCnt="6">
        <dgm:presLayoutVars>
          <dgm:chMax val="0"/>
          <dgm:bulletEnabled val="1"/>
        </dgm:presLayoutVars>
      </dgm:prSet>
      <dgm:spPr/>
    </dgm:pt>
    <dgm:pt modelId="{CD4EC659-0D3A-4A2A-9ADB-A6BA0479E944}" type="pres">
      <dgm:prSet presAssocID="{3D58E368-240C-4AB1-904D-89BAF59D3B9F}" presName="spacer" presStyleCnt="0"/>
      <dgm:spPr/>
    </dgm:pt>
    <dgm:pt modelId="{97CFDFD1-99B2-40A7-A8BF-B75B4154D528}" type="pres">
      <dgm:prSet presAssocID="{91D2058F-4737-4A45-A171-09C69A2C9DDC}" presName="parentText" presStyleLbl="node1" presStyleIdx="3" presStyleCnt="6">
        <dgm:presLayoutVars>
          <dgm:chMax val="0"/>
          <dgm:bulletEnabled val="1"/>
        </dgm:presLayoutVars>
      </dgm:prSet>
      <dgm:spPr/>
    </dgm:pt>
    <dgm:pt modelId="{9651276A-D1B1-4043-9B05-2B5679AE63BD}" type="pres">
      <dgm:prSet presAssocID="{EA5116F6-8D5B-4435-9991-3B8CCC8C97F8}" presName="spacer" presStyleCnt="0"/>
      <dgm:spPr/>
    </dgm:pt>
    <dgm:pt modelId="{5D2A5261-7CAE-4EA6-A8C0-FB8B907A9561}" type="pres">
      <dgm:prSet presAssocID="{44D2EB37-9326-4654-AD9C-8AD7E1FC5B71}" presName="parentText" presStyleLbl="node1" presStyleIdx="4" presStyleCnt="6">
        <dgm:presLayoutVars>
          <dgm:chMax val="0"/>
          <dgm:bulletEnabled val="1"/>
        </dgm:presLayoutVars>
      </dgm:prSet>
      <dgm:spPr/>
    </dgm:pt>
    <dgm:pt modelId="{A8294234-5F48-4AE1-9167-61DA8710EB49}" type="pres">
      <dgm:prSet presAssocID="{5D1E02AB-0F3C-49E1-844A-D74EF8DCEAB1}" presName="spacer" presStyleCnt="0"/>
      <dgm:spPr/>
    </dgm:pt>
    <dgm:pt modelId="{FF096B1B-E698-413E-9CA8-64FC603E27CB}" type="pres">
      <dgm:prSet presAssocID="{D5AC3419-0AAB-4724-A1E1-43B9857375E3}" presName="parentText" presStyleLbl="node1" presStyleIdx="5" presStyleCnt="6">
        <dgm:presLayoutVars>
          <dgm:chMax val="0"/>
          <dgm:bulletEnabled val="1"/>
        </dgm:presLayoutVars>
      </dgm:prSet>
      <dgm:spPr/>
    </dgm:pt>
  </dgm:ptLst>
  <dgm:cxnLst>
    <dgm:cxn modelId="{CBFD8D0A-BF1F-41C8-BE30-AE3A108F02A6}" srcId="{09D7E2AD-595C-401D-BF82-170B7A8DE795}" destId="{D5AC3419-0AAB-4724-A1E1-43B9857375E3}" srcOrd="5" destOrd="0" parTransId="{25A7592D-4E43-48C3-B978-60083A1206D8}" sibTransId="{AB7FA48E-5CC9-47B9-AEBB-EA9986393DCC}"/>
    <dgm:cxn modelId="{194C2716-ACD9-4B64-9437-013922FB396B}" type="presOf" srcId="{D5AC3419-0AAB-4724-A1E1-43B9857375E3}" destId="{FF096B1B-E698-413E-9CA8-64FC603E27CB}" srcOrd="0" destOrd="0" presId="urn:microsoft.com/office/officeart/2005/8/layout/vList2"/>
    <dgm:cxn modelId="{4A70813E-F379-4E42-A685-DDF8540B13B0}" srcId="{09D7E2AD-595C-401D-BF82-170B7A8DE795}" destId="{91D2058F-4737-4A45-A171-09C69A2C9DDC}" srcOrd="3" destOrd="0" parTransId="{F9EF8C9B-7926-437F-A26C-4F35E4CE1A75}" sibTransId="{EA5116F6-8D5B-4435-9991-3B8CCC8C97F8}"/>
    <dgm:cxn modelId="{454FB751-4852-41FB-9419-E97F332BA112}" srcId="{09D7E2AD-595C-401D-BF82-170B7A8DE795}" destId="{E8C14DFD-9D5F-44E2-8FEA-049FABC14FC7}" srcOrd="0" destOrd="0" parTransId="{D15166EB-DF93-447D-AD04-D818D6523E59}" sibTransId="{79637C6A-05BB-4ED4-B93C-426FDDA43D30}"/>
    <dgm:cxn modelId="{90EEF252-CF06-4D2B-9AEA-93FF275C54AA}" srcId="{09D7E2AD-595C-401D-BF82-170B7A8DE795}" destId="{B959DAF0-99D0-498D-9AEA-98634C19DFC0}" srcOrd="1" destOrd="0" parTransId="{B1BB671C-1D85-49CB-A135-12DBBE812E65}" sibTransId="{9C8DDF35-CA88-48B6-922B-A4BA9F75EC79}"/>
    <dgm:cxn modelId="{B3158854-71DC-43EF-94B3-76C4A5DEEEC5}" type="presOf" srcId="{1CAB9CB6-871B-48CA-A48D-E1A15BAF6B71}" destId="{690EB190-63DE-4113-883E-998742511127}" srcOrd="0" destOrd="0" presId="urn:microsoft.com/office/officeart/2005/8/layout/vList2"/>
    <dgm:cxn modelId="{31FD587C-A610-423B-BBE9-3C82CBEE3D2E}" type="presOf" srcId="{09D7E2AD-595C-401D-BF82-170B7A8DE795}" destId="{6CAA0433-241F-4F53-BB23-4BCD44634D0B}" srcOrd="0" destOrd="0" presId="urn:microsoft.com/office/officeart/2005/8/layout/vList2"/>
    <dgm:cxn modelId="{439F1C80-8ABD-470D-BFA2-DD79342A9F41}" type="presOf" srcId="{B959DAF0-99D0-498D-9AEA-98634C19DFC0}" destId="{C5D702B9-5214-458E-BF53-C22E31DF53FA}" srcOrd="0" destOrd="0" presId="urn:microsoft.com/office/officeart/2005/8/layout/vList2"/>
    <dgm:cxn modelId="{0E04AA8A-F529-493B-963E-0F4F402523BA}" srcId="{09D7E2AD-595C-401D-BF82-170B7A8DE795}" destId="{1CAB9CB6-871B-48CA-A48D-E1A15BAF6B71}" srcOrd="2" destOrd="0" parTransId="{601416D6-60B9-4475-9F3D-E44EBCBEB0EE}" sibTransId="{3D58E368-240C-4AB1-904D-89BAF59D3B9F}"/>
    <dgm:cxn modelId="{9BDF8FC2-5BC5-4EC0-96FD-4BD2C599523B}" type="presOf" srcId="{91D2058F-4737-4A45-A171-09C69A2C9DDC}" destId="{97CFDFD1-99B2-40A7-A8BF-B75B4154D528}" srcOrd="0" destOrd="0" presId="urn:microsoft.com/office/officeart/2005/8/layout/vList2"/>
    <dgm:cxn modelId="{A88DC7DB-5228-4171-AE96-A12CC3FA41DF}" srcId="{09D7E2AD-595C-401D-BF82-170B7A8DE795}" destId="{44D2EB37-9326-4654-AD9C-8AD7E1FC5B71}" srcOrd="4" destOrd="0" parTransId="{4731748D-705F-4D9F-88AB-696CA7F48D2F}" sibTransId="{5D1E02AB-0F3C-49E1-844A-D74EF8DCEAB1}"/>
    <dgm:cxn modelId="{1EF4CBEC-A25D-4F33-B305-E71C7F95D744}" type="presOf" srcId="{E8C14DFD-9D5F-44E2-8FEA-049FABC14FC7}" destId="{19B7C52D-32EB-4B8B-94E8-956763FA7E7A}" srcOrd="0" destOrd="0" presId="urn:microsoft.com/office/officeart/2005/8/layout/vList2"/>
    <dgm:cxn modelId="{7B3B3CF1-6AC5-4588-8039-2287C6208789}" type="presOf" srcId="{44D2EB37-9326-4654-AD9C-8AD7E1FC5B71}" destId="{5D2A5261-7CAE-4EA6-A8C0-FB8B907A9561}" srcOrd="0" destOrd="0" presId="urn:microsoft.com/office/officeart/2005/8/layout/vList2"/>
    <dgm:cxn modelId="{5942B22C-4944-43A1-B62C-7626049BF6AF}" type="presParOf" srcId="{6CAA0433-241F-4F53-BB23-4BCD44634D0B}" destId="{19B7C52D-32EB-4B8B-94E8-956763FA7E7A}" srcOrd="0" destOrd="0" presId="urn:microsoft.com/office/officeart/2005/8/layout/vList2"/>
    <dgm:cxn modelId="{9C2B84E7-39DD-4296-8B1B-8E93B77DD960}" type="presParOf" srcId="{6CAA0433-241F-4F53-BB23-4BCD44634D0B}" destId="{45981F06-71EF-41CE-B3E3-DC29C01160CC}" srcOrd="1" destOrd="0" presId="urn:microsoft.com/office/officeart/2005/8/layout/vList2"/>
    <dgm:cxn modelId="{84680F5A-38F1-4FC4-9778-BEE64BFD1C4B}" type="presParOf" srcId="{6CAA0433-241F-4F53-BB23-4BCD44634D0B}" destId="{C5D702B9-5214-458E-BF53-C22E31DF53FA}" srcOrd="2" destOrd="0" presId="urn:microsoft.com/office/officeart/2005/8/layout/vList2"/>
    <dgm:cxn modelId="{11424CF7-0E39-42CA-90F3-42C4495B1359}" type="presParOf" srcId="{6CAA0433-241F-4F53-BB23-4BCD44634D0B}" destId="{C74469BF-0FAC-4D8D-8B9A-AEE5E97FD1BF}" srcOrd="3" destOrd="0" presId="urn:microsoft.com/office/officeart/2005/8/layout/vList2"/>
    <dgm:cxn modelId="{62911147-CF33-489A-9445-5BD103D03217}" type="presParOf" srcId="{6CAA0433-241F-4F53-BB23-4BCD44634D0B}" destId="{690EB190-63DE-4113-883E-998742511127}" srcOrd="4" destOrd="0" presId="urn:microsoft.com/office/officeart/2005/8/layout/vList2"/>
    <dgm:cxn modelId="{F5A89D6F-F329-4E91-952F-2EE2610858D3}" type="presParOf" srcId="{6CAA0433-241F-4F53-BB23-4BCD44634D0B}" destId="{CD4EC659-0D3A-4A2A-9ADB-A6BA0479E944}" srcOrd="5" destOrd="0" presId="urn:microsoft.com/office/officeart/2005/8/layout/vList2"/>
    <dgm:cxn modelId="{24B7487F-DE48-4132-8149-F3168DCDCB45}" type="presParOf" srcId="{6CAA0433-241F-4F53-BB23-4BCD44634D0B}" destId="{97CFDFD1-99B2-40A7-A8BF-B75B4154D528}" srcOrd="6" destOrd="0" presId="urn:microsoft.com/office/officeart/2005/8/layout/vList2"/>
    <dgm:cxn modelId="{95DAAB8A-BC69-4506-B7D7-E76F79303F58}" type="presParOf" srcId="{6CAA0433-241F-4F53-BB23-4BCD44634D0B}" destId="{9651276A-D1B1-4043-9B05-2B5679AE63BD}" srcOrd="7" destOrd="0" presId="urn:microsoft.com/office/officeart/2005/8/layout/vList2"/>
    <dgm:cxn modelId="{8A9D6A95-612A-4BED-9207-9965F3AF2277}" type="presParOf" srcId="{6CAA0433-241F-4F53-BB23-4BCD44634D0B}" destId="{5D2A5261-7CAE-4EA6-A8C0-FB8B907A9561}" srcOrd="8" destOrd="0" presId="urn:microsoft.com/office/officeart/2005/8/layout/vList2"/>
    <dgm:cxn modelId="{AFEBE267-15E4-4BA3-8B54-35934C04DD1A}" type="presParOf" srcId="{6CAA0433-241F-4F53-BB23-4BCD44634D0B}" destId="{A8294234-5F48-4AE1-9167-61DA8710EB49}" srcOrd="9" destOrd="0" presId="urn:microsoft.com/office/officeart/2005/8/layout/vList2"/>
    <dgm:cxn modelId="{C5ECF9D0-C724-4016-97E1-0CB30D69A074}" type="presParOf" srcId="{6CAA0433-241F-4F53-BB23-4BCD44634D0B}" destId="{FF096B1B-E698-413E-9CA8-64FC603E27CB}"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70CE9-1587-4104-BC77-2994204684AD}" type="doc">
      <dgm:prSet loTypeId="urn:microsoft.com/office/officeart/2005/8/layout/arrow3" loCatId="relationship" qsTypeId="urn:microsoft.com/office/officeart/2005/8/quickstyle/simple1#7" qsCatId="simple" csTypeId="urn:microsoft.com/office/officeart/2005/8/colors/colorful1#2" csCatId="colorful" phldr="1"/>
      <dgm:spPr/>
      <dgm:t>
        <a:bodyPr/>
        <a:lstStyle/>
        <a:p>
          <a:endParaRPr lang="en-US"/>
        </a:p>
      </dgm:t>
    </dgm:pt>
    <dgm:pt modelId="{D71851FA-5E73-4233-8B02-FBED0CE3830B}">
      <dgm:prSet custT="1"/>
      <dgm:spPr/>
      <dgm:t>
        <a:bodyPr/>
        <a:lstStyle/>
        <a:p>
          <a:pPr rtl="0"/>
          <a:r>
            <a:rPr lang="en-US" sz="2800" b="1" dirty="0"/>
            <a:t>Customers</a:t>
          </a:r>
        </a:p>
      </dgm:t>
    </dgm:pt>
    <dgm:pt modelId="{F2C3327B-7550-46D0-8816-E3626FF04DD0}" type="parTrans" cxnId="{1A8EE17A-E049-4CC6-9021-572BEAB0457C}">
      <dgm:prSet/>
      <dgm:spPr/>
      <dgm:t>
        <a:bodyPr/>
        <a:lstStyle/>
        <a:p>
          <a:endParaRPr lang="en-US"/>
        </a:p>
      </dgm:t>
    </dgm:pt>
    <dgm:pt modelId="{060B3826-533C-4942-91B3-1578451D96BD}" type="sibTrans" cxnId="{1A8EE17A-E049-4CC6-9021-572BEAB0457C}">
      <dgm:prSet/>
      <dgm:spPr/>
      <dgm:t>
        <a:bodyPr/>
        <a:lstStyle/>
        <a:p>
          <a:endParaRPr lang="en-US"/>
        </a:p>
      </dgm:t>
    </dgm:pt>
    <dgm:pt modelId="{A706F3C3-1B66-487D-B47F-BC7B0C067C5E}">
      <dgm:prSet custT="1"/>
      <dgm:spPr/>
      <dgm:t>
        <a:bodyPr/>
        <a:lstStyle/>
        <a:p>
          <a:pPr rtl="0"/>
          <a:r>
            <a:rPr lang="en-US" sz="2000" b="1" dirty="0"/>
            <a:t>Value and satisfaction</a:t>
          </a:r>
          <a:endParaRPr lang="en-US" sz="2000" dirty="0"/>
        </a:p>
      </dgm:t>
    </dgm:pt>
    <dgm:pt modelId="{A1195D3C-4EBD-4657-9553-CC1469E146CE}" type="parTrans" cxnId="{E0716FA0-1739-4B3D-BE46-C92E91BEB19D}">
      <dgm:prSet/>
      <dgm:spPr/>
      <dgm:t>
        <a:bodyPr/>
        <a:lstStyle/>
        <a:p>
          <a:endParaRPr lang="en-US"/>
        </a:p>
      </dgm:t>
    </dgm:pt>
    <dgm:pt modelId="{6986923C-EAFB-434B-9802-F7ED8902BF13}" type="sibTrans" cxnId="{E0716FA0-1739-4B3D-BE46-C92E91BEB19D}">
      <dgm:prSet/>
      <dgm:spPr/>
      <dgm:t>
        <a:bodyPr/>
        <a:lstStyle/>
        <a:p>
          <a:endParaRPr lang="en-US"/>
        </a:p>
      </dgm:t>
    </dgm:pt>
    <dgm:pt modelId="{666361FB-8141-4589-A87F-C149B4C1E771}">
      <dgm:prSet custT="1"/>
      <dgm:spPr/>
      <dgm:t>
        <a:bodyPr/>
        <a:lstStyle/>
        <a:p>
          <a:pPr rtl="0"/>
          <a:r>
            <a:rPr lang="en-US" sz="2800" b="1" dirty="0"/>
            <a:t>Marketers</a:t>
          </a:r>
          <a:endParaRPr lang="en-US" sz="2800" dirty="0"/>
        </a:p>
      </dgm:t>
    </dgm:pt>
    <dgm:pt modelId="{9B7B170C-7E78-4E43-941B-E80B549401A7}" type="parTrans" cxnId="{1C13C92E-E84B-4320-B4D0-67395A4C4E13}">
      <dgm:prSet/>
      <dgm:spPr/>
      <dgm:t>
        <a:bodyPr/>
        <a:lstStyle/>
        <a:p>
          <a:endParaRPr lang="en-US"/>
        </a:p>
      </dgm:t>
    </dgm:pt>
    <dgm:pt modelId="{AA5C200A-8732-4CDE-B1ED-1D3E4D2F1998}" type="sibTrans" cxnId="{1C13C92E-E84B-4320-B4D0-67395A4C4E13}">
      <dgm:prSet/>
      <dgm:spPr/>
      <dgm:t>
        <a:bodyPr/>
        <a:lstStyle/>
        <a:p>
          <a:endParaRPr lang="en-US"/>
        </a:p>
      </dgm:t>
    </dgm:pt>
    <dgm:pt modelId="{10914996-4C37-4373-8D39-6E78F9541289}">
      <dgm:prSet custT="1"/>
      <dgm:spPr/>
      <dgm:t>
        <a:bodyPr/>
        <a:lstStyle/>
        <a:p>
          <a:pPr rtl="0"/>
          <a:r>
            <a:rPr lang="en-US" sz="2000" b="1" dirty="0"/>
            <a:t>Set the right level of expectations</a:t>
          </a:r>
          <a:endParaRPr lang="en-US" sz="2000" dirty="0"/>
        </a:p>
      </dgm:t>
    </dgm:pt>
    <dgm:pt modelId="{E74F6E95-3DF1-4547-9F48-F69CCE9F815C}" type="parTrans" cxnId="{5EFEB894-83BF-42B3-9A85-64997A32FCC0}">
      <dgm:prSet/>
      <dgm:spPr/>
      <dgm:t>
        <a:bodyPr/>
        <a:lstStyle/>
        <a:p>
          <a:endParaRPr lang="en-US"/>
        </a:p>
      </dgm:t>
    </dgm:pt>
    <dgm:pt modelId="{D764E80F-2EC3-4005-9C91-6BF1A37E70E0}" type="sibTrans" cxnId="{5EFEB894-83BF-42B3-9A85-64997A32FCC0}">
      <dgm:prSet/>
      <dgm:spPr/>
      <dgm:t>
        <a:bodyPr/>
        <a:lstStyle/>
        <a:p>
          <a:endParaRPr lang="en-US"/>
        </a:p>
      </dgm:t>
    </dgm:pt>
    <dgm:pt modelId="{EA33BABB-A579-4CE5-AD4B-00CF070FF600}">
      <dgm:prSet custT="1"/>
      <dgm:spPr/>
      <dgm:t>
        <a:bodyPr/>
        <a:lstStyle/>
        <a:p>
          <a:pPr rtl="0"/>
          <a:r>
            <a:rPr lang="en-US" sz="2000" b="1" dirty="0"/>
            <a:t>Not too high or low</a:t>
          </a:r>
          <a:endParaRPr lang="en-US" sz="2000" dirty="0"/>
        </a:p>
      </dgm:t>
    </dgm:pt>
    <dgm:pt modelId="{F8F0CDA4-3DBB-427A-9CFA-01093CBB59B1}" type="parTrans" cxnId="{A5285679-12B8-4613-AD41-1B0C65E2644F}">
      <dgm:prSet/>
      <dgm:spPr/>
      <dgm:t>
        <a:bodyPr/>
        <a:lstStyle/>
        <a:p>
          <a:endParaRPr lang="en-US"/>
        </a:p>
      </dgm:t>
    </dgm:pt>
    <dgm:pt modelId="{66A3FB7C-2D31-4A79-913E-9AE965AEA751}" type="sibTrans" cxnId="{A5285679-12B8-4613-AD41-1B0C65E2644F}">
      <dgm:prSet/>
      <dgm:spPr/>
      <dgm:t>
        <a:bodyPr/>
        <a:lstStyle/>
        <a:p>
          <a:endParaRPr lang="en-US"/>
        </a:p>
      </dgm:t>
    </dgm:pt>
    <dgm:pt modelId="{AA7E69D8-6671-4B88-ADA2-A78D59717A8A}" type="pres">
      <dgm:prSet presAssocID="{60870CE9-1587-4104-BC77-2994204684AD}" presName="compositeShape" presStyleCnt="0">
        <dgm:presLayoutVars>
          <dgm:chMax val="2"/>
          <dgm:dir/>
          <dgm:resizeHandles val="exact"/>
        </dgm:presLayoutVars>
      </dgm:prSet>
      <dgm:spPr/>
    </dgm:pt>
    <dgm:pt modelId="{BC0AA655-5C7D-4EA5-B539-3F6B1A781631}" type="pres">
      <dgm:prSet presAssocID="{60870CE9-1587-4104-BC77-2994204684AD}" presName="divider" presStyleLbl="fgShp" presStyleIdx="0" presStyleCnt="1"/>
      <dgm:spPr/>
    </dgm:pt>
    <dgm:pt modelId="{781F452B-FF6D-4A1D-BBB6-60E072AB62A5}" type="pres">
      <dgm:prSet presAssocID="{D71851FA-5E73-4233-8B02-FBED0CE3830B}" presName="downArrow" presStyleLbl="node1" presStyleIdx="0" presStyleCnt="2"/>
      <dgm:spPr/>
    </dgm:pt>
    <dgm:pt modelId="{C8BA8B4C-973C-4D9B-AF8A-32671779C14C}" type="pres">
      <dgm:prSet presAssocID="{D71851FA-5E73-4233-8B02-FBED0CE3830B}" presName="downArrowText" presStyleLbl="revTx" presStyleIdx="0" presStyleCnt="2">
        <dgm:presLayoutVars>
          <dgm:bulletEnabled val="1"/>
        </dgm:presLayoutVars>
      </dgm:prSet>
      <dgm:spPr/>
    </dgm:pt>
    <dgm:pt modelId="{131372CA-366C-4BDE-98F4-C7D5595D5219}" type="pres">
      <dgm:prSet presAssocID="{666361FB-8141-4589-A87F-C149B4C1E771}" presName="upArrow" presStyleLbl="node1" presStyleIdx="1" presStyleCnt="2"/>
      <dgm:spPr/>
    </dgm:pt>
    <dgm:pt modelId="{3AF6F742-8268-4B7D-A818-D0F7FD4FFF67}" type="pres">
      <dgm:prSet presAssocID="{666361FB-8141-4589-A87F-C149B4C1E771}" presName="upArrowText" presStyleLbl="revTx" presStyleIdx="1" presStyleCnt="2" custScaleX="143260">
        <dgm:presLayoutVars>
          <dgm:bulletEnabled val="1"/>
        </dgm:presLayoutVars>
      </dgm:prSet>
      <dgm:spPr/>
    </dgm:pt>
  </dgm:ptLst>
  <dgm:cxnLst>
    <dgm:cxn modelId="{1C13C92E-E84B-4320-B4D0-67395A4C4E13}" srcId="{60870CE9-1587-4104-BC77-2994204684AD}" destId="{666361FB-8141-4589-A87F-C149B4C1E771}" srcOrd="1" destOrd="0" parTransId="{9B7B170C-7E78-4E43-941B-E80B549401A7}" sibTransId="{AA5C200A-8732-4CDE-B1ED-1D3E4D2F1998}"/>
    <dgm:cxn modelId="{64FA823C-C616-4A4C-81C4-34611A8CEB4B}" type="presOf" srcId="{60870CE9-1587-4104-BC77-2994204684AD}" destId="{AA7E69D8-6671-4B88-ADA2-A78D59717A8A}" srcOrd="0" destOrd="0" presId="urn:microsoft.com/office/officeart/2005/8/layout/arrow3"/>
    <dgm:cxn modelId="{1E7BDC5E-A513-42BB-A86D-9ACEACA83ACD}" type="presOf" srcId="{EA33BABB-A579-4CE5-AD4B-00CF070FF600}" destId="{3AF6F742-8268-4B7D-A818-D0F7FD4FFF67}" srcOrd="0" destOrd="2" presId="urn:microsoft.com/office/officeart/2005/8/layout/arrow3"/>
    <dgm:cxn modelId="{A5285679-12B8-4613-AD41-1B0C65E2644F}" srcId="{666361FB-8141-4589-A87F-C149B4C1E771}" destId="{EA33BABB-A579-4CE5-AD4B-00CF070FF600}" srcOrd="1" destOrd="0" parTransId="{F8F0CDA4-3DBB-427A-9CFA-01093CBB59B1}" sibTransId="{66A3FB7C-2D31-4A79-913E-9AE965AEA751}"/>
    <dgm:cxn modelId="{1A8EE17A-E049-4CC6-9021-572BEAB0457C}" srcId="{60870CE9-1587-4104-BC77-2994204684AD}" destId="{D71851FA-5E73-4233-8B02-FBED0CE3830B}" srcOrd="0" destOrd="0" parTransId="{F2C3327B-7550-46D0-8816-E3626FF04DD0}" sibTransId="{060B3826-533C-4942-91B3-1578451D96BD}"/>
    <dgm:cxn modelId="{D46C3F81-8814-4A77-BB4E-FB202106AFDB}" type="presOf" srcId="{666361FB-8141-4589-A87F-C149B4C1E771}" destId="{3AF6F742-8268-4B7D-A818-D0F7FD4FFF67}" srcOrd="0" destOrd="0" presId="urn:microsoft.com/office/officeart/2005/8/layout/arrow3"/>
    <dgm:cxn modelId="{5EFEB894-83BF-42B3-9A85-64997A32FCC0}" srcId="{666361FB-8141-4589-A87F-C149B4C1E771}" destId="{10914996-4C37-4373-8D39-6E78F9541289}" srcOrd="0" destOrd="0" parTransId="{E74F6E95-3DF1-4547-9F48-F69CCE9F815C}" sibTransId="{D764E80F-2EC3-4005-9C91-6BF1A37E70E0}"/>
    <dgm:cxn modelId="{E0716FA0-1739-4B3D-BE46-C92E91BEB19D}" srcId="{D71851FA-5E73-4233-8B02-FBED0CE3830B}" destId="{A706F3C3-1B66-487D-B47F-BC7B0C067C5E}" srcOrd="0" destOrd="0" parTransId="{A1195D3C-4EBD-4657-9553-CC1469E146CE}" sibTransId="{6986923C-EAFB-434B-9802-F7ED8902BF13}"/>
    <dgm:cxn modelId="{BF6D4FAD-F351-4765-BAB4-89589E1BA56A}" type="presOf" srcId="{10914996-4C37-4373-8D39-6E78F9541289}" destId="{3AF6F742-8268-4B7D-A818-D0F7FD4FFF67}" srcOrd="0" destOrd="1" presId="urn:microsoft.com/office/officeart/2005/8/layout/arrow3"/>
    <dgm:cxn modelId="{1A1B93C8-FB6A-4E00-970C-3127A36F8404}" type="presOf" srcId="{D71851FA-5E73-4233-8B02-FBED0CE3830B}" destId="{C8BA8B4C-973C-4D9B-AF8A-32671779C14C}" srcOrd="0" destOrd="0" presId="urn:microsoft.com/office/officeart/2005/8/layout/arrow3"/>
    <dgm:cxn modelId="{8B9443E7-11E0-4359-83AD-5E02DE016469}" type="presOf" srcId="{A706F3C3-1B66-487D-B47F-BC7B0C067C5E}" destId="{C8BA8B4C-973C-4D9B-AF8A-32671779C14C}" srcOrd="0" destOrd="1" presId="urn:microsoft.com/office/officeart/2005/8/layout/arrow3"/>
    <dgm:cxn modelId="{32071E25-306F-4B9D-B746-C50F9C06060B}" type="presParOf" srcId="{AA7E69D8-6671-4B88-ADA2-A78D59717A8A}" destId="{BC0AA655-5C7D-4EA5-B539-3F6B1A781631}" srcOrd="0" destOrd="0" presId="urn:microsoft.com/office/officeart/2005/8/layout/arrow3"/>
    <dgm:cxn modelId="{52A3C359-05E8-4C86-97EC-1094B8C8460D}" type="presParOf" srcId="{AA7E69D8-6671-4B88-ADA2-A78D59717A8A}" destId="{781F452B-FF6D-4A1D-BBB6-60E072AB62A5}" srcOrd="1" destOrd="0" presId="urn:microsoft.com/office/officeart/2005/8/layout/arrow3"/>
    <dgm:cxn modelId="{7B41A7FF-BC69-47C8-A807-AE1AB2F9CAB1}" type="presParOf" srcId="{AA7E69D8-6671-4B88-ADA2-A78D59717A8A}" destId="{C8BA8B4C-973C-4D9B-AF8A-32671779C14C}" srcOrd="2" destOrd="0" presId="urn:microsoft.com/office/officeart/2005/8/layout/arrow3"/>
    <dgm:cxn modelId="{E4E03634-7353-4C2D-91B2-32B0E59834EA}" type="presParOf" srcId="{AA7E69D8-6671-4B88-ADA2-A78D59717A8A}" destId="{131372CA-366C-4BDE-98F4-C7D5595D5219}" srcOrd="3" destOrd="0" presId="urn:microsoft.com/office/officeart/2005/8/layout/arrow3"/>
    <dgm:cxn modelId="{757A5FC7-43E0-4BC0-8D69-D0419E2EE80E}" type="presParOf" srcId="{AA7E69D8-6671-4B88-ADA2-A78D59717A8A}" destId="{3AF6F742-8268-4B7D-A818-D0F7FD4FFF6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17380E-AEFB-4971-B190-2A68B9FFFAF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6E0783-6D05-449B-A44F-DAAC92CE410B}">
      <dgm:prSet phldrT="[Text]"/>
      <dgm:spPr/>
      <dgm:t>
        <a:bodyPr/>
        <a:lstStyle/>
        <a:p>
          <a:pPr>
            <a:lnSpc>
              <a:spcPct val="100000"/>
            </a:lnSpc>
            <a:defRPr b="1"/>
          </a:pPr>
          <a:r>
            <a:rPr lang="en-US"/>
            <a:t>S</a:t>
          </a:r>
        </a:p>
      </dgm:t>
    </dgm:pt>
    <dgm:pt modelId="{149131E4-8A3A-42EB-9542-96099EEB340F}" type="parTrans" cxnId="{85F39BFD-8873-4874-A32E-3427F69AB9AC}">
      <dgm:prSet/>
      <dgm:spPr/>
      <dgm:t>
        <a:bodyPr/>
        <a:lstStyle/>
        <a:p>
          <a:endParaRPr lang="en-US"/>
        </a:p>
      </dgm:t>
    </dgm:pt>
    <dgm:pt modelId="{BBC884D8-7678-4A10-8FF0-6AC7E20B07C0}" type="sibTrans" cxnId="{85F39BFD-8873-4874-A32E-3427F69AB9AC}">
      <dgm:prSet/>
      <dgm:spPr/>
      <dgm:t>
        <a:bodyPr/>
        <a:lstStyle/>
        <a:p>
          <a:endParaRPr lang="en-US"/>
        </a:p>
      </dgm:t>
    </dgm:pt>
    <dgm:pt modelId="{7A02973A-5438-43D8-82BC-41E8101E643D}">
      <dgm:prSet phldrT="[Text]"/>
      <dgm:spPr/>
      <dgm:t>
        <a:bodyPr/>
        <a:lstStyle/>
        <a:p>
          <a:pPr>
            <a:lnSpc>
              <a:spcPct val="100000"/>
            </a:lnSpc>
          </a:pPr>
          <a:r>
            <a:rPr lang="en-US" dirty="0"/>
            <a:t>Demographic (Who)</a:t>
          </a:r>
        </a:p>
      </dgm:t>
    </dgm:pt>
    <dgm:pt modelId="{EAB7FEC7-CC50-489D-A092-093B9A46FD49}" type="parTrans" cxnId="{17FA6F41-E9E3-4D5D-A889-B5779B367EDF}">
      <dgm:prSet/>
      <dgm:spPr/>
      <dgm:t>
        <a:bodyPr/>
        <a:lstStyle/>
        <a:p>
          <a:endParaRPr lang="en-US"/>
        </a:p>
      </dgm:t>
    </dgm:pt>
    <dgm:pt modelId="{7B677786-3EF0-4DEE-8DCE-6C558B2B1029}" type="sibTrans" cxnId="{17FA6F41-E9E3-4D5D-A889-B5779B367EDF}">
      <dgm:prSet/>
      <dgm:spPr/>
      <dgm:t>
        <a:bodyPr/>
        <a:lstStyle/>
        <a:p>
          <a:endParaRPr lang="en-US"/>
        </a:p>
      </dgm:t>
    </dgm:pt>
    <dgm:pt modelId="{C21C73C7-C82C-4F4B-8E49-8A9E42F9B59F}">
      <dgm:prSet phldrT="[Text]"/>
      <dgm:spPr/>
      <dgm:t>
        <a:bodyPr/>
        <a:lstStyle/>
        <a:p>
          <a:pPr>
            <a:lnSpc>
              <a:spcPct val="100000"/>
            </a:lnSpc>
          </a:pPr>
          <a:r>
            <a:rPr lang="en-US" dirty="0"/>
            <a:t>Psychographic (Why)</a:t>
          </a:r>
        </a:p>
      </dgm:t>
    </dgm:pt>
    <dgm:pt modelId="{6588DF70-E87A-4B64-B1ED-76839A24D110}" type="parTrans" cxnId="{520129B8-8A12-404D-AFD1-AC12583B5017}">
      <dgm:prSet/>
      <dgm:spPr/>
      <dgm:t>
        <a:bodyPr/>
        <a:lstStyle/>
        <a:p>
          <a:endParaRPr lang="en-US"/>
        </a:p>
      </dgm:t>
    </dgm:pt>
    <dgm:pt modelId="{50CC65FD-7710-4D27-8657-404B5DD4B03B}" type="sibTrans" cxnId="{520129B8-8A12-404D-AFD1-AC12583B5017}">
      <dgm:prSet/>
      <dgm:spPr/>
      <dgm:t>
        <a:bodyPr/>
        <a:lstStyle/>
        <a:p>
          <a:endParaRPr lang="en-US"/>
        </a:p>
      </dgm:t>
    </dgm:pt>
    <dgm:pt modelId="{51AE33CE-7E5B-4E90-A76B-C91E2C114E35}">
      <dgm:prSet phldrT="[Text]"/>
      <dgm:spPr/>
      <dgm:t>
        <a:bodyPr/>
        <a:lstStyle/>
        <a:p>
          <a:pPr>
            <a:lnSpc>
              <a:spcPct val="100000"/>
            </a:lnSpc>
            <a:defRPr b="1"/>
          </a:pPr>
          <a:r>
            <a:rPr lang="en-US"/>
            <a:t>T</a:t>
          </a:r>
        </a:p>
      </dgm:t>
    </dgm:pt>
    <dgm:pt modelId="{7475F79E-AE35-40A6-9FB4-ACC9B5CAEBAB}" type="parTrans" cxnId="{F79BA6B1-A546-4A1C-B529-EC181653E2EF}">
      <dgm:prSet/>
      <dgm:spPr/>
      <dgm:t>
        <a:bodyPr/>
        <a:lstStyle/>
        <a:p>
          <a:endParaRPr lang="en-US"/>
        </a:p>
      </dgm:t>
    </dgm:pt>
    <dgm:pt modelId="{5CFC4A6A-8D94-41DB-90AA-012F00CFB23E}" type="sibTrans" cxnId="{F79BA6B1-A546-4A1C-B529-EC181653E2EF}">
      <dgm:prSet/>
      <dgm:spPr/>
      <dgm:t>
        <a:bodyPr/>
        <a:lstStyle/>
        <a:p>
          <a:endParaRPr lang="en-US"/>
        </a:p>
      </dgm:t>
    </dgm:pt>
    <dgm:pt modelId="{FD20B37C-F604-4681-8D4C-45F64F05C576}">
      <dgm:prSet phldrT="[Text]"/>
      <dgm:spPr/>
      <dgm:t>
        <a:bodyPr/>
        <a:lstStyle/>
        <a:p>
          <a:pPr>
            <a:lnSpc>
              <a:spcPct val="100000"/>
            </a:lnSpc>
          </a:pPr>
          <a:r>
            <a:rPr lang="en-US"/>
            <a:t>Size and growth</a:t>
          </a:r>
        </a:p>
      </dgm:t>
    </dgm:pt>
    <dgm:pt modelId="{D9D951AD-5805-43C3-9098-34B197FC1894}" type="parTrans" cxnId="{1B0B73AF-9859-4F03-9DDC-42372D944270}">
      <dgm:prSet/>
      <dgm:spPr/>
      <dgm:t>
        <a:bodyPr/>
        <a:lstStyle/>
        <a:p>
          <a:endParaRPr lang="en-US"/>
        </a:p>
      </dgm:t>
    </dgm:pt>
    <dgm:pt modelId="{97FA4401-E330-4C5A-9B26-688660A3E61A}" type="sibTrans" cxnId="{1B0B73AF-9859-4F03-9DDC-42372D944270}">
      <dgm:prSet/>
      <dgm:spPr/>
      <dgm:t>
        <a:bodyPr/>
        <a:lstStyle/>
        <a:p>
          <a:endParaRPr lang="en-US"/>
        </a:p>
      </dgm:t>
    </dgm:pt>
    <dgm:pt modelId="{13685061-3C98-4A97-9DD1-EAD9B6420917}">
      <dgm:prSet phldrT="[Text]"/>
      <dgm:spPr/>
      <dgm:t>
        <a:bodyPr/>
        <a:lstStyle/>
        <a:p>
          <a:pPr>
            <a:lnSpc>
              <a:spcPct val="100000"/>
            </a:lnSpc>
          </a:pPr>
          <a:r>
            <a:rPr lang="en-US" dirty="0"/>
            <a:t>Difference</a:t>
          </a:r>
        </a:p>
      </dgm:t>
    </dgm:pt>
    <dgm:pt modelId="{19D5BFE0-046C-44F8-B76F-82B444EEDE76}" type="parTrans" cxnId="{37FC435F-85B1-4E4E-BB56-6BD1FB6E57A6}">
      <dgm:prSet/>
      <dgm:spPr/>
      <dgm:t>
        <a:bodyPr/>
        <a:lstStyle/>
        <a:p>
          <a:endParaRPr lang="en-US"/>
        </a:p>
      </dgm:t>
    </dgm:pt>
    <dgm:pt modelId="{394CBD9A-738A-41F4-965A-3F053F6AA922}" type="sibTrans" cxnId="{37FC435F-85B1-4E4E-BB56-6BD1FB6E57A6}">
      <dgm:prSet/>
      <dgm:spPr/>
      <dgm:t>
        <a:bodyPr/>
        <a:lstStyle/>
        <a:p>
          <a:endParaRPr lang="en-US"/>
        </a:p>
      </dgm:t>
    </dgm:pt>
    <dgm:pt modelId="{F846C0B5-BF11-4E35-A886-58F66BCA48D1}">
      <dgm:prSet phldrT="[Text]"/>
      <dgm:spPr/>
      <dgm:t>
        <a:bodyPr/>
        <a:lstStyle/>
        <a:p>
          <a:pPr>
            <a:lnSpc>
              <a:spcPct val="100000"/>
            </a:lnSpc>
            <a:defRPr b="1"/>
          </a:pPr>
          <a:r>
            <a:rPr lang="en-US" dirty="0"/>
            <a:t>P</a:t>
          </a:r>
        </a:p>
      </dgm:t>
    </dgm:pt>
    <dgm:pt modelId="{EA7AEE06-60E8-4291-914B-E21FA4FD85EF}" type="parTrans" cxnId="{24A2C1E3-7FBC-42E8-B4D7-B90F7FF52C54}">
      <dgm:prSet/>
      <dgm:spPr/>
      <dgm:t>
        <a:bodyPr/>
        <a:lstStyle/>
        <a:p>
          <a:endParaRPr lang="en-US"/>
        </a:p>
      </dgm:t>
    </dgm:pt>
    <dgm:pt modelId="{BD098394-0841-43A4-8B5B-281075F6669E}" type="sibTrans" cxnId="{24A2C1E3-7FBC-42E8-B4D7-B90F7FF52C54}">
      <dgm:prSet/>
      <dgm:spPr/>
      <dgm:t>
        <a:bodyPr/>
        <a:lstStyle/>
        <a:p>
          <a:endParaRPr lang="en-US"/>
        </a:p>
      </dgm:t>
    </dgm:pt>
    <dgm:pt modelId="{95669B5A-6181-4B53-8224-175F6C9C721D}">
      <dgm:prSet phldrT="[Text]"/>
      <dgm:spPr/>
      <dgm:t>
        <a:bodyPr/>
        <a:lstStyle/>
        <a:p>
          <a:pPr>
            <a:lnSpc>
              <a:spcPct val="100000"/>
            </a:lnSpc>
          </a:pPr>
          <a:r>
            <a:rPr lang="en-US"/>
            <a:t>Attribute or benefit</a:t>
          </a:r>
        </a:p>
      </dgm:t>
    </dgm:pt>
    <dgm:pt modelId="{672C38A3-F172-4DA2-9E32-30E0F6F6C9B9}" type="parTrans" cxnId="{0EA65128-A966-4F62-8491-2C80C7215BE2}">
      <dgm:prSet/>
      <dgm:spPr/>
      <dgm:t>
        <a:bodyPr/>
        <a:lstStyle/>
        <a:p>
          <a:endParaRPr lang="en-US"/>
        </a:p>
      </dgm:t>
    </dgm:pt>
    <dgm:pt modelId="{87CE1107-9770-49DE-97F9-8EB182F0C1CC}" type="sibTrans" cxnId="{0EA65128-A966-4F62-8491-2C80C7215BE2}">
      <dgm:prSet/>
      <dgm:spPr/>
      <dgm:t>
        <a:bodyPr/>
        <a:lstStyle/>
        <a:p>
          <a:endParaRPr lang="en-US"/>
        </a:p>
      </dgm:t>
    </dgm:pt>
    <dgm:pt modelId="{02B432BA-17BE-4C93-A998-DD8C66FC167B}">
      <dgm:prSet phldrT="[Text]"/>
      <dgm:spPr/>
      <dgm:t>
        <a:bodyPr/>
        <a:lstStyle/>
        <a:p>
          <a:pPr>
            <a:lnSpc>
              <a:spcPct val="100000"/>
            </a:lnSpc>
          </a:pPr>
          <a:r>
            <a:rPr lang="en-US"/>
            <a:t>Quality and price</a:t>
          </a:r>
        </a:p>
      </dgm:t>
    </dgm:pt>
    <dgm:pt modelId="{4242D271-2B93-4E93-9DE7-68D5A02AABFF}" type="parTrans" cxnId="{84DE91D9-06C7-4CD9-9459-60B70F33A088}">
      <dgm:prSet/>
      <dgm:spPr/>
      <dgm:t>
        <a:bodyPr/>
        <a:lstStyle/>
        <a:p>
          <a:endParaRPr lang="en-US"/>
        </a:p>
      </dgm:t>
    </dgm:pt>
    <dgm:pt modelId="{133CEF6D-69B8-4CC9-B92C-6AF277AD4A54}" type="sibTrans" cxnId="{84DE91D9-06C7-4CD9-9459-60B70F33A088}">
      <dgm:prSet/>
      <dgm:spPr/>
      <dgm:t>
        <a:bodyPr/>
        <a:lstStyle/>
        <a:p>
          <a:endParaRPr lang="en-US"/>
        </a:p>
      </dgm:t>
    </dgm:pt>
    <dgm:pt modelId="{E641FFED-4CBF-4B85-B40B-3D8ED7FDDAD3}">
      <dgm:prSet phldrT="[Text]"/>
      <dgm:spPr/>
      <dgm:t>
        <a:bodyPr/>
        <a:lstStyle/>
        <a:p>
          <a:pPr>
            <a:lnSpc>
              <a:spcPct val="100000"/>
            </a:lnSpc>
          </a:pPr>
          <a:r>
            <a:rPr lang="en-US" dirty="0"/>
            <a:t>Lifestyles (How)</a:t>
          </a:r>
        </a:p>
      </dgm:t>
    </dgm:pt>
    <dgm:pt modelId="{B2128CA1-3E82-4AAB-A7CD-C576AE7BEF53}" type="parTrans" cxnId="{81612CE9-598E-4468-873E-D4B8EBA77349}">
      <dgm:prSet/>
      <dgm:spPr/>
      <dgm:t>
        <a:bodyPr/>
        <a:lstStyle/>
        <a:p>
          <a:endParaRPr lang="en-US"/>
        </a:p>
      </dgm:t>
    </dgm:pt>
    <dgm:pt modelId="{02BDAB4D-0FF8-4F0D-90E0-7F7C534CC959}" type="sibTrans" cxnId="{81612CE9-598E-4468-873E-D4B8EBA77349}">
      <dgm:prSet/>
      <dgm:spPr/>
      <dgm:t>
        <a:bodyPr/>
        <a:lstStyle/>
        <a:p>
          <a:endParaRPr lang="en-US"/>
        </a:p>
      </dgm:t>
    </dgm:pt>
    <dgm:pt modelId="{6F985EAD-D76F-4953-8832-9953C0F54F42}">
      <dgm:prSet phldrT="[Text]"/>
      <dgm:spPr/>
      <dgm:t>
        <a:bodyPr/>
        <a:lstStyle/>
        <a:p>
          <a:pPr>
            <a:lnSpc>
              <a:spcPct val="100000"/>
            </a:lnSpc>
          </a:pPr>
          <a:r>
            <a:rPr lang="en-US" dirty="0"/>
            <a:t>Beliefs and Values </a:t>
          </a:r>
        </a:p>
      </dgm:t>
    </dgm:pt>
    <dgm:pt modelId="{1186ED8C-0B8C-4296-9DB3-71DE91AC7BEF}" type="parTrans" cxnId="{9E6F343F-21C1-45FB-914F-0EFB60860085}">
      <dgm:prSet/>
      <dgm:spPr/>
      <dgm:t>
        <a:bodyPr/>
        <a:lstStyle/>
        <a:p>
          <a:endParaRPr lang="en-US"/>
        </a:p>
      </dgm:t>
    </dgm:pt>
    <dgm:pt modelId="{28433A16-951D-42B0-A2C5-882E5F71DC6E}" type="sibTrans" cxnId="{9E6F343F-21C1-45FB-914F-0EFB60860085}">
      <dgm:prSet/>
      <dgm:spPr/>
      <dgm:t>
        <a:bodyPr/>
        <a:lstStyle/>
        <a:p>
          <a:endParaRPr lang="en-US"/>
        </a:p>
      </dgm:t>
    </dgm:pt>
    <dgm:pt modelId="{19366FF5-EE3B-4C98-95ED-A0DB897CB9D8}">
      <dgm:prSet phldrT="[Text]"/>
      <dgm:spPr/>
      <dgm:t>
        <a:bodyPr/>
        <a:lstStyle/>
        <a:p>
          <a:pPr>
            <a:lnSpc>
              <a:spcPct val="100000"/>
            </a:lnSpc>
          </a:pPr>
          <a:r>
            <a:rPr lang="en-US" dirty="0"/>
            <a:t>Accessibility</a:t>
          </a:r>
        </a:p>
      </dgm:t>
    </dgm:pt>
    <dgm:pt modelId="{322B64C0-AA6C-4464-A6A9-8725434BFC18}" type="parTrans" cxnId="{70F6305D-8CE2-466D-AC99-155A41150B1B}">
      <dgm:prSet/>
      <dgm:spPr/>
      <dgm:t>
        <a:bodyPr/>
        <a:lstStyle/>
        <a:p>
          <a:endParaRPr lang="en-US"/>
        </a:p>
      </dgm:t>
    </dgm:pt>
    <dgm:pt modelId="{648F708F-6235-46F0-9C93-70E1F23341B4}" type="sibTrans" cxnId="{70F6305D-8CE2-466D-AC99-155A41150B1B}">
      <dgm:prSet/>
      <dgm:spPr/>
      <dgm:t>
        <a:bodyPr/>
        <a:lstStyle/>
        <a:p>
          <a:endParaRPr lang="en-US"/>
        </a:p>
      </dgm:t>
    </dgm:pt>
    <dgm:pt modelId="{38A3F02C-CBC0-4720-A798-A1830C2091EF}">
      <dgm:prSet phldrT="[Text]"/>
      <dgm:spPr/>
      <dgm:t>
        <a:bodyPr/>
        <a:lstStyle/>
        <a:p>
          <a:pPr>
            <a:lnSpc>
              <a:spcPct val="100000"/>
            </a:lnSpc>
          </a:pPr>
          <a:r>
            <a:rPr lang="en-US" dirty="0"/>
            <a:t>Compatibility</a:t>
          </a:r>
        </a:p>
      </dgm:t>
    </dgm:pt>
    <dgm:pt modelId="{7E6941A7-75DD-403E-B506-69F6D8323E57}" type="parTrans" cxnId="{91433359-C963-42F9-BC4B-12406E977201}">
      <dgm:prSet/>
      <dgm:spPr/>
      <dgm:t>
        <a:bodyPr/>
        <a:lstStyle/>
        <a:p>
          <a:endParaRPr lang="en-US"/>
        </a:p>
      </dgm:t>
    </dgm:pt>
    <dgm:pt modelId="{D1853F1F-36EC-4418-A9FB-9C0C6BA0640E}" type="sibTrans" cxnId="{91433359-C963-42F9-BC4B-12406E977201}">
      <dgm:prSet/>
      <dgm:spPr/>
      <dgm:t>
        <a:bodyPr/>
        <a:lstStyle/>
        <a:p>
          <a:endParaRPr lang="en-US"/>
        </a:p>
      </dgm:t>
    </dgm:pt>
    <dgm:pt modelId="{4D64A1B1-4AD3-4E3E-8E3C-864A4387F783}">
      <dgm:prSet phldrT="[Text]"/>
      <dgm:spPr/>
      <dgm:t>
        <a:bodyPr/>
        <a:lstStyle/>
        <a:p>
          <a:pPr>
            <a:lnSpc>
              <a:spcPct val="100000"/>
            </a:lnSpc>
          </a:pPr>
          <a:r>
            <a:rPr lang="en-US" dirty="0"/>
            <a:t>Use or user</a:t>
          </a:r>
        </a:p>
      </dgm:t>
    </dgm:pt>
    <dgm:pt modelId="{1A1790EC-4245-4F4A-B2A9-7DAC46222136}" type="parTrans" cxnId="{4984BE05-8C5B-4FFF-BC3A-790EA12DA224}">
      <dgm:prSet/>
      <dgm:spPr/>
      <dgm:t>
        <a:bodyPr/>
        <a:lstStyle/>
        <a:p>
          <a:endParaRPr lang="en-US"/>
        </a:p>
      </dgm:t>
    </dgm:pt>
    <dgm:pt modelId="{CF3383C6-D1F0-418C-9B31-8D43DFD5848B}" type="sibTrans" cxnId="{4984BE05-8C5B-4FFF-BC3A-790EA12DA224}">
      <dgm:prSet/>
      <dgm:spPr/>
      <dgm:t>
        <a:bodyPr/>
        <a:lstStyle/>
        <a:p>
          <a:endParaRPr lang="en-US"/>
        </a:p>
      </dgm:t>
    </dgm:pt>
    <dgm:pt modelId="{F9E53BF7-F754-410F-A8FA-2A94296F2E70}" type="pres">
      <dgm:prSet presAssocID="{D417380E-AEFB-4971-B190-2A68B9FFFAFF}" presName="root" presStyleCnt="0">
        <dgm:presLayoutVars>
          <dgm:dir/>
          <dgm:resizeHandles val="exact"/>
        </dgm:presLayoutVars>
      </dgm:prSet>
      <dgm:spPr/>
    </dgm:pt>
    <dgm:pt modelId="{8F955C46-F587-4FC6-A29D-0D97419A8F9B}" type="pres">
      <dgm:prSet presAssocID="{CC6E0783-6D05-449B-A44F-DAAC92CE410B}" presName="compNode" presStyleCnt="0"/>
      <dgm:spPr/>
    </dgm:pt>
    <dgm:pt modelId="{76047FCE-4C04-49D8-B918-4A4291F302BC}" type="pres">
      <dgm:prSet presAssocID="{CC6E0783-6D05-449B-A44F-DAAC92CE410B}" presName="iconRect" presStyleLbl="node1" presStyleIdx="0" presStyleCnt="3" custScaleX="141610" custScaleY="156711" custLinFactNeighborX="-1033" custLinFactNeighborY="-3725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F188649-3F23-4665-8421-ED85CFCEF106}" type="pres">
      <dgm:prSet presAssocID="{CC6E0783-6D05-449B-A44F-DAAC92CE410B}" presName="iconSpace" presStyleCnt="0"/>
      <dgm:spPr/>
    </dgm:pt>
    <dgm:pt modelId="{36D2C140-552C-4A40-82B0-E8C091DB37DD}" type="pres">
      <dgm:prSet presAssocID="{CC6E0783-6D05-449B-A44F-DAAC92CE410B}" presName="parTx" presStyleLbl="revTx" presStyleIdx="0" presStyleCnt="6">
        <dgm:presLayoutVars>
          <dgm:chMax val="0"/>
          <dgm:chPref val="0"/>
        </dgm:presLayoutVars>
      </dgm:prSet>
      <dgm:spPr/>
    </dgm:pt>
    <dgm:pt modelId="{6311292B-B3FF-4E91-A43C-C7B6A24D73C8}" type="pres">
      <dgm:prSet presAssocID="{CC6E0783-6D05-449B-A44F-DAAC92CE410B}" presName="txSpace" presStyleCnt="0"/>
      <dgm:spPr/>
    </dgm:pt>
    <dgm:pt modelId="{A6C4045A-A3B2-4752-958A-9583B7075A44}" type="pres">
      <dgm:prSet presAssocID="{CC6E0783-6D05-449B-A44F-DAAC92CE410B}" presName="desTx" presStyleLbl="revTx" presStyleIdx="1" presStyleCnt="6">
        <dgm:presLayoutVars/>
      </dgm:prSet>
      <dgm:spPr/>
    </dgm:pt>
    <dgm:pt modelId="{FA134BF1-3666-4307-A5E7-17E0AAA9D558}" type="pres">
      <dgm:prSet presAssocID="{BBC884D8-7678-4A10-8FF0-6AC7E20B07C0}" presName="sibTrans" presStyleCnt="0"/>
      <dgm:spPr/>
    </dgm:pt>
    <dgm:pt modelId="{95484CDB-71C4-446A-B053-0ED8AAE46099}" type="pres">
      <dgm:prSet presAssocID="{51AE33CE-7E5B-4E90-A76B-C91E2C114E35}" presName="compNode" presStyleCnt="0"/>
      <dgm:spPr/>
    </dgm:pt>
    <dgm:pt modelId="{8AB23F51-AB4D-4B37-832E-D901512C8478}" type="pres">
      <dgm:prSet presAssocID="{51AE33CE-7E5B-4E90-A76B-C91E2C114E35}" presName="iconRect" presStyleLbl="node1" presStyleIdx="1" presStyleCnt="3" custScaleX="203466" custScaleY="160398" custLinFactNeighborY="-25958"/>
      <dgm:spPr>
        <a:blipFill dpi="0" rotWithShape="1">
          <a:blip xmlns:r="http://schemas.openxmlformats.org/officeDocument/2006/relationships" r:embed="rId3"/>
          <a:srcRect/>
          <a:stretch>
            <a:fillRect l="-44000" t="-402" r="-44000" b="1"/>
          </a:stretch>
        </a:blipFill>
        <a:ln>
          <a:noFill/>
        </a:ln>
      </dgm:spPr>
      <dgm:extLst>
        <a:ext uri="{E40237B7-FDA0-4F09-8148-C483321AD2D9}">
          <dgm14:cNvPr xmlns:dgm14="http://schemas.microsoft.com/office/drawing/2010/diagram" id="0" name="" descr="Checkmark"/>
        </a:ext>
      </dgm:extLst>
    </dgm:pt>
    <dgm:pt modelId="{A816E971-92E9-4BD1-998C-F550A8E9D23A}" type="pres">
      <dgm:prSet presAssocID="{51AE33CE-7E5B-4E90-A76B-C91E2C114E35}" presName="iconSpace" presStyleCnt="0"/>
      <dgm:spPr/>
    </dgm:pt>
    <dgm:pt modelId="{E6532B73-0C42-4DC6-A252-3715D0AAE617}" type="pres">
      <dgm:prSet presAssocID="{51AE33CE-7E5B-4E90-A76B-C91E2C114E35}" presName="parTx" presStyleLbl="revTx" presStyleIdx="2" presStyleCnt="6">
        <dgm:presLayoutVars>
          <dgm:chMax val="0"/>
          <dgm:chPref val="0"/>
        </dgm:presLayoutVars>
      </dgm:prSet>
      <dgm:spPr/>
    </dgm:pt>
    <dgm:pt modelId="{563361BF-FDD5-49D0-80AB-FDB7F252BFFD}" type="pres">
      <dgm:prSet presAssocID="{51AE33CE-7E5B-4E90-A76B-C91E2C114E35}" presName="txSpace" presStyleCnt="0"/>
      <dgm:spPr/>
    </dgm:pt>
    <dgm:pt modelId="{D4067EAF-E891-408B-BAB3-C12824DBE7F5}" type="pres">
      <dgm:prSet presAssocID="{51AE33CE-7E5B-4E90-A76B-C91E2C114E35}" presName="desTx" presStyleLbl="revTx" presStyleIdx="3" presStyleCnt="6">
        <dgm:presLayoutVars/>
      </dgm:prSet>
      <dgm:spPr/>
    </dgm:pt>
    <dgm:pt modelId="{20E2BEED-3D0E-4608-B27D-B68C846F4E03}" type="pres">
      <dgm:prSet presAssocID="{5CFC4A6A-8D94-41DB-90AA-012F00CFB23E}" presName="sibTrans" presStyleCnt="0"/>
      <dgm:spPr/>
    </dgm:pt>
    <dgm:pt modelId="{93A2899A-7593-43F6-8623-8CE344BFAFA7}" type="pres">
      <dgm:prSet presAssocID="{F846C0B5-BF11-4E35-A886-58F66BCA48D1}" presName="compNode" presStyleCnt="0"/>
      <dgm:spPr/>
    </dgm:pt>
    <dgm:pt modelId="{DECB15A9-73A5-46AC-9996-A425AD8C8ADF}" type="pres">
      <dgm:prSet presAssocID="{F846C0B5-BF11-4E35-A886-58F66BCA48D1}" presName="icon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oins"/>
        </a:ext>
      </dgm:extLst>
    </dgm:pt>
    <dgm:pt modelId="{2A824E4D-FC57-46F1-8FAC-665942BD6DAD}" type="pres">
      <dgm:prSet presAssocID="{F846C0B5-BF11-4E35-A886-58F66BCA48D1}" presName="iconSpace" presStyleCnt="0"/>
      <dgm:spPr/>
    </dgm:pt>
    <dgm:pt modelId="{488FEA78-7BDD-4B1C-A02A-A4E742F1803E}" type="pres">
      <dgm:prSet presAssocID="{F846C0B5-BF11-4E35-A886-58F66BCA48D1}" presName="parTx" presStyleLbl="revTx" presStyleIdx="4" presStyleCnt="6">
        <dgm:presLayoutVars>
          <dgm:chMax val="0"/>
          <dgm:chPref val="0"/>
        </dgm:presLayoutVars>
      </dgm:prSet>
      <dgm:spPr/>
    </dgm:pt>
    <dgm:pt modelId="{01078FE4-16AD-4061-B7C9-09AC049CD40D}" type="pres">
      <dgm:prSet presAssocID="{F846C0B5-BF11-4E35-A886-58F66BCA48D1}" presName="txSpace" presStyleCnt="0"/>
      <dgm:spPr/>
    </dgm:pt>
    <dgm:pt modelId="{7E9F2AA5-9C27-44CB-802A-219E76993D31}" type="pres">
      <dgm:prSet presAssocID="{F846C0B5-BF11-4E35-A886-58F66BCA48D1}" presName="desTx" presStyleLbl="revTx" presStyleIdx="5" presStyleCnt="6">
        <dgm:presLayoutVars/>
      </dgm:prSet>
      <dgm:spPr/>
    </dgm:pt>
  </dgm:ptLst>
  <dgm:cxnLst>
    <dgm:cxn modelId="{4984BE05-8C5B-4FFF-BC3A-790EA12DA224}" srcId="{F846C0B5-BF11-4E35-A886-58F66BCA48D1}" destId="{4D64A1B1-4AD3-4E3E-8E3C-864A4387F783}" srcOrd="2" destOrd="0" parTransId="{1A1790EC-4245-4F4A-B2A9-7DAC46222136}" sibTransId="{CF3383C6-D1F0-418C-9B31-8D43DFD5848B}"/>
    <dgm:cxn modelId="{332A7922-5ED3-4A2C-84E9-E6238E96FA14}" type="presOf" srcId="{19366FF5-EE3B-4C98-95ED-A0DB897CB9D8}" destId="{D4067EAF-E891-408B-BAB3-C12824DBE7F5}" srcOrd="0" destOrd="2" presId="urn:microsoft.com/office/officeart/2018/5/layout/CenteredIconLabelDescriptionList"/>
    <dgm:cxn modelId="{0EA65128-A966-4F62-8491-2C80C7215BE2}" srcId="{F846C0B5-BF11-4E35-A886-58F66BCA48D1}" destId="{95669B5A-6181-4B53-8224-175F6C9C721D}" srcOrd="0" destOrd="0" parTransId="{672C38A3-F172-4DA2-9E32-30E0F6F6C9B9}" sibTransId="{87CE1107-9770-49DE-97F9-8EB182F0C1CC}"/>
    <dgm:cxn modelId="{00AE9530-FA97-4A1D-8316-CEDA12643C90}" type="presOf" srcId="{6F985EAD-D76F-4953-8832-9953C0F54F42}" destId="{A6C4045A-A3B2-4752-958A-9583B7075A44}" srcOrd="0" destOrd="3" presId="urn:microsoft.com/office/officeart/2018/5/layout/CenteredIconLabelDescriptionList"/>
    <dgm:cxn modelId="{FB565733-747C-4A8E-B76C-F944AD192E56}" type="presOf" srcId="{02B432BA-17BE-4C93-A998-DD8C66FC167B}" destId="{7E9F2AA5-9C27-44CB-802A-219E76993D31}" srcOrd="0" destOrd="1" presId="urn:microsoft.com/office/officeart/2018/5/layout/CenteredIconLabelDescriptionList"/>
    <dgm:cxn modelId="{9E6F343F-21C1-45FB-914F-0EFB60860085}" srcId="{CC6E0783-6D05-449B-A44F-DAAC92CE410B}" destId="{6F985EAD-D76F-4953-8832-9953C0F54F42}" srcOrd="3" destOrd="0" parTransId="{1186ED8C-0B8C-4296-9DB3-71DE91AC7BEF}" sibTransId="{28433A16-951D-42B0-A2C5-882E5F71DC6E}"/>
    <dgm:cxn modelId="{70F6305D-8CE2-466D-AC99-155A41150B1B}" srcId="{51AE33CE-7E5B-4E90-A76B-C91E2C114E35}" destId="{19366FF5-EE3B-4C98-95ED-A0DB897CB9D8}" srcOrd="2" destOrd="0" parTransId="{322B64C0-AA6C-4464-A6A9-8725434BFC18}" sibTransId="{648F708F-6235-46F0-9C93-70E1F23341B4}"/>
    <dgm:cxn modelId="{37FC435F-85B1-4E4E-BB56-6BD1FB6E57A6}" srcId="{51AE33CE-7E5B-4E90-A76B-C91E2C114E35}" destId="{13685061-3C98-4A97-9DD1-EAD9B6420917}" srcOrd="1" destOrd="0" parTransId="{19D5BFE0-046C-44F8-B76F-82B444EEDE76}" sibTransId="{394CBD9A-738A-41F4-965A-3F053F6AA922}"/>
    <dgm:cxn modelId="{17FA6F41-E9E3-4D5D-A889-B5779B367EDF}" srcId="{CC6E0783-6D05-449B-A44F-DAAC92CE410B}" destId="{7A02973A-5438-43D8-82BC-41E8101E643D}" srcOrd="0" destOrd="0" parTransId="{EAB7FEC7-CC50-489D-A092-093B9A46FD49}" sibTransId="{7B677786-3EF0-4DEE-8DCE-6C558B2B1029}"/>
    <dgm:cxn modelId="{35853C65-560C-4A6F-AE6A-811CA3D2E757}" type="presOf" srcId="{D417380E-AEFB-4971-B190-2A68B9FFFAFF}" destId="{F9E53BF7-F754-410F-A8FA-2A94296F2E70}" srcOrd="0" destOrd="0" presId="urn:microsoft.com/office/officeart/2018/5/layout/CenteredIconLabelDescriptionList"/>
    <dgm:cxn modelId="{DA6D9947-2F90-4126-9720-F97E2F4619AB}" type="presOf" srcId="{C21C73C7-C82C-4F4B-8E49-8A9E42F9B59F}" destId="{A6C4045A-A3B2-4752-958A-9583B7075A44}" srcOrd="0" destOrd="1" presId="urn:microsoft.com/office/officeart/2018/5/layout/CenteredIconLabelDescriptionList"/>
    <dgm:cxn modelId="{759DA273-5F92-4D1B-9FA7-93631EB2E35B}" type="presOf" srcId="{FD20B37C-F604-4681-8D4C-45F64F05C576}" destId="{D4067EAF-E891-408B-BAB3-C12824DBE7F5}" srcOrd="0" destOrd="0" presId="urn:microsoft.com/office/officeart/2018/5/layout/CenteredIconLabelDescriptionList"/>
    <dgm:cxn modelId="{91433359-C963-42F9-BC4B-12406E977201}" srcId="{51AE33CE-7E5B-4E90-A76B-C91E2C114E35}" destId="{38A3F02C-CBC0-4720-A798-A1830C2091EF}" srcOrd="3" destOrd="0" parTransId="{7E6941A7-75DD-403E-B506-69F6D8323E57}" sibTransId="{D1853F1F-36EC-4418-A9FB-9C0C6BA0640E}"/>
    <dgm:cxn modelId="{6C02505A-3C17-4733-8C0E-DB78B0415690}" type="presOf" srcId="{13685061-3C98-4A97-9DD1-EAD9B6420917}" destId="{D4067EAF-E891-408B-BAB3-C12824DBE7F5}" srcOrd="0" destOrd="1" presId="urn:microsoft.com/office/officeart/2018/5/layout/CenteredIconLabelDescriptionList"/>
    <dgm:cxn modelId="{64618685-92DA-4BAC-97BA-4AF9162C7461}" type="presOf" srcId="{E641FFED-4CBF-4B85-B40B-3D8ED7FDDAD3}" destId="{A6C4045A-A3B2-4752-958A-9583B7075A44}" srcOrd="0" destOrd="2" presId="urn:microsoft.com/office/officeart/2018/5/layout/CenteredIconLabelDescriptionList"/>
    <dgm:cxn modelId="{FD2ACB88-5112-4E44-A099-04A3725D8372}" type="presOf" srcId="{38A3F02C-CBC0-4720-A798-A1830C2091EF}" destId="{D4067EAF-E891-408B-BAB3-C12824DBE7F5}" srcOrd="0" destOrd="3" presId="urn:microsoft.com/office/officeart/2018/5/layout/CenteredIconLabelDescriptionList"/>
    <dgm:cxn modelId="{E49C64A8-661E-4760-BAC3-61A7F1739E2E}" type="presOf" srcId="{95669B5A-6181-4B53-8224-175F6C9C721D}" destId="{7E9F2AA5-9C27-44CB-802A-219E76993D31}" srcOrd="0" destOrd="0" presId="urn:microsoft.com/office/officeart/2018/5/layout/CenteredIconLabelDescriptionList"/>
    <dgm:cxn modelId="{1B0B73AF-9859-4F03-9DDC-42372D944270}" srcId="{51AE33CE-7E5B-4E90-A76B-C91E2C114E35}" destId="{FD20B37C-F604-4681-8D4C-45F64F05C576}" srcOrd="0" destOrd="0" parTransId="{D9D951AD-5805-43C3-9098-34B197FC1894}" sibTransId="{97FA4401-E330-4C5A-9B26-688660A3E61A}"/>
    <dgm:cxn modelId="{F79BA6B1-A546-4A1C-B529-EC181653E2EF}" srcId="{D417380E-AEFB-4971-B190-2A68B9FFFAFF}" destId="{51AE33CE-7E5B-4E90-A76B-C91E2C114E35}" srcOrd="1" destOrd="0" parTransId="{7475F79E-AE35-40A6-9FB4-ACC9B5CAEBAB}" sibTransId="{5CFC4A6A-8D94-41DB-90AA-012F00CFB23E}"/>
    <dgm:cxn modelId="{520129B8-8A12-404D-AFD1-AC12583B5017}" srcId="{CC6E0783-6D05-449B-A44F-DAAC92CE410B}" destId="{C21C73C7-C82C-4F4B-8E49-8A9E42F9B59F}" srcOrd="1" destOrd="0" parTransId="{6588DF70-E87A-4B64-B1ED-76839A24D110}" sibTransId="{50CC65FD-7710-4D27-8657-404B5DD4B03B}"/>
    <dgm:cxn modelId="{AD1CA6C3-CF42-4AD2-99B8-B89FC7E4DB52}" type="presOf" srcId="{7A02973A-5438-43D8-82BC-41E8101E643D}" destId="{A6C4045A-A3B2-4752-958A-9583B7075A44}" srcOrd="0" destOrd="0" presId="urn:microsoft.com/office/officeart/2018/5/layout/CenteredIconLabelDescriptionList"/>
    <dgm:cxn modelId="{95D9B1C3-36DA-48D1-B1FE-219FDD16C81F}" type="presOf" srcId="{4D64A1B1-4AD3-4E3E-8E3C-864A4387F783}" destId="{7E9F2AA5-9C27-44CB-802A-219E76993D31}" srcOrd="0" destOrd="2" presId="urn:microsoft.com/office/officeart/2018/5/layout/CenteredIconLabelDescriptionList"/>
    <dgm:cxn modelId="{7AE3E8C6-4AE3-435D-885C-130562B41E2D}" type="presOf" srcId="{F846C0B5-BF11-4E35-A886-58F66BCA48D1}" destId="{488FEA78-7BDD-4B1C-A02A-A4E742F1803E}" srcOrd="0" destOrd="0" presId="urn:microsoft.com/office/officeart/2018/5/layout/CenteredIconLabelDescriptionList"/>
    <dgm:cxn modelId="{84AF5BD6-DB61-46E8-9CE0-275C0B5A9968}" type="presOf" srcId="{CC6E0783-6D05-449B-A44F-DAAC92CE410B}" destId="{36D2C140-552C-4A40-82B0-E8C091DB37DD}" srcOrd="0" destOrd="0" presId="urn:microsoft.com/office/officeart/2018/5/layout/CenteredIconLabelDescriptionList"/>
    <dgm:cxn modelId="{84DE91D9-06C7-4CD9-9459-60B70F33A088}" srcId="{F846C0B5-BF11-4E35-A886-58F66BCA48D1}" destId="{02B432BA-17BE-4C93-A998-DD8C66FC167B}" srcOrd="1" destOrd="0" parTransId="{4242D271-2B93-4E93-9DE7-68D5A02AABFF}" sibTransId="{133CEF6D-69B8-4CC9-B92C-6AF277AD4A54}"/>
    <dgm:cxn modelId="{24A2C1E3-7FBC-42E8-B4D7-B90F7FF52C54}" srcId="{D417380E-AEFB-4971-B190-2A68B9FFFAFF}" destId="{F846C0B5-BF11-4E35-A886-58F66BCA48D1}" srcOrd="2" destOrd="0" parTransId="{EA7AEE06-60E8-4291-914B-E21FA4FD85EF}" sibTransId="{BD098394-0841-43A4-8B5B-281075F6669E}"/>
    <dgm:cxn modelId="{7C3F79E6-5B92-41E4-A43A-7CA722736DD6}" type="presOf" srcId="{51AE33CE-7E5B-4E90-A76B-C91E2C114E35}" destId="{E6532B73-0C42-4DC6-A252-3715D0AAE617}" srcOrd="0" destOrd="0" presId="urn:microsoft.com/office/officeart/2018/5/layout/CenteredIconLabelDescriptionList"/>
    <dgm:cxn modelId="{81612CE9-598E-4468-873E-D4B8EBA77349}" srcId="{CC6E0783-6D05-449B-A44F-DAAC92CE410B}" destId="{E641FFED-4CBF-4B85-B40B-3D8ED7FDDAD3}" srcOrd="2" destOrd="0" parTransId="{B2128CA1-3E82-4AAB-A7CD-C576AE7BEF53}" sibTransId="{02BDAB4D-0FF8-4F0D-90E0-7F7C534CC959}"/>
    <dgm:cxn modelId="{85F39BFD-8873-4874-A32E-3427F69AB9AC}" srcId="{D417380E-AEFB-4971-B190-2A68B9FFFAFF}" destId="{CC6E0783-6D05-449B-A44F-DAAC92CE410B}" srcOrd="0" destOrd="0" parTransId="{149131E4-8A3A-42EB-9542-96099EEB340F}" sibTransId="{BBC884D8-7678-4A10-8FF0-6AC7E20B07C0}"/>
    <dgm:cxn modelId="{19586C55-B784-4D37-8060-F96D38DD6547}" type="presParOf" srcId="{F9E53BF7-F754-410F-A8FA-2A94296F2E70}" destId="{8F955C46-F587-4FC6-A29D-0D97419A8F9B}" srcOrd="0" destOrd="0" presId="urn:microsoft.com/office/officeart/2018/5/layout/CenteredIconLabelDescriptionList"/>
    <dgm:cxn modelId="{468D304F-ABB2-4AC9-9086-B58CBAC6AB28}" type="presParOf" srcId="{8F955C46-F587-4FC6-A29D-0D97419A8F9B}" destId="{76047FCE-4C04-49D8-B918-4A4291F302BC}" srcOrd="0" destOrd="0" presId="urn:microsoft.com/office/officeart/2018/5/layout/CenteredIconLabelDescriptionList"/>
    <dgm:cxn modelId="{3A04F34B-E75D-423E-AC1C-2EFAF1DC4788}" type="presParOf" srcId="{8F955C46-F587-4FC6-A29D-0D97419A8F9B}" destId="{2F188649-3F23-4665-8421-ED85CFCEF106}" srcOrd="1" destOrd="0" presId="urn:microsoft.com/office/officeart/2018/5/layout/CenteredIconLabelDescriptionList"/>
    <dgm:cxn modelId="{CA40CBC7-7C42-457C-8F69-98B142451BCB}" type="presParOf" srcId="{8F955C46-F587-4FC6-A29D-0D97419A8F9B}" destId="{36D2C140-552C-4A40-82B0-E8C091DB37DD}" srcOrd="2" destOrd="0" presId="urn:microsoft.com/office/officeart/2018/5/layout/CenteredIconLabelDescriptionList"/>
    <dgm:cxn modelId="{200D73FA-4ECE-4AD2-95DC-A49D531209DD}" type="presParOf" srcId="{8F955C46-F587-4FC6-A29D-0D97419A8F9B}" destId="{6311292B-B3FF-4E91-A43C-C7B6A24D73C8}" srcOrd="3" destOrd="0" presId="urn:microsoft.com/office/officeart/2018/5/layout/CenteredIconLabelDescriptionList"/>
    <dgm:cxn modelId="{692EC246-D3E7-4635-B4B8-E14F60189377}" type="presParOf" srcId="{8F955C46-F587-4FC6-A29D-0D97419A8F9B}" destId="{A6C4045A-A3B2-4752-958A-9583B7075A44}" srcOrd="4" destOrd="0" presId="urn:microsoft.com/office/officeart/2018/5/layout/CenteredIconLabelDescriptionList"/>
    <dgm:cxn modelId="{EC76B974-5B0D-4B7B-BF2E-C76EF9D01464}" type="presParOf" srcId="{F9E53BF7-F754-410F-A8FA-2A94296F2E70}" destId="{FA134BF1-3666-4307-A5E7-17E0AAA9D558}" srcOrd="1" destOrd="0" presId="urn:microsoft.com/office/officeart/2018/5/layout/CenteredIconLabelDescriptionList"/>
    <dgm:cxn modelId="{D9636D97-6BF4-4E92-8811-40F9930CE659}" type="presParOf" srcId="{F9E53BF7-F754-410F-A8FA-2A94296F2E70}" destId="{95484CDB-71C4-446A-B053-0ED8AAE46099}" srcOrd="2" destOrd="0" presId="urn:microsoft.com/office/officeart/2018/5/layout/CenteredIconLabelDescriptionList"/>
    <dgm:cxn modelId="{1CF7504A-7FFC-42D9-8105-891A569623CF}" type="presParOf" srcId="{95484CDB-71C4-446A-B053-0ED8AAE46099}" destId="{8AB23F51-AB4D-4B37-832E-D901512C8478}" srcOrd="0" destOrd="0" presId="urn:microsoft.com/office/officeart/2018/5/layout/CenteredIconLabelDescriptionList"/>
    <dgm:cxn modelId="{DB5FB24F-EC96-456E-B0B2-536B1665F365}" type="presParOf" srcId="{95484CDB-71C4-446A-B053-0ED8AAE46099}" destId="{A816E971-92E9-4BD1-998C-F550A8E9D23A}" srcOrd="1" destOrd="0" presId="urn:microsoft.com/office/officeart/2018/5/layout/CenteredIconLabelDescriptionList"/>
    <dgm:cxn modelId="{F69969A5-EB06-40D0-A12C-4BDA23F3E99B}" type="presParOf" srcId="{95484CDB-71C4-446A-B053-0ED8AAE46099}" destId="{E6532B73-0C42-4DC6-A252-3715D0AAE617}" srcOrd="2" destOrd="0" presId="urn:microsoft.com/office/officeart/2018/5/layout/CenteredIconLabelDescriptionList"/>
    <dgm:cxn modelId="{4CC70634-ACC7-4A2C-BBBB-07CA61217D3C}" type="presParOf" srcId="{95484CDB-71C4-446A-B053-0ED8AAE46099}" destId="{563361BF-FDD5-49D0-80AB-FDB7F252BFFD}" srcOrd="3" destOrd="0" presId="urn:microsoft.com/office/officeart/2018/5/layout/CenteredIconLabelDescriptionList"/>
    <dgm:cxn modelId="{80F0B035-1FC1-42F0-885F-91403C8F0FAC}" type="presParOf" srcId="{95484CDB-71C4-446A-B053-0ED8AAE46099}" destId="{D4067EAF-E891-408B-BAB3-C12824DBE7F5}" srcOrd="4" destOrd="0" presId="urn:microsoft.com/office/officeart/2018/5/layout/CenteredIconLabelDescriptionList"/>
    <dgm:cxn modelId="{F34DB93A-EE31-4335-BB1F-491FB3FD6154}" type="presParOf" srcId="{F9E53BF7-F754-410F-A8FA-2A94296F2E70}" destId="{20E2BEED-3D0E-4608-B27D-B68C846F4E03}" srcOrd="3" destOrd="0" presId="urn:microsoft.com/office/officeart/2018/5/layout/CenteredIconLabelDescriptionList"/>
    <dgm:cxn modelId="{22D8967C-85DB-493A-8FB7-408A063A3487}" type="presParOf" srcId="{F9E53BF7-F754-410F-A8FA-2A94296F2E70}" destId="{93A2899A-7593-43F6-8623-8CE344BFAFA7}" srcOrd="4" destOrd="0" presId="urn:microsoft.com/office/officeart/2018/5/layout/CenteredIconLabelDescriptionList"/>
    <dgm:cxn modelId="{3CC84EE1-5D35-47C6-8C6D-B44C01F7F22F}" type="presParOf" srcId="{93A2899A-7593-43F6-8623-8CE344BFAFA7}" destId="{DECB15A9-73A5-46AC-9996-A425AD8C8ADF}" srcOrd="0" destOrd="0" presId="urn:microsoft.com/office/officeart/2018/5/layout/CenteredIconLabelDescriptionList"/>
    <dgm:cxn modelId="{B49303F2-7E5D-4828-BA29-21D028481E78}" type="presParOf" srcId="{93A2899A-7593-43F6-8623-8CE344BFAFA7}" destId="{2A824E4D-FC57-46F1-8FAC-665942BD6DAD}" srcOrd="1" destOrd="0" presId="urn:microsoft.com/office/officeart/2018/5/layout/CenteredIconLabelDescriptionList"/>
    <dgm:cxn modelId="{9282D7F1-F373-47CE-8130-CF42312D18D4}" type="presParOf" srcId="{93A2899A-7593-43F6-8623-8CE344BFAFA7}" destId="{488FEA78-7BDD-4B1C-A02A-A4E742F1803E}" srcOrd="2" destOrd="0" presId="urn:microsoft.com/office/officeart/2018/5/layout/CenteredIconLabelDescriptionList"/>
    <dgm:cxn modelId="{7AD1AC37-E783-4936-B7C6-7619FB755FD9}" type="presParOf" srcId="{93A2899A-7593-43F6-8623-8CE344BFAFA7}" destId="{01078FE4-16AD-4061-B7C9-09AC049CD40D}" srcOrd="3" destOrd="0" presId="urn:microsoft.com/office/officeart/2018/5/layout/CenteredIconLabelDescriptionList"/>
    <dgm:cxn modelId="{69316234-2008-482B-BCCF-28C3C3F5E588}" type="presParOf" srcId="{93A2899A-7593-43F6-8623-8CE344BFAFA7}" destId="{7E9F2AA5-9C27-44CB-802A-219E76993D3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CF165-0C4F-4BBC-BAF4-32F2EED5AD5B}"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F3907B-DC3F-4E81-A27F-8EC42AF7C18E}">
      <dgm:prSet phldrT="[Text]"/>
      <dgm:spPr/>
      <dgm:t>
        <a:bodyPr/>
        <a:lstStyle/>
        <a:p>
          <a:pPr>
            <a:defRPr cap="all"/>
          </a:pPr>
          <a:r>
            <a:rPr lang="en-US"/>
            <a:t>What to sell</a:t>
          </a:r>
        </a:p>
      </dgm:t>
    </dgm:pt>
    <dgm:pt modelId="{2D0D1ACE-2E16-43F7-94E5-818A0EACB5D2}" type="parTrans" cxnId="{8F213EAE-63AA-43B9-85EA-B4EEE4176090}">
      <dgm:prSet/>
      <dgm:spPr/>
      <dgm:t>
        <a:bodyPr/>
        <a:lstStyle/>
        <a:p>
          <a:endParaRPr lang="en-US"/>
        </a:p>
      </dgm:t>
    </dgm:pt>
    <dgm:pt modelId="{B500E86A-85BD-43D6-9DCC-DF6237316644}" type="sibTrans" cxnId="{8F213EAE-63AA-43B9-85EA-B4EEE4176090}">
      <dgm:prSet/>
      <dgm:spPr/>
      <dgm:t>
        <a:bodyPr/>
        <a:lstStyle/>
        <a:p>
          <a:endParaRPr lang="en-US"/>
        </a:p>
      </dgm:t>
    </dgm:pt>
    <dgm:pt modelId="{0B8C7409-4D81-4F46-91BC-13358E0A1A0A}">
      <dgm:prSet phldrT="[Text]"/>
      <dgm:spPr/>
      <dgm:t>
        <a:bodyPr/>
        <a:lstStyle/>
        <a:p>
          <a:pPr>
            <a:defRPr cap="all"/>
          </a:pPr>
          <a:r>
            <a:rPr lang="en-US" dirty="0"/>
            <a:t>How to sell</a:t>
          </a:r>
        </a:p>
      </dgm:t>
    </dgm:pt>
    <dgm:pt modelId="{9CDCC231-7364-487A-8EEF-70B80246D7B2}" type="parTrans" cxnId="{C8FB7DA5-DF07-4994-A2DC-AF734EB3D583}">
      <dgm:prSet/>
      <dgm:spPr/>
      <dgm:t>
        <a:bodyPr/>
        <a:lstStyle/>
        <a:p>
          <a:endParaRPr lang="en-US"/>
        </a:p>
      </dgm:t>
    </dgm:pt>
    <dgm:pt modelId="{FF9ACECC-EED4-4A27-9D04-677BA349EE7B}" type="sibTrans" cxnId="{C8FB7DA5-DF07-4994-A2DC-AF734EB3D583}">
      <dgm:prSet/>
      <dgm:spPr/>
      <dgm:t>
        <a:bodyPr/>
        <a:lstStyle/>
        <a:p>
          <a:endParaRPr lang="en-US"/>
        </a:p>
      </dgm:t>
    </dgm:pt>
    <dgm:pt modelId="{F3AEADEB-1B82-4B17-A556-B06C0922D47C}">
      <dgm:prSet phldrT="[Text]"/>
      <dgm:spPr/>
      <dgm:t>
        <a:bodyPr/>
        <a:lstStyle/>
        <a:p>
          <a:pPr>
            <a:defRPr cap="all"/>
          </a:pPr>
          <a:r>
            <a:rPr lang="en-US"/>
            <a:t>Who to Sell</a:t>
          </a:r>
        </a:p>
      </dgm:t>
    </dgm:pt>
    <dgm:pt modelId="{D10636C0-0012-4281-B5DA-F53FD397452C}" type="parTrans" cxnId="{9847C508-6A2F-46B0-8840-F40B41242661}">
      <dgm:prSet/>
      <dgm:spPr/>
      <dgm:t>
        <a:bodyPr/>
        <a:lstStyle/>
        <a:p>
          <a:endParaRPr lang="en-US"/>
        </a:p>
      </dgm:t>
    </dgm:pt>
    <dgm:pt modelId="{C028F3E1-2C6B-449D-8B9F-28E859741D2F}" type="sibTrans" cxnId="{9847C508-6A2F-46B0-8840-F40B41242661}">
      <dgm:prSet/>
      <dgm:spPr/>
      <dgm:t>
        <a:bodyPr/>
        <a:lstStyle/>
        <a:p>
          <a:endParaRPr lang="en-US"/>
        </a:p>
      </dgm:t>
    </dgm:pt>
    <dgm:pt modelId="{583F4524-B5F7-41CD-8C7F-A3E56B8EA449}" type="pres">
      <dgm:prSet presAssocID="{3C7CF165-0C4F-4BBC-BAF4-32F2EED5AD5B}" presName="root" presStyleCnt="0">
        <dgm:presLayoutVars>
          <dgm:dir/>
          <dgm:resizeHandles val="exact"/>
        </dgm:presLayoutVars>
      </dgm:prSet>
      <dgm:spPr/>
    </dgm:pt>
    <dgm:pt modelId="{877FB782-584A-4F69-8BB8-D378AFF85BF1}" type="pres">
      <dgm:prSet presAssocID="{8DF3907B-DC3F-4E81-A27F-8EC42AF7C18E}" presName="compNode" presStyleCnt="0"/>
      <dgm:spPr/>
    </dgm:pt>
    <dgm:pt modelId="{FCDAA117-E36F-4A0F-AF4F-6C5E87220CD3}" type="pres">
      <dgm:prSet presAssocID="{8DF3907B-DC3F-4E81-A27F-8EC42AF7C18E}" presName="iconBgRect" presStyleLbl="bgShp" presStyleIdx="0" presStyleCnt="3"/>
      <dgm:spPr>
        <a:prstGeom prst="round2DiagRect">
          <a:avLst>
            <a:gd name="adj1" fmla="val 29727"/>
            <a:gd name="adj2" fmla="val 0"/>
          </a:avLst>
        </a:prstGeom>
      </dgm:spPr>
    </dgm:pt>
    <dgm:pt modelId="{704DBDBE-E95D-4BB4-9685-15C32E940D42}" type="pres">
      <dgm:prSet presAssocID="{8DF3907B-DC3F-4E81-A27F-8EC42AF7C1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5DD4A5D1-4B92-4599-86EE-EBC5EACABCDF}" type="pres">
      <dgm:prSet presAssocID="{8DF3907B-DC3F-4E81-A27F-8EC42AF7C18E}" presName="spaceRect" presStyleCnt="0"/>
      <dgm:spPr/>
    </dgm:pt>
    <dgm:pt modelId="{B55B6141-E11E-4B04-B33B-E16191CC2063}" type="pres">
      <dgm:prSet presAssocID="{8DF3907B-DC3F-4E81-A27F-8EC42AF7C18E}" presName="textRect" presStyleLbl="revTx" presStyleIdx="0" presStyleCnt="3">
        <dgm:presLayoutVars>
          <dgm:chMax val="1"/>
          <dgm:chPref val="1"/>
        </dgm:presLayoutVars>
      </dgm:prSet>
      <dgm:spPr/>
    </dgm:pt>
    <dgm:pt modelId="{9A5266EE-7D7E-44A0-A1ED-4CA06B7715EA}" type="pres">
      <dgm:prSet presAssocID="{B500E86A-85BD-43D6-9DCC-DF6237316644}" presName="sibTrans" presStyleCnt="0"/>
      <dgm:spPr/>
    </dgm:pt>
    <dgm:pt modelId="{CFA8F1B6-EB64-40FE-816B-8BCA86914221}" type="pres">
      <dgm:prSet presAssocID="{0B8C7409-4D81-4F46-91BC-13358E0A1A0A}" presName="compNode" presStyleCnt="0"/>
      <dgm:spPr/>
    </dgm:pt>
    <dgm:pt modelId="{FB079DCA-8DEE-4363-9408-9A783B89C0A5}" type="pres">
      <dgm:prSet presAssocID="{0B8C7409-4D81-4F46-91BC-13358E0A1A0A}" presName="iconBgRect" presStyleLbl="bgShp" presStyleIdx="1" presStyleCnt="3"/>
      <dgm:spPr>
        <a:prstGeom prst="round2DiagRect">
          <a:avLst>
            <a:gd name="adj1" fmla="val 29727"/>
            <a:gd name="adj2" fmla="val 0"/>
          </a:avLst>
        </a:prstGeom>
      </dgm:spPr>
    </dgm:pt>
    <dgm:pt modelId="{D8899D30-B438-4BAE-9B98-300B9A640618}" type="pres">
      <dgm:prSet presAssocID="{0B8C7409-4D81-4F46-91BC-13358E0A1A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6350CE5D-E08F-436C-9966-9F1102970A68}" type="pres">
      <dgm:prSet presAssocID="{0B8C7409-4D81-4F46-91BC-13358E0A1A0A}" presName="spaceRect" presStyleCnt="0"/>
      <dgm:spPr/>
    </dgm:pt>
    <dgm:pt modelId="{4B64C20C-4849-4910-9BD2-22ACF1256A1C}" type="pres">
      <dgm:prSet presAssocID="{0B8C7409-4D81-4F46-91BC-13358E0A1A0A}" presName="textRect" presStyleLbl="revTx" presStyleIdx="1" presStyleCnt="3">
        <dgm:presLayoutVars>
          <dgm:chMax val="1"/>
          <dgm:chPref val="1"/>
        </dgm:presLayoutVars>
      </dgm:prSet>
      <dgm:spPr/>
    </dgm:pt>
    <dgm:pt modelId="{3B050F7F-A478-4E3F-885C-1523FA103D6D}" type="pres">
      <dgm:prSet presAssocID="{FF9ACECC-EED4-4A27-9D04-677BA349EE7B}" presName="sibTrans" presStyleCnt="0"/>
      <dgm:spPr/>
    </dgm:pt>
    <dgm:pt modelId="{32F583DA-1F04-4202-9160-720C6B4AD3FB}" type="pres">
      <dgm:prSet presAssocID="{F3AEADEB-1B82-4B17-A556-B06C0922D47C}" presName="compNode" presStyleCnt="0"/>
      <dgm:spPr/>
    </dgm:pt>
    <dgm:pt modelId="{35280BB7-00CD-48F8-9E5E-4CC86AB80B04}" type="pres">
      <dgm:prSet presAssocID="{F3AEADEB-1B82-4B17-A556-B06C0922D47C}" presName="iconBgRect" presStyleLbl="bgShp" presStyleIdx="2" presStyleCnt="3"/>
      <dgm:spPr>
        <a:prstGeom prst="round2DiagRect">
          <a:avLst>
            <a:gd name="adj1" fmla="val 29727"/>
            <a:gd name="adj2" fmla="val 0"/>
          </a:avLst>
        </a:prstGeom>
      </dgm:spPr>
    </dgm:pt>
    <dgm:pt modelId="{DE48977E-CA82-4C59-A465-91F8CE35B580}" type="pres">
      <dgm:prSet presAssocID="{F3AEADEB-1B82-4B17-A556-B06C0922D47C}" presName="iconRect" presStyleLbl="node1" presStyleIdx="2" presStyleCnt="3"/>
      <dgm:spPr>
        <a:blipFill rotWithShape="1">
          <a:blip xmlns:r="http://schemas.openxmlformats.org/officeDocument/2006/relationships" r:embed="rId5"/>
          <a:srcRect/>
          <a:stretch>
            <a:fillRect l="-23000" r="-23000"/>
          </a:stretch>
        </a:blipFill>
        <a:ln>
          <a:noFill/>
        </a:ln>
      </dgm:spPr>
    </dgm:pt>
    <dgm:pt modelId="{3CB679FA-021F-4277-91EE-5D8D96F1A7F0}" type="pres">
      <dgm:prSet presAssocID="{F3AEADEB-1B82-4B17-A556-B06C0922D47C}" presName="spaceRect" presStyleCnt="0"/>
      <dgm:spPr/>
    </dgm:pt>
    <dgm:pt modelId="{0B004C98-AAC7-4FAE-878F-53584AF87AF2}" type="pres">
      <dgm:prSet presAssocID="{F3AEADEB-1B82-4B17-A556-B06C0922D47C}" presName="textRect" presStyleLbl="revTx" presStyleIdx="2" presStyleCnt="3">
        <dgm:presLayoutVars>
          <dgm:chMax val="1"/>
          <dgm:chPref val="1"/>
        </dgm:presLayoutVars>
      </dgm:prSet>
      <dgm:spPr/>
    </dgm:pt>
  </dgm:ptLst>
  <dgm:cxnLst>
    <dgm:cxn modelId="{9847C508-6A2F-46B0-8840-F40B41242661}" srcId="{3C7CF165-0C4F-4BBC-BAF4-32F2EED5AD5B}" destId="{F3AEADEB-1B82-4B17-A556-B06C0922D47C}" srcOrd="2" destOrd="0" parTransId="{D10636C0-0012-4281-B5DA-F53FD397452C}" sibTransId="{C028F3E1-2C6B-449D-8B9F-28E859741D2F}"/>
    <dgm:cxn modelId="{C10EA92D-047E-4531-B85A-01192E7A5694}" type="presOf" srcId="{3C7CF165-0C4F-4BBC-BAF4-32F2EED5AD5B}" destId="{583F4524-B5F7-41CD-8C7F-A3E56B8EA449}" srcOrd="0" destOrd="0" presId="urn:microsoft.com/office/officeart/2018/5/layout/IconLeafLabelList"/>
    <dgm:cxn modelId="{060BCC2E-8CE4-41D7-9A1F-9F9B2C80195D}" type="presOf" srcId="{0B8C7409-4D81-4F46-91BC-13358E0A1A0A}" destId="{4B64C20C-4849-4910-9BD2-22ACF1256A1C}" srcOrd="0" destOrd="0" presId="urn:microsoft.com/office/officeart/2018/5/layout/IconLeafLabelList"/>
    <dgm:cxn modelId="{4C53922F-5520-4F4B-AE79-BC3D8541A5C8}" type="presOf" srcId="{F3AEADEB-1B82-4B17-A556-B06C0922D47C}" destId="{0B004C98-AAC7-4FAE-878F-53584AF87AF2}" srcOrd="0" destOrd="0" presId="urn:microsoft.com/office/officeart/2018/5/layout/IconLeafLabelList"/>
    <dgm:cxn modelId="{6C25C849-9D60-4843-BAAD-914CB85D8AE9}" type="presOf" srcId="{8DF3907B-DC3F-4E81-A27F-8EC42AF7C18E}" destId="{B55B6141-E11E-4B04-B33B-E16191CC2063}" srcOrd="0" destOrd="0" presId="urn:microsoft.com/office/officeart/2018/5/layout/IconLeafLabelList"/>
    <dgm:cxn modelId="{C8FB7DA5-DF07-4994-A2DC-AF734EB3D583}" srcId="{3C7CF165-0C4F-4BBC-BAF4-32F2EED5AD5B}" destId="{0B8C7409-4D81-4F46-91BC-13358E0A1A0A}" srcOrd="1" destOrd="0" parTransId="{9CDCC231-7364-487A-8EEF-70B80246D7B2}" sibTransId="{FF9ACECC-EED4-4A27-9D04-677BA349EE7B}"/>
    <dgm:cxn modelId="{8F213EAE-63AA-43B9-85EA-B4EEE4176090}" srcId="{3C7CF165-0C4F-4BBC-BAF4-32F2EED5AD5B}" destId="{8DF3907B-DC3F-4E81-A27F-8EC42AF7C18E}" srcOrd="0" destOrd="0" parTransId="{2D0D1ACE-2E16-43F7-94E5-818A0EACB5D2}" sibTransId="{B500E86A-85BD-43D6-9DCC-DF6237316644}"/>
    <dgm:cxn modelId="{34C93116-9A7E-478C-9AFD-2E2F1D258EDF}" type="presParOf" srcId="{583F4524-B5F7-41CD-8C7F-A3E56B8EA449}" destId="{877FB782-584A-4F69-8BB8-D378AFF85BF1}" srcOrd="0" destOrd="0" presId="urn:microsoft.com/office/officeart/2018/5/layout/IconLeafLabelList"/>
    <dgm:cxn modelId="{777D3F7C-D8E1-4977-A3E1-4B54BB75B0D2}" type="presParOf" srcId="{877FB782-584A-4F69-8BB8-D378AFF85BF1}" destId="{FCDAA117-E36F-4A0F-AF4F-6C5E87220CD3}" srcOrd="0" destOrd="0" presId="urn:microsoft.com/office/officeart/2018/5/layout/IconLeafLabelList"/>
    <dgm:cxn modelId="{FDF5E5DF-9AE9-4D60-A735-A820FB65E848}" type="presParOf" srcId="{877FB782-584A-4F69-8BB8-D378AFF85BF1}" destId="{704DBDBE-E95D-4BB4-9685-15C32E940D42}" srcOrd="1" destOrd="0" presId="urn:microsoft.com/office/officeart/2018/5/layout/IconLeafLabelList"/>
    <dgm:cxn modelId="{AC7290FA-6D22-4333-B740-75B7867BCEE4}" type="presParOf" srcId="{877FB782-584A-4F69-8BB8-D378AFF85BF1}" destId="{5DD4A5D1-4B92-4599-86EE-EBC5EACABCDF}" srcOrd="2" destOrd="0" presId="urn:microsoft.com/office/officeart/2018/5/layout/IconLeafLabelList"/>
    <dgm:cxn modelId="{4E0B7B56-E68E-4E27-B276-B6AFAE52F1F2}" type="presParOf" srcId="{877FB782-584A-4F69-8BB8-D378AFF85BF1}" destId="{B55B6141-E11E-4B04-B33B-E16191CC2063}" srcOrd="3" destOrd="0" presId="urn:microsoft.com/office/officeart/2018/5/layout/IconLeafLabelList"/>
    <dgm:cxn modelId="{C315BAD2-23FE-4422-B862-E866422416BE}" type="presParOf" srcId="{583F4524-B5F7-41CD-8C7F-A3E56B8EA449}" destId="{9A5266EE-7D7E-44A0-A1ED-4CA06B7715EA}" srcOrd="1" destOrd="0" presId="urn:microsoft.com/office/officeart/2018/5/layout/IconLeafLabelList"/>
    <dgm:cxn modelId="{7A7DDA6A-FB2D-42FD-9BAC-A2CBA78B733D}" type="presParOf" srcId="{583F4524-B5F7-41CD-8C7F-A3E56B8EA449}" destId="{CFA8F1B6-EB64-40FE-816B-8BCA86914221}" srcOrd="2" destOrd="0" presId="urn:microsoft.com/office/officeart/2018/5/layout/IconLeafLabelList"/>
    <dgm:cxn modelId="{084AC7B0-D504-4693-9B71-5F32E78F7641}" type="presParOf" srcId="{CFA8F1B6-EB64-40FE-816B-8BCA86914221}" destId="{FB079DCA-8DEE-4363-9408-9A783B89C0A5}" srcOrd="0" destOrd="0" presId="urn:microsoft.com/office/officeart/2018/5/layout/IconLeafLabelList"/>
    <dgm:cxn modelId="{79A3EA9A-96C6-4097-A248-66154119676E}" type="presParOf" srcId="{CFA8F1B6-EB64-40FE-816B-8BCA86914221}" destId="{D8899D30-B438-4BAE-9B98-300B9A640618}" srcOrd="1" destOrd="0" presId="urn:microsoft.com/office/officeart/2018/5/layout/IconLeafLabelList"/>
    <dgm:cxn modelId="{B7B5CF79-256C-468E-BA3E-57F8722DEC07}" type="presParOf" srcId="{CFA8F1B6-EB64-40FE-816B-8BCA86914221}" destId="{6350CE5D-E08F-436C-9966-9F1102970A68}" srcOrd="2" destOrd="0" presId="urn:microsoft.com/office/officeart/2018/5/layout/IconLeafLabelList"/>
    <dgm:cxn modelId="{1C09973D-8CEC-4C1C-AA72-C48F0505351C}" type="presParOf" srcId="{CFA8F1B6-EB64-40FE-816B-8BCA86914221}" destId="{4B64C20C-4849-4910-9BD2-22ACF1256A1C}" srcOrd="3" destOrd="0" presId="urn:microsoft.com/office/officeart/2018/5/layout/IconLeafLabelList"/>
    <dgm:cxn modelId="{24C1BFDB-DD0F-4C25-B51B-7A9C70CA4EA6}" type="presParOf" srcId="{583F4524-B5F7-41CD-8C7F-A3E56B8EA449}" destId="{3B050F7F-A478-4E3F-885C-1523FA103D6D}" srcOrd="3" destOrd="0" presId="urn:microsoft.com/office/officeart/2018/5/layout/IconLeafLabelList"/>
    <dgm:cxn modelId="{D1FAE2A8-C734-4722-AFF6-7E9B653F4BCA}" type="presParOf" srcId="{583F4524-B5F7-41CD-8C7F-A3E56B8EA449}" destId="{32F583DA-1F04-4202-9160-720C6B4AD3FB}" srcOrd="4" destOrd="0" presId="urn:microsoft.com/office/officeart/2018/5/layout/IconLeafLabelList"/>
    <dgm:cxn modelId="{510FB940-9D3C-43CB-8B08-DB4B6BC2D8EA}" type="presParOf" srcId="{32F583DA-1F04-4202-9160-720C6B4AD3FB}" destId="{35280BB7-00CD-48F8-9E5E-4CC86AB80B04}" srcOrd="0" destOrd="0" presId="urn:microsoft.com/office/officeart/2018/5/layout/IconLeafLabelList"/>
    <dgm:cxn modelId="{3A3A7EB7-73D2-46DC-8568-EEA8E30F8B07}" type="presParOf" srcId="{32F583DA-1F04-4202-9160-720C6B4AD3FB}" destId="{DE48977E-CA82-4C59-A465-91F8CE35B580}" srcOrd="1" destOrd="0" presId="urn:microsoft.com/office/officeart/2018/5/layout/IconLeafLabelList"/>
    <dgm:cxn modelId="{AEE86095-1AC7-420D-B2DB-3689F8434F9F}" type="presParOf" srcId="{32F583DA-1F04-4202-9160-720C6B4AD3FB}" destId="{3CB679FA-021F-4277-91EE-5D8D96F1A7F0}" srcOrd="2" destOrd="0" presId="urn:microsoft.com/office/officeart/2018/5/layout/IconLeafLabelList"/>
    <dgm:cxn modelId="{7A4E285A-D3D2-4FA6-82EC-AEEB625A2B59}" type="presParOf" srcId="{32F583DA-1F04-4202-9160-720C6B4AD3FB}" destId="{0B004C98-AAC7-4FAE-878F-53584AF87AF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F974C-C370-4A1A-A512-EE9FED9EB687}">
      <dsp:nvSpPr>
        <dsp:cNvPr id="0" name=""/>
        <dsp:cNvSpPr/>
      </dsp:nvSpPr>
      <dsp:spPr>
        <a:xfrm rot="5400000">
          <a:off x="4619005" y="-1773608"/>
          <a:ext cx="1021556" cy="482803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t>States of deprivation</a:t>
          </a:r>
          <a:endParaRPr lang="en-US" sz="1400" kern="1200" dirty="0"/>
        </a:p>
        <a:p>
          <a:pPr marL="228600" lvl="2" indent="-114300" algn="l" defTabSz="622300" rtl="0">
            <a:lnSpc>
              <a:spcPct val="90000"/>
            </a:lnSpc>
            <a:spcBef>
              <a:spcPct val="0"/>
            </a:spcBef>
            <a:spcAft>
              <a:spcPct val="15000"/>
            </a:spcAft>
            <a:buChar char="•"/>
          </a:pPr>
          <a:r>
            <a:rPr lang="en-US" sz="1400" b="1" kern="1200" dirty="0"/>
            <a:t>Physical—food, clothing, warmth, safety</a:t>
          </a:r>
          <a:endParaRPr lang="en-US" sz="1400" kern="1200" dirty="0"/>
        </a:p>
        <a:p>
          <a:pPr marL="228600" lvl="2" indent="-114300" algn="l" defTabSz="622300" rtl="0">
            <a:lnSpc>
              <a:spcPct val="90000"/>
            </a:lnSpc>
            <a:spcBef>
              <a:spcPct val="0"/>
            </a:spcBef>
            <a:spcAft>
              <a:spcPct val="15000"/>
            </a:spcAft>
            <a:buChar char="•"/>
          </a:pPr>
          <a:r>
            <a:rPr lang="en-US" sz="1400" b="1" kern="1200" dirty="0"/>
            <a:t>Social—belonging and affection</a:t>
          </a:r>
          <a:endParaRPr lang="en-US" sz="1400" kern="1200" dirty="0"/>
        </a:p>
        <a:p>
          <a:pPr marL="228600" lvl="2" indent="-114300" algn="l" defTabSz="622300" rtl="0">
            <a:lnSpc>
              <a:spcPct val="90000"/>
            </a:lnSpc>
            <a:spcBef>
              <a:spcPct val="0"/>
            </a:spcBef>
            <a:spcAft>
              <a:spcPct val="15000"/>
            </a:spcAft>
            <a:buChar char="•"/>
          </a:pPr>
          <a:r>
            <a:rPr lang="en-US" sz="1400" b="1" kern="1200" dirty="0"/>
            <a:t>Individual—knowledge and self-expression</a:t>
          </a:r>
          <a:endParaRPr lang="en-US" sz="1400" kern="1200" dirty="0"/>
        </a:p>
      </dsp:txBody>
      <dsp:txXfrm rot="-5400000">
        <a:off x="2715767" y="179498"/>
        <a:ext cx="4778164" cy="921820"/>
      </dsp:txXfrm>
    </dsp:sp>
    <dsp:sp modelId="{86C655B7-0D6E-41A8-A3C1-45DE1F42479B}">
      <dsp:nvSpPr>
        <dsp:cNvPr id="0" name=""/>
        <dsp:cNvSpPr/>
      </dsp:nvSpPr>
      <dsp:spPr>
        <a:xfrm>
          <a:off x="0" y="1934"/>
          <a:ext cx="2715768" cy="12769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b="1" kern="1200" dirty="0"/>
            <a:t>Needs</a:t>
          </a:r>
          <a:endParaRPr lang="en-US" sz="4200" kern="1200" dirty="0"/>
        </a:p>
      </dsp:txBody>
      <dsp:txXfrm>
        <a:off x="62335" y="64269"/>
        <a:ext cx="2591098" cy="1152275"/>
      </dsp:txXfrm>
    </dsp:sp>
    <dsp:sp modelId="{BD579E72-7D26-4388-A97F-F030469FBD2F}">
      <dsp:nvSpPr>
        <dsp:cNvPr id="0" name=""/>
        <dsp:cNvSpPr/>
      </dsp:nvSpPr>
      <dsp:spPr>
        <a:xfrm rot="5400000">
          <a:off x="4619005" y="-432816"/>
          <a:ext cx="1021556" cy="482803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a:t>Form that needs take as they are shaped by culture and individual personality</a:t>
          </a:r>
          <a:endParaRPr lang="en-US" sz="1800" kern="1200" dirty="0"/>
        </a:p>
      </dsp:txBody>
      <dsp:txXfrm rot="-5400000">
        <a:off x="2715767" y="1520290"/>
        <a:ext cx="4778164" cy="921820"/>
      </dsp:txXfrm>
    </dsp:sp>
    <dsp:sp modelId="{BAACF0C3-5BF4-4524-AF7D-15C61ECBB362}">
      <dsp:nvSpPr>
        <dsp:cNvPr id="0" name=""/>
        <dsp:cNvSpPr/>
      </dsp:nvSpPr>
      <dsp:spPr>
        <a:xfrm>
          <a:off x="0" y="1342727"/>
          <a:ext cx="2715768" cy="12769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b="1" kern="1200" dirty="0"/>
            <a:t>Wants</a:t>
          </a:r>
          <a:endParaRPr lang="en-US" sz="4200" kern="1200" dirty="0"/>
        </a:p>
      </dsp:txBody>
      <dsp:txXfrm>
        <a:off x="62335" y="1405062"/>
        <a:ext cx="2591098" cy="1152275"/>
      </dsp:txXfrm>
    </dsp:sp>
    <dsp:sp modelId="{93747C45-8C78-45F6-86F9-3CA6AA7600EA}">
      <dsp:nvSpPr>
        <dsp:cNvPr id="0" name=""/>
        <dsp:cNvSpPr/>
      </dsp:nvSpPr>
      <dsp:spPr>
        <a:xfrm rot="5400000">
          <a:off x="4619005" y="907976"/>
          <a:ext cx="1021556" cy="482803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a:t>Wants backed by buying power</a:t>
          </a:r>
          <a:endParaRPr lang="en-US" sz="2000" kern="1200" dirty="0"/>
        </a:p>
      </dsp:txBody>
      <dsp:txXfrm rot="-5400000">
        <a:off x="2715767" y="2861082"/>
        <a:ext cx="4778164" cy="921820"/>
      </dsp:txXfrm>
    </dsp:sp>
    <dsp:sp modelId="{52E0038A-58FE-4BF8-9CFB-12828007B89A}">
      <dsp:nvSpPr>
        <dsp:cNvPr id="0" name=""/>
        <dsp:cNvSpPr/>
      </dsp:nvSpPr>
      <dsp:spPr>
        <a:xfrm>
          <a:off x="0" y="2683519"/>
          <a:ext cx="2715768" cy="127694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b="1" kern="1200" dirty="0">
              <a:solidFill>
                <a:schemeClr val="bg1"/>
              </a:solidFill>
            </a:rPr>
            <a:t>Demands</a:t>
          </a:r>
          <a:endParaRPr lang="en-US" sz="4200" kern="1200" dirty="0">
            <a:solidFill>
              <a:schemeClr val="bg1"/>
            </a:solidFill>
          </a:endParaRPr>
        </a:p>
      </dsp:txBody>
      <dsp:txXfrm>
        <a:off x="62335" y="2745854"/>
        <a:ext cx="2591098" cy="1152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7C52D-32EB-4B8B-94E8-956763FA7E7A}">
      <dsp:nvSpPr>
        <dsp:cNvPr id="0" name=""/>
        <dsp:cNvSpPr/>
      </dsp:nvSpPr>
      <dsp:spPr>
        <a:xfrm>
          <a:off x="0" y="39018"/>
          <a:ext cx="5614060" cy="3597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1" i="1" kern="1200"/>
            <a:t>Tahap 1. Mengidentifikasi Audiens Sasaran </a:t>
          </a:r>
          <a:endParaRPr lang="en-US" sz="1500" kern="1200"/>
        </a:p>
      </dsp:txBody>
      <dsp:txXfrm>
        <a:off x="17563" y="56581"/>
        <a:ext cx="5578934" cy="324648"/>
      </dsp:txXfrm>
    </dsp:sp>
    <dsp:sp modelId="{C5D702B9-5214-458E-BF53-C22E31DF53FA}">
      <dsp:nvSpPr>
        <dsp:cNvPr id="0" name=""/>
        <dsp:cNvSpPr/>
      </dsp:nvSpPr>
      <dsp:spPr>
        <a:xfrm>
          <a:off x="0" y="441993"/>
          <a:ext cx="5614060" cy="3597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1" i="1" kern="1200"/>
            <a:t>Tahap 2. Menentukan Sasaran </a:t>
          </a:r>
          <a:endParaRPr lang="en-US" sz="1500" kern="1200"/>
        </a:p>
      </dsp:txBody>
      <dsp:txXfrm>
        <a:off x="17563" y="459556"/>
        <a:ext cx="5578934" cy="324648"/>
      </dsp:txXfrm>
    </dsp:sp>
    <dsp:sp modelId="{690EB190-63DE-4113-883E-998742511127}">
      <dsp:nvSpPr>
        <dsp:cNvPr id="0" name=""/>
        <dsp:cNvSpPr/>
      </dsp:nvSpPr>
      <dsp:spPr>
        <a:xfrm>
          <a:off x="0" y="844968"/>
          <a:ext cx="5614060" cy="3597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1" i="1" kern="1200"/>
            <a:t>Tahap 3. Merancang Pesan</a:t>
          </a:r>
          <a:endParaRPr lang="en-US" sz="1500" kern="1200"/>
        </a:p>
      </dsp:txBody>
      <dsp:txXfrm>
        <a:off x="17563" y="862531"/>
        <a:ext cx="5578934" cy="324648"/>
      </dsp:txXfrm>
    </dsp:sp>
    <dsp:sp modelId="{97CFDFD1-99B2-40A7-A8BF-B75B4154D528}">
      <dsp:nvSpPr>
        <dsp:cNvPr id="0" name=""/>
        <dsp:cNvSpPr/>
      </dsp:nvSpPr>
      <dsp:spPr>
        <a:xfrm>
          <a:off x="0" y="1247943"/>
          <a:ext cx="5614060" cy="3597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1" i="1" kern="1200"/>
            <a:t>Tahap 4. Memilih Media </a:t>
          </a:r>
          <a:endParaRPr lang="en-US" sz="1500" kern="1200"/>
        </a:p>
      </dsp:txBody>
      <dsp:txXfrm>
        <a:off x="17563" y="1265506"/>
        <a:ext cx="5578934" cy="324648"/>
      </dsp:txXfrm>
    </dsp:sp>
    <dsp:sp modelId="{5D2A5261-7CAE-4EA6-A8C0-FB8B907A9561}">
      <dsp:nvSpPr>
        <dsp:cNvPr id="0" name=""/>
        <dsp:cNvSpPr/>
      </dsp:nvSpPr>
      <dsp:spPr>
        <a:xfrm>
          <a:off x="0" y="1650918"/>
          <a:ext cx="5614060" cy="3597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1" i="1" kern="1200"/>
            <a:t>Tahap 5. Memilih Sumber Pesan </a:t>
          </a:r>
          <a:endParaRPr lang="en-US" sz="1500" kern="1200"/>
        </a:p>
      </dsp:txBody>
      <dsp:txXfrm>
        <a:off x="17563" y="1668481"/>
        <a:ext cx="5578934" cy="324648"/>
      </dsp:txXfrm>
    </dsp:sp>
    <dsp:sp modelId="{FF096B1B-E698-413E-9CA8-64FC603E27CB}">
      <dsp:nvSpPr>
        <dsp:cNvPr id="0" name=""/>
        <dsp:cNvSpPr/>
      </dsp:nvSpPr>
      <dsp:spPr>
        <a:xfrm>
          <a:off x="0" y="2053893"/>
          <a:ext cx="5614060" cy="35977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id-ID" sz="1500" b="1" i="1" kern="1200"/>
            <a:t>Tahap 6. Mengumpulkan  Umpan  Balik</a:t>
          </a:r>
          <a:endParaRPr lang="en-US" sz="1500" kern="1200"/>
        </a:p>
      </dsp:txBody>
      <dsp:txXfrm>
        <a:off x="17563" y="2071456"/>
        <a:ext cx="5578934" cy="324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A655-5C7D-4EA5-B539-3F6B1A781631}">
      <dsp:nvSpPr>
        <dsp:cNvPr id="0" name=""/>
        <dsp:cNvSpPr/>
      </dsp:nvSpPr>
      <dsp:spPr>
        <a:xfrm rot="21300000">
          <a:off x="32474" y="1461642"/>
          <a:ext cx="8393250" cy="734314"/>
        </a:xfrm>
        <a:prstGeom prst="mathMinus">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F452B-FF6D-4A1D-BBB6-60E072AB62A5}">
      <dsp:nvSpPr>
        <dsp:cNvPr id="0" name=""/>
        <dsp:cNvSpPr/>
      </dsp:nvSpPr>
      <dsp:spPr>
        <a:xfrm>
          <a:off x="1014984" y="182880"/>
          <a:ext cx="2537460" cy="1463040"/>
        </a:xfrm>
        <a:prstGeom prst="down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8B4C-973C-4D9B-AF8A-32671779C14C}">
      <dsp:nvSpPr>
        <dsp:cNvPr id="0" name=""/>
        <dsp:cNvSpPr/>
      </dsp:nvSpPr>
      <dsp:spPr>
        <a:xfrm>
          <a:off x="4482846" y="0"/>
          <a:ext cx="2706624"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rtl="0">
            <a:lnSpc>
              <a:spcPct val="90000"/>
            </a:lnSpc>
            <a:spcBef>
              <a:spcPct val="0"/>
            </a:spcBef>
            <a:spcAft>
              <a:spcPct val="35000"/>
            </a:spcAft>
            <a:buNone/>
          </a:pPr>
          <a:r>
            <a:rPr lang="en-US" sz="2800" b="1" kern="1200" dirty="0"/>
            <a:t>Customers</a:t>
          </a:r>
        </a:p>
        <a:p>
          <a:pPr marL="228600" lvl="1" indent="-228600" algn="l" defTabSz="889000" rtl="0">
            <a:lnSpc>
              <a:spcPct val="90000"/>
            </a:lnSpc>
            <a:spcBef>
              <a:spcPct val="0"/>
            </a:spcBef>
            <a:spcAft>
              <a:spcPct val="15000"/>
            </a:spcAft>
            <a:buChar char="•"/>
          </a:pPr>
          <a:r>
            <a:rPr lang="en-US" sz="2000" b="1" kern="1200" dirty="0"/>
            <a:t>Value and satisfaction</a:t>
          </a:r>
          <a:endParaRPr lang="en-US" sz="2000" kern="1200" dirty="0"/>
        </a:p>
      </dsp:txBody>
      <dsp:txXfrm>
        <a:off x="4482846" y="0"/>
        <a:ext cx="2706624" cy="1536192"/>
      </dsp:txXfrm>
    </dsp:sp>
    <dsp:sp modelId="{131372CA-366C-4BDE-98F4-C7D5595D5219}">
      <dsp:nvSpPr>
        <dsp:cNvPr id="0" name=""/>
        <dsp:cNvSpPr/>
      </dsp:nvSpPr>
      <dsp:spPr>
        <a:xfrm>
          <a:off x="4905755" y="2011680"/>
          <a:ext cx="2537460" cy="1463040"/>
        </a:xfrm>
        <a:prstGeom prst="upArrow">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F742-8268-4B7D-A818-D0F7FD4FFF67}">
      <dsp:nvSpPr>
        <dsp:cNvPr id="0" name=""/>
        <dsp:cNvSpPr/>
      </dsp:nvSpPr>
      <dsp:spPr>
        <a:xfrm>
          <a:off x="683287" y="2121407"/>
          <a:ext cx="3877509" cy="153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rtl="0">
            <a:lnSpc>
              <a:spcPct val="90000"/>
            </a:lnSpc>
            <a:spcBef>
              <a:spcPct val="0"/>
            </a:spcBef>
            <a:spcAft>
              <a:spcPct val="35000"/>
            </a:spcAft>
            <a:buNone/>
          </a:pPr>
          <a:r>
            <a:rPr lang="en-US" sz="2800" b="1" kern="1200" dirty="0"/>
            <a:t>Marketers</a:t>
          </a:r>
          <a:endParaRPr lang="en-US" sz="2800" kern="1200" dirty="0"/>
        </a:p>
        <a:p>
          <a:pPr marL="228600" lvl="1" indent="-228600" algn="l" defTabSz="889000" rtl="0">
            <a:lnSpc>
              <a:spcPct val="90000"/>
            </a:lnSpc>
            <a:spcBef>
              <a:spcPct val="0"/>
            </a:spcBef>
            <a:spcAft>
              <a:spcPct val="15000"/>
            </a:spcAft>
            <a:buChar char="•"/>
          </a:pPr>
          <a:r>
            <a:rPr lang="en-US" sz="2000" b="1" kern="1200" dirty="0"/>
            <a:t>Set the right level of expectations</a:t>
          </a:r>
          <a:endParaRPr lang="en-US" sz="2000" kern="1200" dirty="0"/>
        </a:p>
        <a:p>
          <a:pPr marL="228600" lvl="1" indent="-228600" algn="l" defTabSz="889000" rtl="0">
            <a:lnSpc>
              <a:spcPct val="90000"/>
            </a:lnSpc>
            <a:spcBef>
              <a:spcPct val="0"/>
            </a:spcBef>
            <a:spcAft>
              <a:spcPct val="15000"/>
            </a:spcAft>
            <a:buChar char="•"/>
          </a:pPr>
          <a:r>
            <a:rPr lang="en-US" sz="2000" b="1" kern="1200" dirty="0"/>
            <a:t>Not too high or low</a:t>
          </a:r>
          <a:endParaRPr lang="en-US" sz="2000" kern="1200" dirty="0"/>
        </a:p>
      </dsp:txBody>
      <dsp:txXfrm>
        <a:off x="683287" y="2121407"/>
        <a:ext cx="3877509" cy="1536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47FCE-4C04-49D8-B918-4A4291F302BC}">
      <dsp:nvSpPr>
        <dsp:cNvPr id="0" name=""/>
        <dsp:cNvSpPr/>
      </dsp:nvSpPr>
      <dsp:spPr>
        <a:xfrm>
          <a:off x="533402" y="738135"/>
          <a:ext cx="1059071" cy="1172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D2C140-552C-4A40-82B0-E8C091DB37DD}">
      <dsp:nvSpPr>
        <dsp:cNvPr id="0" name=""/>
        <dsp:cNvSpPr/>
      </dsp:nvSpPr>
      <dsp:spPr>
        <a:xfrm>
          <a:off x="2265" y="2066414"/>
          <a:ext cx="2136796" cy="3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S</a:t>
          </a:r>
        </a:p>
      </dsp:txBody>
      <dsp:txXfrm>
        <a:off x="2265" y="2066414"/>
        <a:ext cx="2136796" cy="320519"/>
      </dsp:txXfrm>
    </dsp:sp>
    <dsp:sp modelId="{A6C4045A-A3B2-4752-958A-9583B7075A44}">
      <dsp:nvSpPr>
        <dsp:cNvPr id="0" name=""/>
        <dsp:cNvSpPr/>
      </dsp:nvSpPr>
      <dsp:spPr>
        <a:xfrm>
          <a:off x="2265" y="2428667"/>
          <a:ext cx="2136796" cy="1191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Demographic (Who)</a:t>
          </a:r>
        </a:p>
        <a:p>
          <a:pPr marL="0" lvl="0" indent="0" algn="ctr" defTabSz="666750">
            <a:lnSpc>
              <a:spcPct val="100000"/>
            </a:lnSpc>
            <a:spcBef>
              <a:spcPct val="0"/>
            </a:spcBef>
            <a:spcAft>
              <a:spcPct val="35000"/>
            </a:spcAft>
            <a:buNone/>
          </a:pPr>
          <a:r>
            <a:rPr lang="en-US" sz="1500" kern="1200" dirty="0"/>
            <a:t>Psychographic (Why)</a:t>
          </a:r>
        </a:p>
        <a:p>
          <a:pPr marL="0" lvl="0" indent="0" algn="ctr" defTabSz="666750">
            <a:lnSpc>
              <a:spcPct val="100000"/>
            </a:lnSpc>
            <a:spcBef>
              <a:spcPct val="0"/>
            </a:spcBef>
            <a:spcAft>
              <a:spcPct val="35000"/>
            </a:spcAft>
            <a:buNone/>
          </a:pPr>
          <a:r>
            <a:rPr lang="en-US" sz="1500" kern="1200" dirty="0"/>
            <a:t>Lifestyles (How)</a:t>
          </a:r>
        </a:p>
        <a:p>
          <a:pPr marL="0" lvl="0" indent="0" algn="ctr" defTabSz="666750">
            <a:lnSpc>
              <a:spcPct val="100000"/>
            </a:lnSpc>
            <a:spcBef>
              <a:spcPct val="0"/>
            </a:spcBef>
            <a:spcAft>
              <a:spcPct val="35000"/>
            </a:spcAft>
            <a:buNone/>
          </a:pPr>
          <a:r>
            <a:rPr lang="en-US" sz="1500" kern="1200" dirty="0"/>
            <a:t>Beliefs and Values </a:t>
          </a:r>
        </a:p>
      </dsp:txBody>
      <dsp:txXfrm>
        <a:off x="2265" y="2428667"/>
        <a:ext cx="2136796" cy="1191676"/>
      </dsp:txXfrm>
    </dsp:sp>
    <dsp:sp modelId="{8AB23F51-AB4D-4B37-832E-D901512C8478}">
      <dsp:nvSpPr>
        <dsp:cNvPr id="0" name=""/>
        <dsp:cNvSpPr/>
      </dsp:nvSpPr>
      <dsp:spPr>
        <a:xfrm>
          <a:off x="2820560" y="818353"/>
          <a:ext cx="1521679" cy="1199582"/>
        </a:xfrm>
        <a:prstGeom prst="rect">
          <a:avLst/>
        </a:prstGeom>
        <a:blipFill dpi="0" rotWithShape="1">
          <a:blip xmlns:r="http://schemas.openxmlformats.org/officeDocument/2006/relationships" r:embed="rId3"/>
          <a:srcRect/>
          <a:stretch>
            <a:fillRect l="-44000" t="-402" r="-44000" b="1"/>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532B73-0C42-4DC6-A252-3715D0AAE617}">
      <dsp:nvSpPr>
        <dsp:cNvPr id="0" name=""/>
        <dsp:cNvSpPr/>
      </dsp:nvSpPr>
      <dsp:spPr>
        <a:xfrm>
          <a:off x="2513001" y="2075945"/>
          <a:ext cx="2136796" cy="3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a:t>T</a:t>
          </a:r>
        </a:p>
      </dsp:txBody>
      <dsp:txXfrm>
        <a:off x="2513001" y="2075945"/>
        <a:ext cx="2136796" cy="320519"/>
      </dsp:txXfrm>
    </dsp:sp>
    <dsp:sp modelId="{D4067EAF-E891-408B-BAB3-C12824DBE7F5}">
      <dsp:nvSpPr>
        <dsp:cNvPr id="0" name=""/>
        <dsp:cNvSpPr/>
      </dsp:nvSpPr>
      <dsp:spPr>
        <a:xfrm>
          <a:off x="2513001" y="2438199"/>
          <a:ext cx="2136796" cy="118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Size and growth</a:t>
          </a:r>
        </a:p>
        <a:p>
          <a:pPr marL="0" lvl="0" indent="0" algn="ctr" defTabSz="666750">
            <a:lnSpc>
              <a:spcPct val="100000"/>
            </a:lnSpc>
            <a:spcBef>
              <a:spcPct val="0"/>
            </a:spcBef>
            <a:spcAft>
              <a:spcPct val="35000"/>
            </a:spcAft>
            <a:buNone/>
          </a:pPr>
          <a:r>
            <a:rPr lang="en-US" sz="1500" kern="1200" dirty="0"/>
            <a:t>Difference</a:t>
          </a:r>
        </a:p>
        <a:p>
          <a:pPr marL="0" lvl="0" indent="0" algn="ctr" defTabSz="666750">
            <a:lnSpc>
              <a:spcPct val="100000"/>
            </a:lnSpc>
            <a:spcBef>
              <a:spcPct val="0"/>
            </a:spcBef>
            <a:spcAft>
              <a:spcPct val="35000"/>
            </a:spcAft>
            <a:buNone/>
          </a:pPr>
          <a:r>
            <a:rPr lang="en-US" sz="1500" kern="1200" dirty="0"/>
            <a:t>Accessibility</a:t>
          </a:r>
        </a:p>
        <a:p>
          <a:pPr marL="0" lvl="0" indent="0" algn="ctr" defTabSz="666750">
            <a:lnSpc>
              <a:spcPct val="100000"/>
            </a:lnSpc>
            <a:spcBef>
              <a:spcPct val="0"/>
            </a:spcBef>
            <a:spcAft>
              <a:spcPct val="35000"/>
            </a:spcAft>
            <a:buNone/>
          </a:pPr>
          <a:r>
            <a:rPr lang="en-US" sz="1500" kern="1200" dirty="0"/>
            <a:t>Compatibility</a:t>
          </a:r>
        </a:p>
      </dsp:txBody>
      <dsp:txXfrm>
        <a:off x="2513001" y="2438199"/>
        <a:ext cx="2136796" cy="1186400"/>
      </dsp:txXfrm>
    </dsp:sp>
    <dsp:sp modelId="{DECB15A9-73A5-46AC-9996-A425AD8C8ADF}">
      <dsp:nvSpPr>
        <dsp:cNvPr id="0" name=""/>
        <dsp:cNvSpPr/>
      </dsp:nvSpPr>
      <dsp:spPr>
        <a:xfrm>
          <a:off x="5718196" y="1275198"/>
          <a:ext cx="747878" cy="74787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8FEA78-7BDD-4B1C-A02A-A4E742F1803E}">
      <dsp:nvSpPr>
        <dsp:cNvPr id="0" name=""/>
        <dsp:cNvSpPr/>
      </dsp:nvSpPr>
      <dsp:spPr>
        <a:xfrm>
          <a:off x="5023737" y="2112805"/>
          <a:ext cx="2136796" cy="320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en-US" sz="2000" kern="1200" dirty="0"/>
            <a:t>P</a:t>
          </a:r>
        </a:p>
      </dsp:txBody>
      <dsp:txXfrm>
        <a:off x="5023737" y="2112805"/>
        <a:ext cx="2136796" cy="320519"/>
      </dsp:txXfrm>
    </dsp:sp>
    <dsp:sp modelId="{7E9F2AA5-9C27-44CB-802A-219E76993D31}">
      <dsp:nvSpPr>
        <dsp:cNvPr id="0" name=""/>
        <dsp:cNvSpPr/>
      </dsp:nvSpPr>
      <dsp:spPr>
        <a:xfrm>
          <a:off x="5023737" y="2475058"/>
          <a:ext cx="2136796" cy="88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Attribute or benefit</a:t>
          </a:r>
        </a:p>
        <a:p>
          <a:pPr marL="0" lvl="0" indent="0" algn="ctr" defTabSz="666750">
            <a:lnSpc>
              <a:spcPct val="100000"/>
            </a:lnSpc>
            <a:spcBef>
              <a:spcPct val="0"/>
            </a:spcBef>
            <a:spcAft>
              <a:spcPct val="35000"/>
            </a:spcAft>
            <a:buNone/>
          </a:pPr>
          <a:r>
            <a:rPr lang="en-US" sz="1500" kern="1200"/>
            <a:t>Quality and price</a:t>
          </a:r>
        </a:p>
        <a:p>
          <a:pPr marL="0" lvl="0" indent="0" algn="ctr" defTabSz="666750">
            <a:lnSpc>
              <a:spcPct val="100000"/>
            </a:lnSpc>
            <a:spcBef>
              <a:spcPct val="0"/>
            </a:spcBef>
            <a:spcAft>
              <a:spcPct val="35000"/>
            </a:spcAft>
            <a:buNone/>
          </a:pPr>
          <a:r>
            <a:rPr lang="en-US" sz="1500" kern="1200" dirty="0"/>
            <a:t>Use or user</a:t>
          </a:r>
        </a:p>
      </dsp:txBody>
      <dsp:txXfrm>
        <a:off x="5023737" y="2475058"/>
        <a:ext cx="2136796" cy="8868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AA117-E36F-4A0F-AF4F-6C5E87220CD3}">
      <dsp:nvSpPr>
        <dsp:cNvPr id="0" name=""/>
        <dsp:cNvSpPr/>
      </dsp:nvSpPr>
      <dsp:spPr>
        <a:xfrm>
          <a:off x="441146" y="55156"/>
          <a:ext cx="1303875" cy="130387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DBDBE-E95D-4BB4-9685-15C32E940D42}">
      <dsp:nvSpPr>
        <dsp:cNvPr id="0" name=""/>
        <dsp:cNvSpPr/>
      </dsp:nvSpPr>
      <dsp:spPr>
        <a:xfrm>
          <a:off x="719021" y="333031"/>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5B6141-E11E-4B04-B33B-E16191CC2063}">
      <dsp:nvSpPr>
        <dsp:cNvPr id="0" name=""/>
        <dsp:cNvSpPr/>
      </dsp:nvSpPr>
      <dsp:spPr>
        <a:xfrm>
          <a:off x="24333" y="1765156"/>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What to sell</a:t>
          </a:r>
        </a:p>
      </dsp:txBody>
      <dsp:txXfrm>
        <a:off x="24333" y="1765156"/>
        <a:ext cx="2137500" cy="720000"/>
      </dsp:txXfrm>
    </dsp:sp>
    <dsp:sp modelId="{FB079DCA-8DEE-4363-9408-9A783B89C0A5}">
      <dsp:nvSpPr>
        <dsp:cNvPr id="0" name=""/>
        <dsp:cNvSpPr/>
      </dsp:nvSpPr>
      <dsp:spPr>
        <a:xfrm>
          <a:off x="2952708" y="55156"/>
          <a:ext cx="1303875" cy="130387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899D30-B438-4BAE-9B98-300B9A640618}">
      <dsp:nvSpPr>
        <dsp:cNvPr id="0" name=""/>
        <dsp:cNvSpPr/>
      </dsp:nvSpPr>
      <dsp:spPr>
        <a:xfrm>
          <a:off x="3230583" y="333031"/>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64C20C-4849-4910-9BD2-22ACF1256A1C}">
      <dsp:nvSpPr>
        <dsp:cNvPr id="0" name=""/>
        <dsp:cNvSpPr/>
      </dsp:nvSpPr>
      <dsp:spPr>
        <a:xfrm>
          <a:off x="2535896" y="1765156"/>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How to sell</a:t>
          </a:r>
        </a:p>
      </dsp:txBody>
      <dsp:txXfrm>
        <a:off x="2535896" y="1765156"/>
        <a:ext cx="2137500" cy="720000"/>
      </dsp:txXfrm>
    </dsp:sp>
    <dsp:sp modelId="{35280BB7-00CD-48F8-9E5E-4CC86AB80B04}">
      <dsp:nvSpPr>
        <dsp:cNvPr id="0" name=""/>
        <dsp:cNvSpPr/>
      </dsp:nvSpPr>
      <dsp:spPr>
        <a:xfrm>
          <a:off x="1696927" y="3019531"/>
          <a:ext cx="1303875" cy="130387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8977E-CA82-4C59-A465-91F8CE35B580}">
      <dsp:nvSpPr>
        <dsp:cNvPr id="0" name=""/>
        <dsp:cNvSpPr/>
      </dsp:nvSpPr>
      <dsp:spPr>
        <a:xfrm>
          <a:off x="1974802" y="3297406"/>
          <a:ext cx="748125" cy="748125"/>
        </a:xfrm>
        <a:prstGeom prst="rect">
          <a:avLst/>
        </a:prstGeom>
        <a:blipFill rotWithShape="1">
          <a:blip xmlns:r="http://schemas.openxmlformats.org/officeDocument/2006/relationships" r:embed="rId5"/>
          <a:srcRect/>
          <a:stretch>
            <a:fillRect l="-23000" r="-23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004C98-AAC7-4FAE-878F-53584AF87AF2}">
      <dsp:nvSpPr>
        <dsp:cNvPr id="0" name=""/>
        <dsp:cNvSpPr/>
      </dsp:nvSpPr>
      <dsp:spPr>
        <a:xfrm>
          <a:off x="1280115" y="4729531"/>
          <a:ext cx="21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Who to Sell</a:t>
          </a:r>
        </a:p>
      </dsp:txBody>
      <dsp:txXfrm>
        <a:off x="1280115" y="4729531"/>
        <a:ext cx="2137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E7324-1CD1-4AA6-B652-1E17CE5DF6B1}" type="datetimeFigureOut">
              <a:rPr lang="en-US" smtClean="0"/>
              <a:t>11/27/2019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ADCFA-4A2E-4ED4-B7BC-8043DB5626A3}" type="slidenum">
              <a:rPr lang="en-US" smtClean="0"/>
              <a:t>‹#›</a:t>
            </a:fld>
            <a:endParaRPr lang="en-US"/>
          </a:p>
        </p:txBody>
      </p:sp>
    </p:spTree>
    <p:extLst>
      <p:ext uri="{BB962C8B-B14F-4D97-AF65-F5344CB8AC3E}">
        <p14:creationId xmlns:p14="http://schemas.microsoft.com/office/powerpoint/2010/main" val="248511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8F863-8FC9-4284-9582-40A8644657CA}" type="slidenum">
              <a:rPr lang="en-US" smtClean="0"/>
              <a:t>1</a:t>
            </a:fld>
            <a:endParaRPr lang="en-US"/>
          </a:p>
        </p:txBody>
      </p:sp>
    </p:spTree>
    <p:extLst>
      <p:ext uri="{BB962C8B-B14F-4D97-AF65-F5344CB8AC3E}">
        <p14:creationId xmlns:p14="http://schemas.microsoft.com/office/powerpoint/2010/main" val="416297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1640-497D-48A3-A952-879E751D005F}" type="slidenum">
              <a:rPr lang="en-US" smtClean="0"/>
              <a:t>27</a:t>
            </a:fld>
            <a:endParaRPr lang="en-US"/>
          </a:p>
        </p:txBody>
      </p:sp>
    </p:spTree>
    <p:extLst>
      <p:ext uri="{BB962C8B-B14F-4D97-AF65-F5344CB8AC3E}">
        <p14:creationId xmlns:p14="http://schemas.microsoft.com/office/powerpoint/2010/main" val="282902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a:lstStyle/>
          <a:p>
            <a:fld id="{ECED0F3B-190C-4D78-83A4-B81F81B5048D}" type="slidenum">
              <a:rPr lang="en-US" smtClean="0">
                <a:latin typeface="Calibri" pitchFamily="34" charset="0"/>
                <a:ea typeface="ヒラギノ角ゴ Pro W3"/>
                <a:cs typeface="ヒラギノ角ゴ Pro W3"/>
              </a:rPr>
              <a:pPr/>
              <a:t>29</a:t>
            </a:fld>
            <a:endParaRPr lang="en-US">
              <a:latin typeface="Calibri" pitchFamily="34" charset="0"/>
              <a:ea typeface="ヒラギノ角ゴ Pro W3"/>
              <a:cs typeface="ヒラギノ角ゴ Pro W3"/>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a:lstStyle/>
          <a:p>
            <a:r>
              <a:rPr lang="en-US"/>
              <a:t>The first three steps in the marketing process—understanding the marketplace and customer needs, designing a customer-driven marketing strategy, and constructing a marketing program—all lead up to the fourth and most important step: building and managing profitable customer relationships.</a:t>
            </a:r>
          </a:p>
          <a:p>
            <a:r>
              <a:rPr lang="en-US" b="1"/>
              <a:t>Customer Relationship Management</a:t>
            </a:r>
          </a:p>
          <a:p>
            <a:r>
              <a:rPr lang="en-US" i="1"/>
              <a:t>Customer relationship management</a:t>
            </a:r>
            <a:r>
              <a:rPr lang="en-US"/>
              <a:t> is perhaps the most important concept of modern marketing. Some marketers define it narrowly as a customer data management activity (a practice called </a:t>
            </a:r>
            <a:r>
              <a:rPr lang="en-US" i="1"/>
              <a:t>CRM</a:t>
            </a:r>
            <a:r>
              <a:rPr lang="en-US"/>
              <a:t>). By this definition, it involves managing detailed information about individual customers and carefully managing customer </a:t>
            </a:r>
            <a:r>
              <a:rPr lang="en-US" i="1"/>
              <a:t>touchpoints</a:t>
            </a:r>
            <a:r>
              <a:rPr lang="en-US"/>
              <a:t> to maximize customer loyalty. </a:t>
            </a:r>
          </a:p>
          <a:p>
            <a:r>
              <a:rPr lang="en-US"/>
              <a:t>Most marketers, however, give the concept of customer relationship management a broader meaning. In this broader sense, </a:t>
            </a:r>
            <a:r>
              <a:rPr lang="en-US" b="1"/>
              <a:t>customer relationship management</a:t>
            </a:r>
            <a:r>
              <a:rPr lang="en-US"/>
              <a:t> is the overall process of building and maintaining profitable customer relationships by delivering superior customer value and satisfaction. It deals with all aspects of acquiring, keeping, and growing customers.</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1640-497D-48A3-A952-879E751D005F}" type="slidenum">
              <a:rPr lang="en-US" smtClean="0"/>
              <a:t>31</a:t>
            </a:fld>
            <a:endParaRPr lang="en-US"/>
          </a:p>
        </p:txBody>
      </p:sp>
    </p:spTree>
    <p:extLst>
      <p:ext uri="{BB962C8B-B14F-4D97-AF65-F5344CB8AC3E}">
        <p14:creationId xmlns:p14="http://schemas.microsoft.com/office/powerpoint/2010/main" val="34967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1640-497D-48A3-A952-879E751D005F}" type="slidenum">
              <a:rPr lang="en-US" smtClean="0"/>
              <a:t>3</a:t>
            </a:fld>
            <a:endParaRPr lang="en-US"/>
          </a:p>
        </p:txBody>
      </p:sp>
    </p:spTree>
    <p:extLst>
      <p:ext uri="{BB962C8B-B14F-4D97-AF65-F5344CB8AC3E}">
        <p14:creationId xmlns:p14="http://schemas.microsoft.com/office/powerpoint/2010/main" val="282523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1640-497D-48A3-A952-879E751D005F}" type="slidenum">
              <a:rPr lang="en-US" smtClean="0"/>
              <a:t>4</a:t>
            </a:fld>
            <a:endParaRPr lang="en-US"/>
          </a:p>
        </p:txBody>
      </p:sp>
    </p:spTree>
    <p:extLst>
      <p:ext uri="{BB962C8B-B14F-4D97-AF65-F5344CB8AC3E}">
        <p14:creationId xmlns:p14="http://schemas.microsoft.com/office/powerpoint/2010/main" val="181760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1640-497D-48A3-A952-879E751D005F}" type="slidenum">
              <a:rPr lang="en-US" smtClean="0"/>
              <a:t>9</a:t>
            </a:fld>
            <a:endParaRPr lang="en-US"/>
          </a:p>
        </p:txBody>
      </p:sp>
    </p:spTree>
    <p:extLst>
      <p:ext uri="{BB962C8B-B14F-4D97-AF65-F5344CB8AC3E}">
        <p14:creationId xmlns:p14="http://schemas.microsoft.com/office/powerpoint/2010/main" val="86172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a:t>This important figure shows  the simple, five-step model of the marketing process. By creating value </a:t>
            </a:r>
            <a:r>
              <a:rPr lang="en-US" i="1"/>
              <a:t>for customers, </a:t>
            </a:r>
            <a:r>
              <a:rPr lang="en-US"/>
              <a:t>marketers capture value </a:t>
            </a:r>
            <a:r>
              <a:rPr lang="en-US" i="1"/>
              <a:t>from customers in </a:t>
            </a:r>
            <a:r>
              <a:rPr lang="en-US"/>
              <a:t>return. </a:t>
            </a:r>
          </a:p>
          <a:p>
            <a:r>
              <a:rPr lang="en-US"/>
              <a:t>This five-step process forms the marketing framework for the rest of the chapter and the remainder of the book.</a:t>
            </a:r>
          </a:p>
          <a:p>
            <a:endParaRPr lang="en-US"/>
          </a:p>
          <a:p>
            <a:r>
              <a:rPr lang="en-US"/>
              <a:t>In the first four steps, companies work to understand consumers, create customer value, and build strong customer relationships. </a:t>
            </a:r>
          </a:p>
          <a:p>
            <a:r>
              <a:rPr lang="en-US"/>
              <a:t>In the final step, companies reap the rewards of creating superior customer value. By creating value </a:t>
            </a:r>
            <a:r>
              <a:rPr lang="en-US" i="1"/>
              <a:t>for</a:t>
            </a:r>
            <a:r>
              <a:rPr lang="en-US"/>
              <a:t> consumers, they in turn capture value </a:t>
            </a:r>
            <a:r>
              <a:rPr lang="en-US" i="1"/>
              <a:t>from</a:t>
            </a:r>
            <a:r>
              <a:rPr lang="en-US"/>
              <a:t> consumers in the form of sales, profits, and long-term customer equity.</a:t>
            </a:r>
          </a:p>
          <a:p>
            <a:r>
              <a:rPr lang="en-US"/>
              <a:t>In this chapter, we review each step but focus more on the customer relationship steps—understanding customers, building customer relationships, and capturing value from customers..</a:t>
            </a:r>
          </a:p>
          <a:p>
            <a:endParaRPr lang="en-US"/>
          </a:p>
          <a:p>
            <a:r>
              <a:rPr lang="en-US"/>
              <a:t>Marketing is all about creating value for customers. So, as the first step in the marketing process, the company must fully understand consumers and the marketplace in which it operates. </a:t>
            </a:r>
          </a:p>
          <a:p>
            <a:endParaRPr lang="en-US"/>
          </a:p>
        </p:txBody>
      </p:sp>
      <p:sp>
        <p:nvSpPr>
          <p:cNvPr id="21507" name="Slide Number Placeholder 3"/>
          <p:cNvSpPr>
            <a:spLocks noGrp="1"/>
          </p:cNvSpPr>
          <p:nvPr>
            <p:ph type="sldNum" sz="quarter" idx="5"/>
          </p:nvPr>
        </p:nvSpPr>
        <p:spPr bwMode="auto">
          <a:noFill/>
          <a:ln>
            <a:miter lim="800000"/>
            <a:headEnd/>
            <a:tailEnd/>
          </a:ln>
        </p:spPr>
        <p:txBody>
          <a:bodyPr/>
          <a:lstStyle/>
          <a:p>
            <a:fld id="{F0C7EA4D-EFDA-464F-8B00-DC0CF7CAF147}" type="slidenum">
              <a:rPr lang="en-US" smtClean="0">
                <a:latin typeface="Calibri" pitchFamily="34" charset="0"/>
                <a:ea typeface="ヒラギノ角ゴ Pro W3"/>
                <a:cs typeface="ヒラギノ角ゴ Pro W3"/>
              </a:rPr>
              <a:pPr/>
              <a:t>10</a:t>
            </a:fld>
            <a:endParaRPr lang="en-US">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a:lstStyle/>
          <a:p>
            <a:fld id="{F879D4FE-87F3-4967-AA7D-9115A5D2EF6F}" type="slidenum">
              <a:rPr lang="en-US" smtClean="0">
                <a:latin typeface="Calibri" pitchFamily="34" charset="0"/>
                <a:ea typeface="ヒラギノ角ゴ Pro W3"/>
                <a:cs typeface="ヒラギノ角ゴ Pro W3"/>
              </a:rPr>
              <a:pPr/>
              <a:t>11</a:t>
            </a:fld>
            <a:endParaRPr lang="en-US">
              <a:latin typeface="Calibri" pitchFamily="34" charset="0"/>
              <a:ea typeface="ヒラギノ角ゴ Pro W3"/>
              <a:cs typeface="ヒラギノ角ゴ Pro W3"/>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r>
              <a:rPr lang="en-US"/>
              <a:t>Discussion Question:</a:t>
            </a:r>
          </a:p>
          <a:p>
            <a:r>
              <a:rPr lang="en-US"/>
              <a:t>Ask the students to </a:t>
            </a:r>
          </a:p>
          <a:p>
            <a:r>
              <a:rPr lang="en-US"/>
              <a:t>1) give an example of a product (good or service) they purchased recently</a:t>
            </a:r>
          </a:p>
          <a:p>
            <a:r>
              <a:rPr lang="en-US"/>
              <a:t>2) Tell  how did that product satisfy a need, want or desire.</a:t>
            </a:r>
          </a:p>
          <a:p>
            <a:endParaRPr lang="en-US"/>
          </a:p>
          <a:p>
            <a:r>
              <a:rPr lang="en-US"/>
              <a:t>Marketing must be understood in the new sense of </a:t>
            </a:r>
            <a:r>
              <a:rPr lang="en-US" i="1"/>
              <a:t>satisfying customer needs.</a:t>
            </a:r>
            <a:r>
              <a:rPr lang="en-US"/>
              <a:t> </a:t>
            </a:r>
          </a:p>
          <a:p>
            <a:r>
              <a:rPr lang="en-US"/>
              <a:t>Human </a:t>
            </a:r>
            <a:r>
              <a:rPr lang="en-US" b="1"/>
              <a:t>needs</a:t>
            </a:r>
            <a:r>
              <a:rPr lang="en-US"/>
              <a:t> are states of felt deprivation. They include basic </a:t>
            </a:r>
            <a:r>
              <a:rPr lang="en-US" i="1"/>
              <a:t>physical</a:t>
            </a:r>
            <a:r>
              <a:rPr lang="en-US"/>
              <a:t> needs for food, clothing, warmth, and safety; </a:t>
            </a:r>
            <a:r>
              <a:rPr lang="en-US" i="1"/>
              <a:t>social</a:t>
            </a:r>
            <a:r>
              <a:rPr lang="en-US"/>
              <a:t> needs for belonging and affection; and </a:t>
            </a:r>
            <a:r>
              <a:rPr lang="en-US" i="1"/>
              <a:t>individual</a:t>
            </a:r>
            <a:r>
              <a:rPr lang="en-US"/>
              <a:t> needs for knowledge and self-expression. </a:t>
            </a:r>
          </a:p>
          <a:p>
            <a:r>
              <a:rPr lang="en-US"/>
              <a:t>Marketers did not create these needs; they are a basic part of the human makeup.</a:t>
            </a:r>
          </a:p>
          <a:p>
            <a:r>
              <a:rPr lang="en-US" b="1"/>
              <a:t>Wants</a:t>
            </a:r>
            <a:r>
              <a:rPr lang="en-US"/>
              <a:t> are the form human needs take as they are shaped by culture and individual personality. An American </a:t>
            </a:r>
            <a:r>
              <a:rPr lang="en-US" i="1"/>
              <a:t>needs</a:t>
            </a:r>
            <a:r>
              <a:rPr lang="en-US"/>
              <a:t> food but </a:t>
            </a:r>
            <a:r>
              <a:rPr lang="en-US" i="1"/>
              <a:t>wants</a:t>
            </a:r>
            <a:r>
              <a:rPr lang="en-US"/>
              <a:t> a Big Mac, french fries, and a soft drink. A person in Papua, New Guinea, </a:t>
            </a:r>
            <a:r>
              <a:rPr lang="en-US" i="1"/>
              <a:t>needs</a:t>
            </a:r>
            <a:r>
              <a:rPr lang="en-US"/>
              <a:t> food but </a:t>
            </a:r>
            <a:r>
              <a:rPr lang="en-US" i="1"/>
              <a:t>wants</a:t>
            </a:r>
            <a:r>
              <a:rPr lang="en-US"/>
              <a:t> taro, rice, yams, and pork. Wants are shaped by one’s society and are described in terms of objects that will satisfy those needs. When backed by buying power, wants become </a:t>
            </a:r>
            <a:r>
              <a:rPr lang="en-US" b="1"/>
              <a:t>demands</a:t>
            </a:r>
            <a:r>
              <a:rPr lang="en-US"/>
              <a:t>. Given their wants and resources, people demand products with benefits that add up to the most value and satisfaction.</a:t>
            </a:r>
          </a:p>
          <a:p>
            <a:r>
              <a:rPr lang="en-US"/>
              <a:t>Outstanding marketing companies go to great lengths to learn about and understand their customers’ needs, wants, and demands. They conduct consumer research and analyze mountains of customer data.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51640-497D-48A3-A952-879E751D005F}" type="slidenum">
              <a:rPr lang="en-US" smtClean="0"/>
              <a:t>15</a:t>
            </a:fld>
            <a:endParaRPr lang="en-US"/>
          </a:p>
        </p:txBody>
      </p:sp>
    </p:spTree>
    <p:extLst>
      <p:ext uri="{BB962C8B-B14F-4D97-AF65-F5344CB8AC3E}">
        <p14:creationId xmlns:p14="http://schemas.microsoft.com/office/powerpoint/2010/main" val="4149347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D05FF1-81D8-422C-B3F3-DBF9CEB1C1D2}" type="slidenum">
              <a:rPr lang="en-US" smtClean="0"/>
              <a:t>18</a:t>
            </a:fld>
            <a:endParaRPr lang="en-US"/>
          </a:p>
        </p:txBody>
      </p:sp>
    </p:spTree>
    <p:extLst>
      <p:ext uri="{BB962C8B-B14F-4D97-AF65-F5344CB8AC3E}">
        <p14:creationId xmlns:p14="http://schemas.microsoft.com/office/powerpoint/2010/main" val="92119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a:lstStyle/>
          <a:p>
            <a:fld id="{098AE609-5C44-4667-A97A-616A30555AFB}" type="slidenum">
              <a:rPr lang="en-US" smtClean="0">
                <a:latin typeface="Calibri" pitchFamily="34" charset="0"/>
                <a:ea typeface="ヒラギノ角ゴ Pro W3"/>
                <a:cs typeface="ヒラギノ角ゴ Pro W3"/>
              </a:rPr>
              <a:pPr/>
              <a:t>20</a:t>
            </a:fld>
            <a:endParaRPr lang="en-US">
              <a:latin typeface="Calibri" pitchFamily="34" charset="0"/>
              <a:ea typeface="ヒラギノ角ゴ Pro W3"/>
              <a:cs typeface="ヒラギノ角ゴ Pro W3"/>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a:lstStyle/>
          <a:p>
            <a:r>
              <a:rPr lang="en-US" b="1" dirty="0"/>
              <a:t>Note to Instructor:</a:t>
            </a:r>
          </a:p>
          <a:p>
            <a:endParaRPr lang="en-US" b="1" dirty="0"/>
          </a:p>
          <a:p>
            <a:r>
              <a:rPr lang="en-US" b="1" dirty="0"/>
              <a:t>Discussion Question</a:t>
            </a:r>
          </a:p>
          <a:p>
            <a:r>
              <a:rPr lang="en-US" dirty="0"/>
              <a:t>Ask students what online retailers deliver exceptional value and satisfaction.</a:t>
            </a:r>
          </a:p>
          <a:p>
            <a:endParaRPr lang="en-US" b="1" dirty="0"/>
          </a:p>
          <a:p>
            <a:r>
              <a:rPr lang="en-US" i="1" dirty="0"/>
              <a:t>Why do marketer’s not always understand customer needs? How can they better identify customer needs?</a:t>
            </a:r>
          </a:p>
          <a:p>
            <a:r>
              <a:rPr lang="en-US" dirty="0"/>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i="1" dirty="0"/>
              <a:t> or</a:t>
            </a:r>
            <a:r>
              <a:rPr lang="en-US" dirty="0"/>
              <a:t> they might be asked for their zip code when they purchase in certain retailers</a:t>
            </a:r>
          </a:p>
          <a:p>
            <a:endParaRPr lang="en-US" dirty="0"/>
          </a:p>
          <a:p>
            <a:r>
              <a:rPr lang="en-US" dirty="0"/>
              <a:t>Marketers must be careful to set the right level of expectations. If they set expectations too low, they may satisfy those who buy but fail to attract enough buyers. If they set expectations too high, buyers will be disappointed. Customer value and customer satisfaction are key building blocks for developing and managing customer relationships.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FE5F05-D65A-4AC9-93FB-065771DE70E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8497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E5F05-D65A-4AC9-93FB-065771DE70E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217044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E5F05-D65A-4AC9-93FB-065771DE70E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273645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160596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328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Tree>
    <p:extLst>
      <p:ext uri="{BB962C8B-B14F-4D97-AF65-F5344CB8AC3E}">
        <p14:creationId xmlns:p14="http://schemas.microsoft.com/office/powerpoint/2010/main" val="61638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E5F05-D65A-4AC9-93FB-065771DE70E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142389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E5F05-D65A-4AC9-93FB-065771DE70E0}"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221110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E5F05-D65A-4AC9-93FB-065771DE70E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16101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E5F05-D65A-4AC9-93FB-065771DE70E0}"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335229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E5F05-D65A-4AC9-93FB-065771DE70E0}"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322738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E5F05-D65A-4AC9-93FB-065771DE70E0}"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175320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E5F05-D65A-4AC9-93FB-065771DE70E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385188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E5F05-D65A-4AC9-93FB-065771DE70E0}"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1BE5D-53A7-471A-B34B-6454DE8637B4}" type="slidenum">
              <a:rPr lang="en-US" smtClean="0"/>
              <a:t>‹#›</a:t>
            </a:fld>
            <a:endParaRPr lang="en-US"/>
          </a:p>
        </p:txBody>
      </p:sp>
    </p:spTree>
    <p:extLst>
      <p:ext uri="{BB962C8B-B14F-4D97-AF65-F5344CB8AC3E}">
        <p14:creationId xmlns:p14="http://schemas.microsoft.com/office/powerpoint/2010/main" val="242890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E5F05-D65A-4AC9-93FB-065771DE70E0}" type="datetimeFigureOut">
              <a:rPr lang="en-US" smtClean="0"/>
              <a:t>11/27/2019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1BE5D-53A7-471A-B34B-6454DE8637B4}" type="slidenum">
              <a:rPr lang="en-US" smtClean="0"/>
              <a:t>‹#›</a:t>
            </a:fld>
            <a:endParaRPr lang="en-US"/>
          </a:p>
        </p:txBody>
      </p:sp>
    </p:spTree>
    <p:extLst>
      <p:ext uri="{BB962C8B-B14F-4D97-AF65-F5344CB8AC3E}">
        <p14:creationId xmlns:p14="http://schemas.microsoft.com/office/powerpoint/2010/main" val="405216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1koBSRw-dm0"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90843" y="4346917"/>
            <a:ext cx="3099305" cy="1961305"/>
          </a:xfrm>
        </p:spPr>
        <p:txBody>
          <a:bodyPr vert="horz" lIns="91440" tIns="45720" rIns="91440" bIns="45720" rtlCol="0" anchor="ctr">
            <a:normAutofit fontScale="90000"/>
          </a:bodyPr>
          <a:lstStyle/>
          <a:p>
            <a:pPr algn="l">
              <a:lnSpc>
                <a:spcPct val="90000"/>
              </a:lnSpc>
            </a:pPr>
            <a:r>
              <a:rPr lang="en-US" sz="2400" b="1" dirty="0"/>
              <a:t>KOMUNIKASI PEMASARAN BERDAYA SAING BAGI LEMBAGA KURSUS BAHASA INGGRIS LBPP-LIA DALAM DISRUPTIVE ERA</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356" b="6031"/>
          <a:stretch/>
        </p:blipFill>
        <p:spPr bwMode="auto">
          <a:xfrm>
            <a:off x="20" y="10"/>
            <a:ext cx="9143980" cy="399447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Rectangle 7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1" name="Rectangle 80">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03205" y="5260133"/>
            <a:ext cx="1463040"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3971869" y="4419600"/>
            <a:ext cx="4742603" cy="1612058"/>
          </a:xfrm>
        </p:spPr>
        <p:txBody>
          <a:bodyPr vert="horz" lIns="91440" tIns="45720" rIns="91440" bIns="45720" rtlCol="0" anchor="ctr">
            <a:normAutofit/>
          </a:bodyPr>
          <a:lstStyle/>
          <a:p>
            <a:pPr indent="-228600" algn="l">
              <a:lnSpc>
                <a:spcPct val="90000"/>
              </a:lnSpc>
              <a:buFont typeface="Arial" panose="020B0604020202020204" pitchFamily="34" charset="0"/>
              <a:buChar char="•"/>
            </a:pPr>
            <a:r>
              <a:rPr lang="en-US" sz="1400" b="1" dirty="0">
                <a:solidFill>
                  <a:schemeClr val="tx1"/>
                </a:solidFill>
              </a:rPr>
              <a:t>Dr. MARGARETHA PINK BERLIANTO* (KETUA)</a:t>
            </a:r>
          </a:p>
          <a:p>
            <a:pPr indent="-228600" algn="l">
              <a:lnSpc>
                <a:spcPct val="90000"/>
              </a:lnSpc>
              <a:buFont typeface="Arial" panose="020B0604020202020204" pitchFamily="34" charset="0"/>
              <a:buChar char="•"/>
            </a:pPr>
            <a:r>
              <a:rPr lang="en-US" sz="1400" b="1" dirty="0">
                <a:solidFill>
                  <a:schemeClr val="tx1"/>
                </a:solidFill>
              </a:rPr>
              <a:t>DR. INNOCENTIUS BERNARTO</a:t>
            </a:r>
          </a:p>
          <a:p>
            <a:pPr indent="-228600" algn="l">
              <a:lnSpc>
                <a:spcPct val="90000"/>
              </a:lnSpc>
              <a:buFont typeface="Arial" panose="020B0604020202020204" pitchFamily="34" charset="0"/>
              <a:buChar char="•"/>
            </a:pPr>
            <a:r>
              <a:rPr lang="en-US" sz="1400" b="1" dirty="0">
                <a:solidFill>
                  <a:schemeClr val="tx1"/>
                </a:solidFill>
              </a:rPr>
              <a:t>DR. MOSES L. HUTABARAT</a:t>
            </a:r>
          </a:p>
          <a:p>
            <a:pPr indent="-228600" algn="l">
              <a:lnSpc>
                <a:spcPct val="90000"/>
              </a:lnSpc>
              <a:buFont typeface="Arial" panose="020B0604020202020204" pitchFamily="34" charset="0"/>
              <a:buChar char="•"/>
            </a:pPr>
            <a:r>
              <a:rPr lang="en-US" sz="1400" b="1" dirty="0">
                <a:solidFill>
                  <a:schemeClr val="tx1"/>
                </a:solidFill>
              </a:rPr>
              <a:t>J. SANDRA SEMBEL, M.M</a:t>
            </a:r>
          </a:p>
          <a:p>
            <a:pPr indent="-228600" algn="l">
              <a:lnSpc>
                <a:spcPct val="90000"/>
              </a:lnSpc>
              <a:buFont typeface="Arial" panose="020B0604020202020204" pitchFamily="34" charset="0"/>
              <a:buChar char="•"/>
            </a:pPr>
            <a:r>
              <a:rPr lang="en-US" sz="1400" b="1" dirty="0">
                <a:solidFill>
                  <a:schemeClr val="tx1"/>
                </a:solidFill>
              </a:rPr>
              <a:t>YOHANA F. CAHYA PALUPI MEILANI, </a:t>
            </a:r>
            <a:r>
              <a:rPr lang="en-US" sz="1400" b="1" dirty="0" err="1">
                <a:solidFill>
                  <a:schemeClr val="tx1"/>
                </a:solidFill>
              </a:rPr>
              <a:t>M.Si</a:t>
            </a:r>
            <a:endParaRPr lang="en-US" sz="1400" b="1" dirty="0">
              <a:solidFill>
                <a:schemeClr val="tx1"/>
              </a:solidFill>
            </a:endParaRPr>
          </a:p>
          <a:p>
            <a:pPr indent="-228600" algn="l">
              <a:lnSpc>
                <a:spcPct val="90000"/>
              </a:lnSpc>
              <a:buFont typeface="Arial" panose="020B0604020202020204" pitchFamily="34" charset="0"/>
              <a:buChar char="•"/>
            </a:pPr>
            <a:r>
              <a:rPr lang="en-US" sz="1400" b="1" dirty="0">
                <a:solidFill>
                  <a:schemeClr val="tx1"/>
                </a:solidFill>
              </a:rPr>
              <a:t>FEB-</a:t>
            </a:r>
            <a:r>
              <a:rPr lang="en-US" sz="1400" b="1" dirty="0" err="1">
                <a:solidFill>
                  <a:schemeClr val="tx1"/>
                </a:solidFill>
              </a:rPr>
              <a:t>Universitas</a:t>
            </a:r>
            <a:r>
              <a:rPr lang="en-US" sz="1400" b="1" dirty="0">
                <a:solidFill>
                  <a:schemeClr val="tx1"/>
                </a:solidFill>
              </a:rPr>
              <a:t> </a:t>
            </a:r>
            <a:r>
              <a:rPr lang="en-US" sz="1400" b="1" dirty="0" err="1">
                <a:solidFill>
                  <a:schemeClr val="tx1"/>
                </a:solidFill>
              </a:rPr>
              <a:t>Pelita</a:t>
            </a:r>
            <a:r>
              <a:rPr lang="en-US" sz="1400" b="1" dirty="0">
                <a:solidFill>
                  <a:schemeClr val="tx1"/>
                </a:solidFill>
              </a:rPr>
              <a:t> </a:t>
            </a:r>
            <a:r>
              <a:rPr lang="en-US" sz="1400" b="1" dirty="0" err="1">
                <a:solidFill>
                  <a:schemeClr val="tx1"/>
                </a:solidFill>
              </a:rPr>
              <a:t>Harapan</a:t>
            </a:r>
            <a:endParaRPr lang="en-US" sz="1400" b="1" dirty="0">
              <a:solidFill>
                <a:schemeClr val="tx1"/>
              </a:solidFill>
            </a:endParaRPr>
          </a:p>
          <a:p>
            <a:pPr indent="-228600" algn="l">
              <a:lnSpc>
                <a:spcPct val="90000"/>
              </a:lnSpc>
              <a:buFont typeface="Arial" panose="020B0604020202020204" pitchFamily="34" charset="0"/>
              <a:buChar char="•"/>
            </a:pPr>
            <a:endParaRPr lang="en-US" sz="1400" dirty="0">
              <a:solidFill>
                <a:schemeClr val="tx1"/>
              </a:solidFill>
            </a:endParaRPr>
          </a:p>
        </p:txBody>
      </p:sp>
      <p:pic>
        <p:nvPicPr>
          <p:cNvPr id="14" name="Picture 3">
            <a:extLst>
              <a:ext uri="{FF2B5EF4-FFF2-40B4-BE49-F238E27FC236}">
                <a16:creationId xmlns:a16="http://schemas.microsoft.com/office/drawing/2014/main" id="{A902F86A-CCD7-4A4C-9565-F2E6CAA661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5904" y="212173"/>
            <a:ext cx="1245532" cy="58955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245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209EE6-922E-445F-BDA3-269C6608B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664" y="4716089"/>
            <a:ext cx="8323012" cy="1573149"/>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1" name="Title 5"/>
          <p:cNvSpPr>
            <a:spLocks noGrp="1"/>
          </p:cNvSpPr>
          <p:nvPr>
            <p:ph type="title"/>
          </p:nvPr>
        </p:nvSpPr>
        <p:spPr>
          <a:xfrm>
            <a:off x="676267" y="4816862"/>
            <a:ext cx="4822811" cy="1371600"/>
          </a:xfrm>
        </p:spPr>
        <p:txBody>
          <a:bodyPr vert="horz" lIns="91440" tIns="45720" rIns="91440" bIns="45720" rtlCol="0" anchor="ctr">
            <a:normAutofit/>
          </a:bodyPr>
          <a:lstStyle/>
          <a:p>
            <a:pPr algn="l">
              <a:lnSpc>
                <a:spcPct val="90000"/>
              </a:lnSpc>
            </a:pPr>
            <a:r>
              <a:rPr lang="en-US" sz="3500" kern="1200">
                <a:solidFill>
                  <a:schemeClr val="tx1"/>
                </a:solidFill>
                <a:latin typeface="+mj-lt"/>
                <a:ea typeface="+mj-ea"/>
                <a:cs typeface="+mj-cs"/>
              </a:rPr>
              <a:t>Marketing Process *</a:t>
            </a:r>
          </a:p>
        </p:txBody>
      </p:sp>
      <p:pic>
        <p:nvPicPr>
          <p:cNvPr id="20482" name="Picture 4" descr="fig01_01wo.jpg"/>
          <p:cNvPicPr>
            <a:picLocks noChangeAspect="1"/>
          </p:cNvPicPr>
          <p:nvPr/>
        </p:nvPicPr>
        <p:blipFill>
          <a:blip r:embed="rId3"/>
          <a:stretch>
            <a:fillRect/>
          </a:stretch>
        </p:blipFill>
        <p:spPr bwMode="auto">
          <a:xfrm>
            <a:off x="324613" y="1655415"/>
            <a:ext cx="8570975" cy="2293165"/>
          </a:xfrm>
          <a:prstGeom prst="rect">
            <a:avLst/>
          </a:prstGeom>
          <a:noFill/>
        </p:spPr>
      </p:pic>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088" y="5175711"/>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0271" y="5484266"/>
            <a:ext cx="1021458"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94834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70901496"/>
              </p:ext>
            </p:extLst>
          </p:nvPr>
        </p:nvGraphicFramePr>
        <p:xfrm>
          <a:off x="914400" y="2362200"/>
          <a:ext cx="7543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0" name="Text Placeholder 4"/>
          <p:cNvSpPr>
            <a:spLocks noGrp="1"/>
          </p:cNvSpPr>
          <p:nvPr>
            <p:ph type="body" sz="quarter" idx="13"/>
          </p:nvPr>
        </p:nvSpPr>
        <p:spPr>
          <a:xfrm>
            <a:off x="914400" y="1524000"/>
            <a:ext cx="7162800" cy="381000"/>
          </a:xfrm>
        </p:spPr>
        <p:txBody>
          <a:bodyPr>
            <a:normAutofit fontScale="92500" lnSpcReduction="10000"/>
          </a:bodyPr>
          <a:lstStyle/>
          <a:p>
            <a:pPr>
              <a:lnSpc>
                <a:spcPct val="80000"/>
              </a:lnSpc>
            </a:pPr>
            <a:r>
              <a:rPr lang="en-US" dirty="0"/>
              <a:t>Customer Needs, Wants, and Demands</a:t>
            </a:r>
          </a:p>
          <a:p>
            <a:pPr>
              <a:lnSpc>
                <a:spcPct val="80000"/>
              </a:lnSpc>
            </a:pPr>
            <a:endParaRPr lang="en-US" dirty="0"/>
          </a:p>
        </p:txBody>
      </p:sp>
      <p:sp>
        <p:nvSpPr>
          <p:cNvPr id="22532"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
        <p:nvSpPr>
          <p:cNvPr id="8" name="Rectangle 2">
            <a:extLst>
              <a:ext uri="{FF2B5EF4-FFF2-40B4-BE49-F238E27FC236}">
                <a16:creationId xmlns:a16="http://schemas.microsoft.com/office/drawing/2014/main" id="{F3B4D140-E298-4F61-9CFF-898E31CCEEA9}"/>
              </a:ext>
            </a:extLst>
          </p:cNvPr>
          <p:cNvSpPr>
            <a:spLocks noGrp="1" noChangeArrowheads="1"/>
          </p:cNvSpPr>
          <p:nvPr>
            <p:ph type="title"/>
          </p:nvPr>
        </p:nvSpPr>
        <p:spPr>
          <a:xfrm>
            <a:off x="457200" y="274638"/>
            <a:ext cx="8229600" cy="944562"/>
          </a:xfrm>
        </p:spPr>
        <p:txBody>
          <a:bodyPr>
            <a:normAutofit/>
          </a:bodyPr>
          <a:lstStyle/>
          <a:p>
            <a:pPr eaLnBrk="1" hangingPunct="1"/>
            <a:r>
              <a:rPr lang="en-US" sz="2800" dirty="0"/>
              <a:t>Understanding the Marketplace and Customer Needs*</a:t>
            </a:r>
          </a:p>
        </p:txBody>
      </p:sp>
    </p:spTree>
    <p:extLst>
      <p:ext uri="{BB962C8B-B14F-4D97-AF65-F5344CB8AC3E}">
        <p14:creationId xmlns:p14="http://schemas.microsoft.com/office/powerpoint/2010/main" val="119597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600200"/>
            <a:ext cx="8880764" cy="503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29491" y="152400"/>
            <a:ext cx="8229600" cy="914400"/>
          </a:xfrm>
          <a:prstGeom prst="rect">
            <a:avLst/>
          </a:prstGeom>
          <a:solidFill>
            <a:schemeClr val="bg1">
              <a:lumMod val="75000"/>
            </a:schemeClr>
          </a:solidFill>
          <a:ln>
            <a:solidFill>
              <a:schemeClr val="tx1"/>
            </a:solidFill>
          </a:ln>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b="1" dirty="0">
                <a:solidFill>
                  <a:schemeClr val="tx1"/>
                </a:solidFill>
              </a:rPr>
              <a:t>PROSES KOMUNIKASI</a:t>
            </a:r>
          </a:p>
        </p:txBody>
      </p:sp>
    </p:spTree>
    <p:extLst>
      <p:ext uri="{BB962C8B-B14F-4D97-AF65-F5344CB8AC3E}">
        <p14:creationId xmlns:p14="http://schemas.microsoft.com/office/powerpoint/2010/main" val="2764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EOPO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7315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0" y="0"/>
            <a:ext cx="1828800" cy="7010400"/>
          </a:xfrm>
          <a:solidFill>
            <a:schemeClr val="hlink">
              <a:alpha val="50195"/>
            </a:schemeClr>
          </a:solidFill>
          <a:extLst>
            <a:ext uri="{91240B29-F687-4F45-9708-019B960494DF}">
              <a14:hiddenLine xmlns:a14="http://schemas.microsoft.com/office/drawing/2010/main" w="9525">
                <a:solidFill>
                  <a:srgbClr val="000099"/>
                </a:solidFill>
                <a:miter lim="800000"/>
                <a:headEnd/>
                <a:tailEnd/>
              </a14:hiddenLine>
            </a:ext>
          </a:extLst>
        </p:spPr>
        <p:txBody>
          <a:bodyPr/>
          <a:lstStyle/>
          <a:p>
            <a:pPr algn="ctr" eaLnBrk="1" hangingPunct="1">
              <a:buFontTx/>
              <a:buNone/>
            </a:pPr>
            <a:endParaRPr lang="en-US" altLang="en-US" b="1" u="sng" dirty="0">
              <a:solidFill>
                <a:srgbClr val="FF3300"/>
              </a:solidFill>
              <a:latin typeface="Arial Narrow" pitchFamily="34" charset="0"/>
            </a:endParaRPr>
          </a:p>
          <a:p>
            <a:pPr algn="ctr" eaLnBrk="1" hangingPunct="1">
              <a:buFontTx/>
              <a:buNone/>
            </a:pPr>
            <a:r>
              <a:rPr lang="en-US" altLang="en-US" sz="2800" b="1" dirty="0" err="1">
                <a:solidFill>
                  <a:schemeClr val="bg1"/>
                </a:solidFill>
                <a:latin typeface="+mj-lt"/>
              </a:rPr>
              <a:t>Siapa</a:t>
            </a:r>
            <a:r>
              <a:rPr lang="en-US" altLang="en-US" sz="2800" b="1" dirty="0">
                <a:solidFill>
                  <a:schemeClr val="bg1"/>
                </a:solidFill>
                <a:latin typeface="+mj-lt"/>
              </a:rPr>
              <a:t> </a:t>
            </a:r>
          </a:p>
          <a:p>
            <a:pPr algn="ctr" eaLnBrk="1" hangingPunct="1">
              <a:buFontTx/>
              <a:buNone/>
            </a:pPr>
            <a:endParaRPr lang="en-US" altLang="en-US" sz="2800" b="1" dirty="0">
              <a:solidFill>
                <a:schemeClr val="bg1"/>
              </a:solidFill>
              <a:latin typeface="+mj-lt"/>
            </a:endParaRPr>
          </a:p>
          <a:p>
            <a:pPr algn="ctr" eaLnBrk="1" hangingPunct="1">
              <a:buFontTx/>
              <a:buNone/>
            </a:pPr>
            <a:r>
              <a:rPr lang="en-US" altLang="en-US" sz="2800" b="1" dirty="0" err="1">
                <a:solidFill>
                  <a:schemeClr val="bg1"/>
                </a:solidFill>
                <a:latin typeface="+mj-lt"/>
              </a:rPr>
              <a:t>Pesan</a:t>
            </a:r>
            <a:endParaRPr lang="en-US" altLang="en-US" sz="2800" b="1" dirty="0">
              <a:solidFill>
                <a:schemeClr val="bg1"/>
              </a:solidFill>
              <a:latin typeface="+mj-lt"/>
            </a:endParaRPr>
          </a:p>
          <a:p>
            <a:pPr algn="ctr" eaLnBrk="1" hangingPunct="1">
              <a:buFontTx/>
              <a:buNone/>
            </a:pPr>
            <a:endParaRPr lang="en-US" altLang="en-US" sz="2800" b="1" dirty="0">
              <a:solidFill>
                <a:schemeClr val="bg1"/>
              </a:solidFill>
              <a:latin typeface="+mj-lt"/>
            </a:endParaRPr>
          </a:p>
          <a:p>
            <a:pPr algn="ctr" eaLnBrk="1" hangingPunct="1">
              <a:buFontTx/>
              <a:buNone/>
            </a:pPr>
            <a:r>
              <a:rPr lang="en-US" altLang="en-US" sz="2800" b="1" dirty="0">
                <a:solidFill>
                  <a:schemeClr val="bg1"/>
                </a:solidFill>
                <a:latin typeface="+mj-lt"/>
              </a:rPr>
              <a:t>Media</a:t>
            </a:r>
          </a:p>
          <a:p>
            <a:pPr algn="ctr" eaLnBrk="1" hangingPunct="1">
              <a:buFontTx/>
              <a:buNone/>
            </a:pPr>
            <a:endParaRPr lang="en-US" altLang="en-US" sz="2800" b="1" dirty="0">
              <a:solidFill>
                <a:schemeClr val="bg1"/>
              </a:solidFill>
              <a:latin typeface="+mj-lt"/>
            </a:endParaRPr>
          </a:p>
          <a:p>
            <a:pPr algn="ctr" eaLnBrk="1" hangingPunct="1">
              <a:buFontTx/>
              <a:buNone/>
            </a:pPr>
            <a:r>
              <a:rPr lang="en-US" altLang="en-US" sz="2800" b="1" dirty="0" err="1">
                <a:solidFill>
                  <a:schemeClr val="bg1"/>
                </a:solidFill>
                <a:latin typeface="+mj-lt"/>
              </a:rPr>
              <a:t>Tempat</a:t>
            </a:r>
            <a:endParaRPr lang="en-US" altLang="en-US" sz="2800" b="1" dirty="0">
              <a:solidFill>
                <a:schemeClr val="bg1"/>
              </a:solidFill>
              <a:latin typeface="+mj-lt"/>
            </a:endParaRPr>
          </a:p>
          <a:p>
            <a:pPr algn="ctr" eaLnBrk="1" hangingPunct="1">
              <a:buFontTx/>
              <a:buNone/>
            </a:pPr>
            <a:endParaRPr lang="en-US" altLang="en-US" sz="2800" b="1" dirty="0">
              <a:solidFill>
                <a:schemeClr val="bg1"/>
              </a:solidFill>
              <a:latin typeface="+mj-lt"/>
            </a:endParaRPr>
          </a:p>
          <a:p>
            <a:pPr algn="ctr" eaLnBrk="1" hangingPunct="1">
              <a:buFontTx/>
              <a:buNone/>
            </a:pPr>
            <a:r>
              <a:rPr lang="en-US" altLang="en-US" sz="2800" b="1" dirty="0" err="1">
                <a:solidFill>
                  <a:schemeClr val="bg1"/>
                </a:solidFill>
                <a:latin typeface="+mj-lt"/>
              </a:rPr>
              <a:t>Situasi</a:t>
            </a:r>
            <a:endParaRPr lang="en-US" altLang="en-US" sz="2800" b="1" dirty="0">
              <a:solidFill>
                <a:schemeClr val="bg1"/>
              </a:solidFill>
              <a:latin typeface="+mj-lt"/>
            </a:endParaRPr>
          </a:p>
        </p:txBody>
      </p:sp>
      <p:sp>
        <p:nvSpPr>
          <p:cNvPr id="18436" name="Rectangle 2"/>
          <p:cNvSpPr>
            <a:spLocks noGrp="1" noChangeArrowheads="1"/>
          </p:cNvSpPr>
          <p:nvPr>
            <p:ph type="title"/>
          </p:nvPr>
        </p:nvSpPr>
        <p:spPr>
          <a:xfrm>
            <a:off x="1828800" y="76200"/>
            <a:ext cx="7239000" cy="685800"/>
          </a:xfrm>
        </p:spPr>
        <p:txBody>
          <a:bodyPr>
            <a:normAutofit fontScale="90000"/>
          </a:bodyPr>
          <a:lstStyle/>
          <a:p>
            <a:pPr eaLnBrk="1" hangingPunct="1"/>
            <a:r>
              <a:rPr lang="en-US" altLang="en-US" sz="5400" b="1" dirty="0" err="1">
                <a:solidFill>
                  <a:schemeClr val="tx1"/>
                </a:solidFill>
                <a:latin typeface="Tahoma" pitchFamily="34" charset="0"/>
              </a:rPr>
              <a:t>Faktor</a:t>
            </a:r>
            <a:r>
              <a:rPr lang="en-US" altLang="en-US" sz="5400" b="1" dirty="0">
                <a:solidFill>
                  <a:schemeClr val="tx1"/>
                </a:solidFill>
                <a:latin typeface="Tahoma" pitchFamily="34" charset="0"/>
              </a:rPr>
              <a:t> </a:t>
            </a:r>
            <a:r>
              <a:rPr lang="en-US" altLang="en-US" sz="5400" b="1" dirty="0" err="1">
                <a:solidFill>
                  <a:schemeClr val="tx1"/>
                </a:solidFill>
                <a:latin typeface="Tahoma" pitchFamily="34" charset="0"/>
              </a:rPr>
              <a:t>komunikasi</a:t>
            </a:r>
            <a:endParaRPr lang="en-US" altLang="en-US" sz="5400" b="1" dirty="0">
              <a:solidFill>
                <a:schemeClr val="tx1"/>
              </a:solidFill>
              <a:latin typeface="Tahoma" pitchFamily="34" charset="0"/>
            </a:endParaRPr>
          </a:p>
        </p:txBody>
      </p:sp>
    </p:spTree>
    <p:extLst>
      <p:ext uri="{BB962C8B-B14F-4D97-AF65-F5344CB8AC3E}">
        <p14:creationId xmlns:p14="http://schemas.microsoft.com/office/powerpoint/2010/main" val="18539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892143"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6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0759" y="3752849"/>
            <a:ext cx="2468166" cy="2452687"/>
          </a:xfrm>
        </p:spPr>
        <p:txBody>
          <a:bodyPr anchor="ctr">
            <a:normAutofit/>
          </a:bodyPr>
          <a:lstStyle/>
          <a:p>
            <a:pPr eaLnBrk="1" hangingPunct="1"/>
            <a:r>
              <a:rPr lang="id-ID" altLang="en-US" sz="3100" b="1"/>
              <a:t>Tahapan Membangun Komunikasi yang Efektif</a:t>
            </a:r>
            <a:endParaRPr lang="en-US" altLang="en-US" sz="3100" b="1"/>
          </a:p>
        </p:txBody>
      </p:sp>
      <p:pic>
        <p:nvPicPr>
          <p:cNvPr id="2" name="Picture 1">
            <a:extLst>
              <a:ext uri="{FF2B5EF4-FFF2-40B4-BE49-F238E27FC236}">
                <a16:creationId xmlns:a16="http://schemas.microsoft.com/office/drawing/2014/main" id="{C4F83E84-E9C4-42BB-A5B2-5B0A703DD7AC}"/>
              </a:ext>
            </a:extLst>
          </p:cNvPr>
          <p:cNvPicPr>
            <a:picLocks noChangeAspect="1"/>
          </p:cNvPicPr>
          <p:nvPr/>
        </p:nvPicPr>
        <p:blipFill rotWithShape="1">
          <a:blip r:embed="rId3"/>
          <a:srcRect t="24619" b="6310"/>
          <a:stretch/>
        </p:blipFill>
        <p:spPr>
          <a:xfrm>
            <a:off x="20" y="10"/>
            <a:ext cx="9143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6149" name="Rectangle 3">
            <a:extLst>
              <a:ext uri="{FF2B5EF4-FFF2-40B4-BE49-F238E27FC236}">
                <a16:creationId xmlns:a16="http://schemas.microsoft.com/office/drawing/2014/main" id="{13015455-BB05-4146-9165-6924BFFDCDF2}"/>
              </a:ext>
            </a:extLst>
          </p:cNvPr>
          <p:cNvGraphicFramePr/>
          <p:nvPr>
            <p:extLst>
              <p:ext uri="{D42A27DB-BD31-4B8C-83A1-F6EECF244321}">
                <p14:modId xmlns:p14="http://schemas.microsoft.com/office/powerpoint/2010/main" val="1076685824"/>
              </p:ext>
            </p:extLst>
          </p:nvPr>
        </p:nvGraphicFramePr>
        <p:xfrm>
          <a:off x="3167986" y="3752850"/>
          <a:ext cx="5614060" cy="2452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12244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3" r="17797" b="1"/>
          <a:stretch/>
        </p:blipFill>
        <p:spPr bwMode="auto">
          <a:xfrm>
            <a:off x="241299" y="321733"/>
            <a:ext cx="8661401" cy="62145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62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22326" y="411480"/>
            <a:ext cx="8401050" cy="110642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nSpc>
                <a:spcPct val="90000"/>
              </a:lnSpc>
              <a:spcAft>
                <a:spcPts val="600"/>
              </a:spcAft>
            </a:pPr>
            <a:r>
              <a:rPr lang="en-US" sz="3100" b="1">
                <a:solidFill>
                  <a:schemeClr val="tx1"/>
                </a:solidFill>
              </a:rPr>
              <a:t>FOKUS BAHASAN 7P pada BAURAN PROMOSI</a:t>
            </a:r>
          </a:p>
        </p:txBody>
      </p:sp>
      <p:sp>
        <p:nvSpPr>
          <p:cNvPr id="73" name="Rectangle 72">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02" r="18488"/>
          <a:stretch/>
        </p:blipFill>
        <p:spPr bwMode="auto">
          <a:xfrm>
            <a:off x="322326" y="1721922"/>
            <a:ext cx="5028668" cy="45205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75" name="Rectangle 74">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7850" y="1721922"/>
            <a:ext cx="3163824" cy="4520560"/>
          </a:xfrm>
          <a:prstGeom prst="rect">
            <a:avLst/>
          </a:pr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5657850" y="1855975"/>
            <a:ext cx="3149689" cy="4340012"/>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000" dirty="0" err="1"/>
              <a:t>Konsep</a:t>
            </a:r>
            <a:r>
              <a:rPr lang="en-US" sz="2000" dirty="0"/>
              <a:t> yang </a:t>
            </a:r>
            <a:r>
              <a:rPr lang="en-US" sz="2000" dirty="0" err="1"/>
              <a:t>secara</a:t>
            </a:r>
            <a:r>
              <a:rPr lang="en-US" sz="2000" dirty="0"/>
              <a:t> </a:t>
            </a:r>
            <a:r>
              <a:rPr lang="en-US" sz="2000" dirty="0" err="1"/>
              <a:t>umum</a:t>
            </a:r>
            <a:r>
              <a:rPr lang="en-US" sz="2000" dirty="0"/>
              <a:t> </a:t>
            </a:r>
            <a:r>
              <a:rPr lang="en-US" sz="2000" dirty="0" err="1"/>
              <a:t>sering</a:t>
            </a:r>
            <a:r>
              <a:rPr lang="en-US" sz="2000" dirty="0"/>
              <a:t> </a:t>
            </a:r>
            <a:r>
              <a:rPr lang="en-US" sz="2000" dirty="0" err="1"/>
              <a:t>digunakan</a:t>
            </a:r>
            <a:r>
              <a:rPr lang="en-US" sz="2000" dirty="0"/>
              <a:t> </a:t>
            </a:r>
            <a:r>
              <a:rPr lang="en-US" sz="2000" dirty="0" err="1"/>
              <a:t>untuk</a:t>
            </a:r>
            <a:r>
              <a:rPr lang="en-US" sz="2000" dirty="0"/>
              <a:t> </a:t>
            </a:r>
            <a:r>
              <a:rPr lang="en-US" sz="2000" dirty="0" err="1"/>
              <a:t>menyampaikan</a:t>
            </a:r>
            <a:r>
              <a:rPr lang="en-US" sz="2000" dirty="0"/>
              <a:t> </a:t>
            </a:r>
            <a:r>
              <a:rPr lang="en-US" sz="2000" dirty="0" err="1"/>
              <a:t>pesan</a:t>
            </a:r>
            <a:r>
              <a:rPr lang="en-US" sz="2000" dirty="0"/>
              <a:t> </a:t>
            </a:r>
            <a:r>
              <a:rPr lang="en-US" sz="2000" dirty="0" err="1"/>
              <a:t>disebut</a:t>
            </a:r>
            <a:r>
              <a:rPr lang="en-US" sz="2000" dirty="0"/>
              <a:t> </a:t>
            </a:r>
            <a:r>
              <a:rPr lang="en-US" sz="2000" dirty="0" err="1"/>
              <a:t>sebagai</a:t>
            </a:r>
            <a:r>
              <a:rPr lang="en-US" sz="2000" dirty="0"/>
              <a:t> </a:t>
            </a:r>
            <a:r>
              <a:rPr lang="en-US" sz="2000" b="1" dirty="0" err="1"/>
              <a:t>bauran</a:t>
            </a:r>
            <a:r>
              <a:rPr lang="en-US" sz="2000" b="1" dirty="0"/>
              <a:t> </a:t>
            </a:r>
            <a:r>
              <a:rPr lang="en-US" sz="2000" b="1" dirty="0" err="1"/>
              <a:t>promosi</a:t>
            </a:r>
            <a:r>
              <a:rPr lang="en-US" sz="2000" b="1" dirty="0"/>
              <a:t> (promotional mix). </a:t>
            </a:r>
          </a:p>
          <a:p>
            <a:pPr marL="342900" indent="-228600">
              <a:lnSpc>
                <a:spcPct val="90000"/>
              </a:lnSpc>
              <a:spcAft>
                <a:spcPts val="600"/>
              </a:spcAft>
              <a:buFont typeface="Arial" panose="020B0604020202020204" pitchFamily="34" charset="0"/>
              <a:buChar char="•"/>
            </a:pPr>
            <a:r>
              <a:rPr lang="en-US" sz="2000" dirty="0" err="1"/>
              <a:t>Disebut</a:t>
            </a:r>
            <a:r>
              <a:rPr lang="en-US" sz="2000" dirty="0"/>
              <a:t> </a:t>
            </a:r>
            <a:r>
              <a:rPr lang="en-US" sz="2000" dirty="0" err="1"/>
              <a:t>bauran</a:t>
            </a:r>
            <a:r>
              <a:rPr lang="en-US" sz="2000" dirty="0"/>
              <a:t> </a:t>
            </a:r>
            <a:r>
              <a:rPr lang="en-US" sz="2000" dirty="0" err="1"/>
              <a:t>promosi</a:t>
            </a:r>
            <a:r>
              <a:rPr lang="en-US" sz="2000" dirty="0"/>
              <a:t> </a:t>
            </a:r>
            <a:r>
              <a:rPr lang="en-US" sz="2000" dirty="0" err="1"/>
              <a:t>karena</a:t>
            </a:r>
            <a:r>
              <a:rPr lang="en-US" sz="2000" dirty="0"/>
              <a:t> </a:t>
            </a:r>
            <a:r>
              <a:rPr lang="en-US" sz="2000" dirty="0" err="1"/>
              <a:t>biasanya</a:t>
            </a:r>
            <a:r>
              <a:rPr lang="en-US" sz="2000" dirty="0"/>
              <a:t> </a:t>
            </a:r>
            <a:r>
              <a:rPr lang="en-US" sz="2000" dirty="0" err="1"/>
              <a:t>pemasar</a:t>
            </a:r>
            <a:r>
              <a:rPr lang="en-US" sz="2000" dirty="0"/>
              <a:t> </a:t>
            </a:r>
            <a:r>
              <a:rPr lang="en-US" sz="2000" dirty="0" err="1"/>
              <a:t>sering</a:t>
            </a:r>
            <a:r>
              <a:rPr lang="en-US" sz="2000" dirty="0"/>
              <a:t> </a:t>
            </a:r>
            <a:r>
              <a:rPr lang="en-US" sz="2000" dirty="0" err="1"/>
              <a:t>menggunakan</a:t>
            </a:r>
            <a:r>
              <a:rPr lang="en-US" sz="2000" dirty="0"/>
              <a:t> </a:t>
            </a:r>
            <a:r>
              <a:rPr lang="en-US" sz="2000" dirty="0" err="1"/>
              <a:t>berbagai</a:t>
            </a:r>
            <a:r>
              <a:rPr lang="en-US" sz="2000" dirty="0"/>
              <a:t> </a:t>
            </a:r>
            <a:r>
              <a:rPr lang="en-US" sz="2000" b="1" dirty="0" err="1"/>
              <a:t>jenis</a:t>
            </a:r>
            <a:r>
              <a:rPr lang="en-US" sz="2000" b="1" dirty="0"/>
              <a:t> </a:t>
            </a:r>
            <a:r>
              <a:rPr lang="en-US" sz="2000" b="1" dirty="0" err="1"/>
              <a:t>promosi</a:t>
            </a:r>
            <a:r>
              <a:rPr lang="en-US" sz="2000" b="1" dirty="0"/>
              <a:t> </a:t>
            </a:r>
            <a:r>
              <a:rPr lang="en-US" sz="2000" b="1" dirty="0" err="1"/>
              <a:t>secara</a:t>
            </a:r>
            <a:r>
              <a:rPr lang="en-US" sz="2000" b="1" dirty="0"/>
              <a:t> </a:t>
            </a:r>
            <a:r>
              <a:rPr lang="en-US" sz="2000" b="1" dirty="0" err="1"/>
              <a:t>simultan</a:t>
            </a:r>
            <a:r>
              <a:rPr lang="en-US" sz="2000" b="1" dirty="0"/>
              <a:t> dan </a:t>
            </a:r>
            <a:r>
              <a:rPr lang="en-US" sz="2000" b="1" dirty="0" err="1"/>
              <a:t>terintegrasi</a:t>
            </a:r>
            <a:r>
              <a:rPr lang="en-US" sz="2000" b="1" dirty="0"/>
              <a:t> </a:t>
            </a:r>
            <a:r>
              <a:rPr lang="en-US" sz="2000" b="1" dirty="0" err="1"/>
              <a:t>dalam</a:t>
            </a:r>
            <a:r>
              <a:rPr lang="en-US" sz="2000" b="1" dirty="0"/>
              <a:t> </a:t>
            </a:r>
            <a:r>
              <a:rPr lang="en-US" sz="2000" b="1" dirty="0" err="1"/>
              <a:t>suatu</a:t>
            </a:r>
            <a:r>
              <a:rPr lang="en-US" sz="2000" b="1" dirty="0"/>
              <a:t> </a:t>
            </a:r>
            <a:r>
              <a:rPr lang="en-US" sz="2000" b="1" dirty="0" err="1"/>
              <a:t>rencana</a:t>
            </a:r>
            <a:r>
              <a:rPr lang="en-US" sz="2000" b="1" dirty="0"/>
              <a:t> </a:t>
            </a:r>
            <a:r>
              <a:rPr lang="en-US" sz="2000" b="1" dirty="0" err="1"/>
              <a:t>promosi</a:t>
            </a:r>
            <a:r>
              <a:rPr lang="en-US" sz="2000" b="1" dirty="0"/>
              <a:t> </a:t>
            </a:r>
            <a:r>
              <a:rPr lang="en-US" sz="2000" b="1" dirty="0" err="1"/>
              <a:t>produk</a:t>
            </a:r>
            <a:endParaRPr lang="en-US" sz="2000" b="1"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3" name="Rectangle 2"/>
          <p:cNvSpPr txBox="1">
            <a:spLocks noChangeArrowheads="1"/>
          </p:cNvSpPr>
          <p:nvPr/>
        </p:nvSpPr>
        <p:spPr>
          <a:xfrm>
            <a:off x="457200" y="152718"/>
            <a:ext cx="8382000" cy="1295082"/>
          </a:xfrm>
          <a:prstGeom prst="rect">
            <a:avLst/>
          </a:prstGeom>
        </p:spPr>
        <p:txBody>
          <a:bodyP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endParaRPr lang="en-US" altLang="en-US" sz="3200" b="1" dirty="0"/>
          </a:p>
        </p:txBody>
      </p:sp>
      <p:sp>
        <p:nvSpPr>
          <p:cNvPr id="4" name="Rectangle 2"/>
          <p:cNvSpPr txBox="1">
            <a:spLocks noChangeArrowheads="1"/>
          </p:cNvSpPr>
          <p:nvPr/>
        </p:nvSpPr>
        <p:spPr>
          <a:xfrm>
            <a:off x="609600" y="305118"/>
            <a:ext cx="8382000" cy="1295082"/>
          </a:xfrm>
          <a:prstGeom prst="rect">
            <a:avLst/>
          </a:prstGeom>
        </p:spPr>
        <p:txBody>
          <a:bodyP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endParaRPr lang="en-US" altLang="en-US" sz="3200" b="1" dirty="0"/>
          </a:p>
        </p:txBody>
      </p:sp>
      <p:sp>
        <p:nvSpPr>
          <p:cNvPr id="5" name="Rectangle 2"/>
          <p:cNvSpPr txBox="1">
            <a:spLocks noChangeArrowheads="1"/>
          </p:cNvSpPr>
          <p:nvPr/>
        </p:nvSpPr>
        <p:spPr>
          <a:xfrm>
            <a:off x="748145" y="149413"/>
            <a:ext cx="8382000" cy="1295082"/>
          </a:xfrm>
          <a:prstGeom prst="rect">
            <a:avLst/>
          </a:prstGeom>
        </p:spPr>
        <p:txBody>
          <a:bodyP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endParaRPr lang="en-US" altLang="en-US" sz="3200" b="1" dirty="0"/>
          </a:p>
        </p:txBody>
      </p:sp>
      <p:sp>
        <p:nvSpPr>
          <p:cNvPr id="6" name="Rectangle 2"/>
          <p:cNvSpPr txBox="1">
            <a:spLocks noChangeArrowheads="1"/>
          </p:cNvSpPr>
          <p:nvPr/>
        </p:nvSpPr>
        <p:spPr>
          <a:xfrm>
            <a:off x="914400" y="609918"/>
            <a:ext cx="8382000" cy="1295082"/>
          </a:xfrm>
          <a:prstGeom prst="rect">
            <a:avLst/>
          </a:prstGeom>
        </p:spPr>
        <p:txBody>
          <a:bodyP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endParaRPr lang="en-US" altLang="en-US" sz="3200" b="1" dirty="0"/>
          </a:p>
        </p:txBody>
      </p:sp>
    </p:spTree>
    <p:extLst>
      <p:ext uri="{BB962C8B-B14F-4D97-AF65-F5344CB8AC3E}">
        <p14:creationId xmlns:p14="http://schemas.microsoft.com/office/powerpoint/2010/main" val="376727378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Freeform: Shape 137">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0" name="Freeform: Shape 139">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Rectangle 2"/>
          <p:cNvSpPr>
            <a:spLocks noGrp="1" noChangeArrowheads="1"/>
          </p:cNvSpPr>
          <p:nvPr>
            <p:ph type="title"/>
          </p:nvPr>
        </p:nvSpPr>
        <p:spPr>
          <a:xfrm>
            <a:off x="278320" y="1161288"/>
            <a:ext cx="2578608" cy="1124712"/>
          </a:xfrm>
        </p:spPr>
        <p:txBody>
          <a:bodyPr anchor="b">
            <a:normAutofit/>
          </a:bodyPr>
          <a:lstStyle/>
          <a:p>
            <a:pPr eaLnBrk="1" hangingPunct="1"/>
            <a:r>
              <a:rPr lang="id-ID" altLang="en-US" sz="2400" b="1"/>
              <a:t>Bauran Promosi</a:t>
            </a:r>
            <a:endParaRPr lang="en-US" altLang="en-US" sz="2400" i="1"/>
          </a:p>
        </p:txBody>
      </p:sp>
      <p:sp>
        <p:nvSpPr>
          <p:cNvPr id="142" name="Rectangle 14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95" name="Rectangle 3"/>
          <p:cNvSpPr>
            <a:spLocks noGrp="1" noChangeArrowheads="1"/>
          </p:cNvSpPr>
          <p:nvPr>
            <p:ph type="body" idx="1"/>
          </p:nvPr>
        </p:nvSpPr>
        <p:spPr>
          <a:xfrm>
            <a:off x="278320" y="2718054"/>
            <a:ext cx="2579180" cy="3207258"/>
          </a:xfrm>
        </p:spPr>
        <p:txBody>
          <a:bodyPr anchor="t">
            <a:normAutofit fontScale="92500"/>
          </a:bodyPr>
          <a:lstStyle/>
          <a:p>
            <a:pPr eaLnBrk="1" hangingPunct="1"/>
            <a:r>
              <a:rPr lang="id-ID" altLang="en-US" sz="2400" i="1" dirty="0"/>
              <a:t>Periklanan</a:t>
            </a:r>
          </a:p>
          <a:p>
            <a:pPr eaLnBrk="1" hangingPunct="1"/>
            <a:r>
              <a:rPr lang="id-ID" altLang="en-US" sz="2400" i="1" dirty="0"/>
              <a:t>Personal</a:t>
            </a:r>
            <a:r>
              <a:rPr lang="id-ID" altLang="en-US" sz="2400" dirty="0"/>
              <a:t> </a:t>
            </a:r>
            <a:r>
              <a:rPr lang="id-ID" altLang="en-US" sz="2400" i="1" dirty="0"/>
              <a:t>selling</a:t>
            </a:r>
          </a:p>
          <a:p>
            <a:pPr eaLnBrk="1" hangingPunct="1"/>
            <a:r>
              <a:rPr lang="id-ID" altLang="en-US" sz="2400" i="1" dirty="0"/>
              <a:t>Promosi Penjualan</a:t>
            </a:r>
          </a:p>
          <a:p>
            <a:pPr eaLnBrk="1" hangingPunct="1"/>
            <a:r>
              <a:rPr lang="id-ID" altLang="en-US" sz="2400" i="1" dirty="0"/>
              <a:t>Public</a:t>
            </a:r>
            <a:r>
              <a:rPr lang="id-ID" altLang="en-US" sz="2400" dirty="0"/>
              <a:t> </a:t>
            </a:r>
            <a:r>
              <a:rPr lang="id-ID" altLang="en-US" sz="2400" i="1" dirty="0"/>
              <a:t>Relations</a:t>
            </a:r>
          </a:p>
          <a:p>
            <a:pPr eaLnBrk="1" hangingPunct="1"/>
            <a:r>
              <a:rPr lang="id-ID" altLang="en-US" sz="2400" i="1" dirty="0"/>
              <a:t>Pemasaran Langsung</a:t>
            </a:r>
            <a:endParaRPr lang="en-US" altLang="en-US" sz="2400" i="1" dirty="0"/>
          </a:p>
          <a:p>
            <a:pPr eaLnBrk="1" hangingPunct="1"/>
            <a:r>
              <a:rPr lang="en-US" altLang="en-US" sz="2400" i="1" dirty="0"/>
              <a:t>Digital Marketing</a:t>
            </a:r>
            <a:r>
              <a:rPr lang="id-ID" altLang="en-US" sz="2400" dirty="0"/>
              <a:t> </a:t>
            </a:r>
            <a:endParaRPr lang="en-US" alt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74225" y="2030013"/>
            <a:ext cx="5191455" cy="29072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95877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72689" y="3271925"/>
            <a:ext cx="5688917" cy="143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76"/>
          <a:stretch/>
        </p:blipFill>
        <p:spPr bwMode="auto">
          <a:xfrm>
            <a:off x="437742" y="499236"/>
            <a:ext cx="8268515" cy="56889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96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fik periksa data Lembaga Kursus dan Pelatihan Indone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645238"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4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304800"/>
            <a:ext cx="7772400" cy="1143000"/>
          </a:xfrm>
        </p:spPr>
        <p:txBody>
          <a:bodyPr>
            <a:normAutofit fontScale="90000"/>
          </a:bodyPr>
          <a:lstStyle/>
          <a:p>
            <a:r>
              <a:rPr lang="en-US" dirty="0"/>
              <a:t>Understanding the Marketplace</a:t>
            </a:r>
            <a:br>
              <a:rPr lang="en-US" dirty="0"/>
            </a:br>
            <a:r>
              <a:rPr lang="en-US" dirty="0"/>
              <a:t>and Customer Needs</a:t>
            </a:r>
          </a:p>
        </p:txBody>
      </p:sp>
      <p:sp>
        <p:nvSpPr>
          <p:cNvPr id="26626" name="Text Placeholder 7"/>
          <p:cNvSpPr>
            <a:spLocks noGrp="1"/>
          </p:cNvSpPr>
          <p:nvPr>
            <p:ph type="body" sz="quarter" idx="13"/>
          </p:nvPr>
        </p:nvSpPr>
        <p:spPr>
          <a:xfrm>
            <a:off x="838200" y="1676400"/>
            <a:ext cx="7162800" cy="685800"/>
          </a:xfrm>
        </p:spPr>
        <p:txBody>
          <a:bodyPr>
            <a:noAutofit/>
          </a:bodyPr>
          <a:lstStyle/>
          <a:p>
            <a:pPr>
              <a:spcBef>
                <a:spcPct val="0"/>
              </a:spcBef>
            </a:pPr>
            <a:r>
              <a:rPr lang="en-US" sz="1800" dirty="0"/>
              <a:t>Customer Value and Satisfaction</a:t>
            </a:r>
          </a:p>
          <a:p>
            <a:pPr>
              <a:spcBef>
                <a:spcPct val="0"/>
              </a:spcBef>
            </a:pPr>
            <a:r>
              <a:rPr lang="en-US" sz="1800" dirty="0"/>
              <a:t>Expectations</a:t>
            </a:r>
          </a:p>
          <a:p>
            <a:endParaRPr lang="en-US" sz="18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778534404"/>
              </p:ext>
            </p:extLst>
          </p:nvPr>
        </p:nvGraphicFramePr>
        <p:xfrm>
          <a:off x="685800" y="2590800"/>
          <a:ext cx="84582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8"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dirty="0">
                <a:cs typeface="ヒラギノ角ゴ Pro W3"/>
              </a:rPr>
              <a:t>Copyright ©2014 by Pearson Education</a:t>
            </a:r>
          </a:p>
        </p:txBody>
      </p:sp>
    </p:spTree>
    <p:extLst>
      <p:ext uri="{BB962C8B-B14F-4D97-AF65-F5344CB8AC3E}">
        <p14:creationId xmlns:p14="http://schemas.microsoft.com/office/powerpoint/2010/main" val="33931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0" name="Rectangle 191">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21" name="Rectangle 19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664" y="304802"/>
            <a:ext cx="8323012" cy="1573149"/>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18" name="Rectangle 2"/>
          <p:cNvSpPr>
            <a:spLocks noGrp="1" noChangeArrowheads="1"/>
          </p:cNvSpPr>
          <p:nvPr>
            <p:ph type="title"/>
          </p:nvPr>
        </p:nvSpPr>
        <p:spPr>
          <a:xfrm>
            <a:off x="676267" y="405575"/>
            <a:ext cx="4822811" cy="1371600"/>
          </a:xfrm>
        </p:spPr>
        <p:txBody>
          <a:bodyPr vert="horz" lIns="91440" tIns="45720" rIns="91440" bIns="45720" rtlCol="0" anchor="ctr">
            <a:normAutofit/>
          </a:bodyPr>
          <a:lstStyle/>
          <a:p>
            <a:pPr algn="l">
              <a:lnSpc>
                <a:spcPct val="90000"/>
              </a:lnSpc>
            </a:pPr>
            <a:r>
              <a:rPr lang="en-US" altLang="en-US" sz="3000" kern="1200">
                <a:solidFill>
                  <a:schemeClr val="tx1"/>
                </a:solidFill>
                <a:latin typeface="+mj-lt"/>
                <a:ea typeface="+mj-ea"/>
                <a:cs typeface="+mj-cs"/>
              </a:rPr>
              <a:t>Strategi perusahaan dalam menentukan bauran promosi:</a:t>
            </a:r>
          </a:p>
        </p:txBody>
      </p:sp>
      <p:sp>
        <p:nvSpPr>
          <p:cNvPr id="9222" name="Rectangle 19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088" y="76442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3" name="Rectangle 19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0271" y="1072979"/>
            <a:ext cx="1021458"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descr="A screenshot of a cell phone&#10;&#10;Description automatically generated">
            <a:extLst>
              <a:ext uri="{FF2B5EF4-FFF2-40B4-BE49-F238E27FC236}">
                <a16:creationId xmlns:a16="http://schemas.microsoft.com/office/drawing/2014/main" id="{6E362ED8-3A30-4F41-AEA8-2B5008CBA40A}"/>
              </a:ext>
            </a:extLst>
          </p:cNvPr>
          <p:cNvPicPr>
            <a:picLocks noChangeAspect="1"/>
          </p:cNvPicPr>
          <p:nvPr/>
        </p:nvPicPr>
        <p:blipFill>
          <a:blip r:embed="rId2"/>
          <a:stretch>
            <a:fillRect/>
          </a:stretch>
        </p:blipFill>
        <p:spPr>
          <a:xfrm>
            <a:off x="1374638" y="2091095"/>
            <a:ext cx="6397322" cy="4206240"/>
          </a:xfrm>
          <a:prstGeom prst="rect">
            <a:avLst/>
          </a:prstGeom>
        </p:spPr>
      </p:pic>
      <p:sp>
        <p:nvSpPr>
          <p:cNvPr id="6" name="TextBox 5">
            <a:extLst>
              <a:ext uri="{FF2B5EF4-FFF2-40B4-BE49-F238E27FC236}">
                <a16:creationId xmlns:a16="http://schemas.microsoft.com/office/drawing/2014/main" id="{39002338-880B-44B6-A4CF-4548B5F452D1}"/>
              </a:ext>
            </a:extLst>
          </p:cNvPr>
          <p:cNvSpPr txBox="1"/>
          <p:nvPr/>
        </p:nvSpPr>
        <p:spPr>
          <a:xfrm>
            <a:off x="5824183" y="412523"/>
            <a:ext cx="2814273" cy="1477328"/>
          </a:xfrm>
          <a:prstGeom prst="rect">
            <a:avLst/>
          </a:prstGeom>
          <a:noFill/>
        </p:spPr>
        <p:txBody>
          <a:bodyPr wrap="square" rtlCol="0">
            <a:spAutoFit/>
          </a:bodyPr>
          <a:lstStyle/>
          <a:p>
            <a:r>
              <a:rPr lang="en-US" dirty="0"/>
              <a:t>Push Strategy: Trade shows, coupons</a:t>
            </a:r>
          </a:p>
          <a:p>
            <a:r>
              <a:rPr lang="en-US" dirty="0"/>
              <a:t>Pull Strategy:  </a:t>
            </a:r>
            <a:r>
              <a:rPr lang="en-US" dirty="0" err="1"/>
              <a:t>WoM</a:t>
            </a:r>
            <a:r>
              <a:rPr lang="en-US" dirty="0"/>
              <a:t>, Positive Reviews, Ratings, Social media, Ads</a:t>
            </a:r>
          </a:p>
        </p:txBody>
      </p:sp>
      <p:sp>
        <p:nvSpPr>
          <p:cNvPr id="30" name="TextBox 29">
            <a:extLst>
              <a:ext uri="{FF2B5EF4-FFF2-40B4-BE49-F238E27FC236}">
                <a16:creationId xmlns:a16="http://schemas.microsoft.com/office/drawing/2014/main" id="{9BD4C7AF-87F3-4684-8281-BA98E62BB10E}"/>
              </a:ext>
            </a:extLst>
          </p:cNvPr>
          <p:cNvSpPr txBox="1"/>
          <p:nvPr/>
        </p:nvSpPr>
        <p:spPr>
          <a:xfrm>
            <a:off x="467100" y="6359874"/>
            <a:ext cx="3962400" cy="369332"/>
          </a:xfrm>
          <a:prstGeom prst="rect">
            <a:avLst/>
          </a:prstGeom>
          <a:noFill/>
        </p:spPr>
        <p:txBody>
          <a:bodyPr wrap="square" rtlCol="0">
            <a:spAutoFit/>
          </a:bodyPr>
          <a:lstStyle/>
          <a:p>
            <a:pPr algn="ctr"/>
            <a:r>
              <a:rPr lang="en-US" dirty="0"/>
              <a:t>Company – intermediary -- Users</a:t>
            </a:r>
          </a:p>
        </p:txBody>
      </p:sp>
      <p:sp>
        <p:nvSpPr>
          <p:cNvPr id="31" name="TextBox 30">
            <a:extLst>
              <a:ext uri="{FF2B5EF4-FFF2-40B4-BE49-F238E27FC236}">
                <a16:creationId xmlns:a16="http://schemas.microsoft.com/office/drawing/2014/main" id="{4F1485A2-C36D-4C74-9FF5-C7FA71BA959C}"/>
              </a:ext>
            </a:extLst>
          </p:cNvPr>
          <p:cNvSpPr txBox="1"/>
          <p:nvPr/>
        </p:nvSpPr>
        <p:spPr>
          <a:xfrm>
            <a:off x="4572000" y="6325813"/>
            <a:ext cx="3962400" cy="369332"/>
          </a:xfrm>
          <a:prstGeom prst="rect">
            <a:avLst/>
          </a:prstGeom>
          <a:noFill/>
        </p:spPr>
        <p:txBody>
          <a:bodyPr wrap="square" rtlCol="0">
            <a:spAutoFit/>
          </a:bodyPr>
          <a:lstStyle/>
          <a:p>
            <a:pPr algn="ctr"/>
            <a:r>
              <a:rPr lang="en-US" dirty="0"/>
              <a:t>Company – Users -- Intermediary</a:t>
            </a:r>
          </a:p>
        </p:txBody>
      </p:sp>
    </p:spTree>
    <p:extLst>
      <p:ext uri="{BB962C8B-B14F-4D97-AF65-F5344CB8AC3E}">
        <p14:creationId xmlns:p14="http://schemas.microsoft.com/office/powerpoint/2010/main" val="373949085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BAF194-EA82-4486-9BAB-7ABE45C02E5D}"/>
              </a:ext>
            </a:extLst>
          </p:cNvPr>
          <p:cNvSpPr>
            <a:spLocks noGrp="1"/>
          </p:cNvSpPr>
          <p:nvPr>
            <p:ph type="title"/>
          </p:nvPr>
        </p:nvSpPr>
        <p:spPr>
          <a:xfrm>
            <a:off x="785059" y="641850"/>
            <a:ext cx="2708910" cy="1535865"/>
          </a:xfrm>
        </p:spPr>
        <p:txBody>
          <a:bodyPr>
            <a:normAutofit/>
          </a:bodyPr>
          <a:lstStyle/>
          <a:p>
            <a:r>
              <a:rPr lang="en-US" sz="2800"/>
              <a:t>Push and Pull Strategies</a:t>
            </a:r>
          </a:p>
        </p:txBody>
      </p:sp>
      <p:sp>
        <p:nvSpPr>
          <p:cNvPr id="77" name="Rectangle 7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9" name="Rectangle 7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03205" y="1406353"/>
            <a:ext cx="1463040"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age result for pull and push strategy&quot;">
            <a:extLst>
              <a:ext uri="{FF2B5EF4-FFF2-40B4-BE49-F238E27FC236}">
                <a16:creationId xmlns:a16="http://schemas.microsoft.com/office/drawing/2014/main" id="{85A7A300-C41A-4270-AD5B-5241580EFA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48" b="20508"/>
          <a:stretch/>
        </p:blipFill>
        <p:spPr bwMode="auto">
          <a:xfrm>
            <a:off x="415812" y="2731167"/>
            <a:ext cx="8375585" cy="3484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ull and push strategy">
            <a:extLst>
              <a:ext uri="{FF2B5EF4-FFF2-40B4-BE49-F238E27FC236}">
                <a16:creationId xmlns:a16="http://schemas.microsoft.com/office/drawing/2014/main" id="{44F04329-F822-4CAF-80BD-60529FC4847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87875" y="719137"/>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717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pPr>
              <a:lnSpc>
                <a:spcPct val="90000"/>
              </a:lnSpc>
            </a:pPr>
            <a:r>
              <a:rPr lang="en-US"/>
              <a:t>Segmentation, Targeting, Positioning</a:t>
            </a:r>
          </a:p>
        </p:txBody>
      </p:sp>
      <p:graphicFrame>
        <p:nvGraphicFramePr>
          <p:cNvPr id="4" name="Content Placeholder 3">
            <a:extLst>
              <a:ext uri="{FF2B5EF4-FFF2-40B4-BE49-F238E27FC236}">
                <a16:creationId xmlns:a16="http://schemas.microsoft.com/office/drawing/2014/main" id="{6558AEA2-B5C7-49A0-BF72-CE747202C2DE}"/>
              </a:ext>
            </a:extLst>
          </p:cNvPr>
          <p:cNvGraphicFramePr>
            <a:graphicFrameLocks noGrp="1"/>
          </p:cNvGraphicFramePr>
          <p:nvPr>
            <p:ph idx="1"/>
            <p:extLst>
              <p:ext uri="{D42A27DB-BD31-4B8C-83A1-F6EECF244321}">
                <p14:modId xmlns:p14="http://schemas.microsoft.com/office/powerpoint/2010/main" val="4251834892"/>
              </p:ext>
            </p:extLst>
          </p:nvPr>
        </p:nvGraphicFramePr>
        <p:xfrm>
          <a:off x="304800" y="1690688"/>
          <a:ext cx="7162800" cy="4637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EA967CA-216D-4387-BF15-381D0CD33B2E}"/>
              </a:ext>
            </a:extLst>
          </p:cNvPr>
          <p:cNvSpPr txBox="1"/>
          <p:nvPr/>
        </p:nvSpPr>
        <p:spPr>
          <a:xfrm rot="5400000">
            <a:off x="6792376" y="3708113"/>
            <a:ext cx="3105836" cy="584775"/>
          </a:xfrm>
          <a:prstGeom prst="rect">
            <a:avLst/>
          </a:prstGeom>
          <a:noFill/>
          <a:ln>
            <a:solidFill>
              <a:schemeClr val="accent1"/>
            </a:solidFill>
          </a:ln>
        </p:spPr>
        <p:txBody>
          <a:bodyPr wrap="square" rtlCol="0">
            <a:spAutoFit/>
          </a:bodyPr>
          <a:lstStyle/>
          <a:p>
            <a:pPr algn="ctr"/>
            <a:r>
              <a:rPr lang="en-US" sz="3200" dirty="0"/>
              <a:t>Marketing Mix</a:t>
            </a:r>
          </a:p>
        </p:txBody>
      </p:sp>
      <p:sp>
        <p:nvSpPr>
          <p:cNvPr id="6" name="Arrow: Right 5">
            <a:extLst>
              <a:ext uri="{FF2B5EF4-FFF2-40B4-BE49-F238E27FC236}">
                <a16:creationId xmlns:a16="http://schemas.microsoft.com/office/drawing/2014/main" id="{6B9594AF-116B-42A4-A2F1-55A5B4944DED}"/>
              </a:ext>
            </a:extLst>
          </p:cNvPr>
          <p:cNvSpPr/>
          <p:nvPr/>
        </p:nvSpPr>
        <p:spPr>
          <a:xfrm>
            <a:off x="7467600" y="3810000"/>
            <a:ext cx="499316"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3B31AD-F7E7-4140-9118-9B19341ABDEB}"/>
              </a:ext>
            </a:extLst>
          </p:cNvPr>
          <p:cNvSpPr txBox="1"/>
          <p:nvPr/>
        </p:nvSpPr>
        <p:spPr>
          <a:xfrm>
            <a:off x="2438400" y="5553419"/>
            <a:ext cx="3276600" cy="120032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Undifferentiated</a:t>
            </a:r>
          </a:p>
          <a:p>
            <a:pPr marL="285750" indent="-285750">
              <a:buFont typeface="Arial" panose="020B0604020202020204" pitchFamily="34" charset="0"/>
              <a:buChar char="•"/>
            </a:pPr>
            <a:r>
              <a:rPr lang="en-US" dirty="0"/>
              <a:t>Differentiated (Segmented)</a:t>
            </a:r>
          </a:p>
          <a:p>
            <a:pPr marL="285750" indent="-285750">
              <a:buFont typeface="Arial" panose="020B0604020202020204" pitchFamily="34" charset="0"/>
              <a:buChar char="•"/>
            </a:pPr>
            <a:r>
              <a:rPr lang="en-US" dirty="0"/>
              <a:t>Concentrated (niche)</a:t>
            </a:r>
          </a:p>
          <a:p>
            <a:pPr marL="285750" indent="-285750">
              <a:buFont typeface="Arial" panose="020B0604020202020204" pitchFamily="34" charset="0"/>
              <a:buChar char="•"/>
            </a:pPr>
            <a:r>
              <a:rPr lang="en-US" dirty="0"/>
              <a:t>Micro Marketing</a:t>
            </a:r>
          </a:p>
        </p:txBody>
      </p:sp>
    </p:spTree>
    <p:extLst>
      <p:ext uri="{BB962C8B-B14F-4D97-AF65-F5344CB8AC3E}">
        <p14:creationId xmlns:p14="http://schemas.microsoft.com/office/powerpoint/2010/main" val="113824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4">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3" name="Rectangle 76">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218905"/>
            <a:ext cx="8375585"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37B869-0B07-4F57-96B3-9728C3A3D3BB}"/>
              </a:ext>
            </a:extLst>
          </p:cNvPr>
          <p:cNvSpPr>
            <a:spLocks noGrp="1"/>
          </p:cNvSpPr>
          <p:nvPr>
            <p:ph type="title"/>
          </p:nvPr>
        </p:nvSpPr>
        <p:spPr>
          <a:xfrm>
            <a:off x="788670" y="4444332"/>
            <a:ext cx="2668849" cy="1645920"/>
          </a:xfrm>
        </p:spPr>
        <p:txBody>
          <a:bodyPr>
            <a:normAutofit/>
          </a:bodyPr>
          <a:lstStyle/>
          <a:p>
            <a:r>
              <a:rPr lang="en-US" dirty="0"/>
              <a:t>STP</a:t>
            </a:r>
          </a:p>
        </p:txBody>
      </p:sp>
      <p:pic>
        <p:nvPicPr>
          <p:cNvPr id="1026" name="Picture 2" descr="Image result for segmentation, targeting and positioning in marketing&quot;">
            <a:extLst>
              <a:ext uri="{FF2B5EF4-FFF2-40B4-BE49-F238E27FC236}">
                <a16:creationId xmlns:a16="http://schemas.microsoft.com/office/drawing/2014/main" id="{E4C7E08D-A3AD-4FFB-AB5B-5DB42DEF53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850" y="153009"/>
            <a:ext cx="8375584" cy="4208732"/>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78">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91151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35" name="Rectangle 80">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03205" y="5260133"/>
            <a:ext cx="1463040" cy="685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0" name="Content Placeholder 1029">
            <a:extLst>
              <a:ext uri="{FF2B5EF4-FFF2-40B4-BE49-F238E27FC236}">
                <a16:creationId xmlns:a16="http://schemas.microsoft.com/office/drawing/2014/main" id="{740B574E-41DE-4C7C-9B69-2552D701E0C9}"/>
              </a:ext>
            </a:extLst>
          </p:cNvPr>
          <p:cNvSpPr>
            <a:spLocks noGrp="1"/>
          </p:cNvSpPr>
          <p:nvPr>
            <p:ph idx="1"/>
          </p:nvPr>
        </p:nvSpPr>
        <p:spPr>
          <a:xfrm>
            <a:off x="4011930" y="4440602"/>
            <a:ext cx="4626504" cy="1645920"/>
          </a:xfrm>
        </p:spPr>
        <p:txBody>
          <a:bodyPr anchor="ctr">
            <a:normAutofit lnSpcReduction="10000"/>
          </a:bodyPr>
          <a:lstStyle/>
          <a:p>
            <a:r>
              <a:rPr lang="en-US" sz="2000" b="1" dirty="0">
                <a:latin typeface="Helvetica" panose="020B0604020202020204" pitchFamily="34" charset="0"/>
              </a:rPr>
              <a:t>S</a:t>
            </a:r>
            <a:r>
              <a:rPr lang="en-US" sz="1800" dirty="0">
                <a:latin typeface="Helvetica" panose="020B0604020202020204" pitchFamily="34" charset="0"/>
              </a:rPr>
              <a:t>: Identify meaningful group of customers</a:t>
            </a:r>
          </a:p>
          <a:p>
            <a:r>
              <a:rPr lang="en-US" sz="2000" b="1" dirty="0">
                <a:latin typeface="Helvetica" panose="020B0604020202020204" pitchFamily="34" charset="0"/>
              </a:rPr>
              <a:t>T</a:t>
            </a:r>
            <a:r>
              <a:rPr lang="en-US" sz="1800" dirty="0">
                <a:latin typeface="Helvetica" panose="020B0604020202020204" pitchFamily="34" charset="0"/>
              </a:rPr>
              <a:t>: Select which segment(s) to serve</a:t>
            </a:r>
          </a:p>
          <a:p>
            <a:r>
              <a:rPr lang="en-US" sz="2000" b="1" dirty="0">
                <a:latin typeface="Helvetica" panose="020B0604020202020204" pitchFamily="34" charset="0"/>
              </a:rPr>
              <a:t>P</a:t>
            </a:r>
            <a:r>
              <a:rPr lang="en-US" sz="1800" dirty="0">
                <a:latin typeface="Helvetica" panose="020B0604020202020204" pitchFamily="34" charset="0"/>
              </a:rPr>
              <a:t>: Design marketing mix to attract the targeted segments</a:t>
            </a:r>
            <a:endParaRPr lang="en-US" sz="1800" dirty="0"/>
          </a:p>
        </p:txBody>
      </p:sp>
    </p:spTree>
    <p:extLst>
      <p:ext uri="{BB962C8B-B14F-4D97-AF65-F5344CB8AC3E}">
        <p14:creationId xmlns:p14="http://schemas.microsoft.com/office/powerpoint/2010/main" val="255034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20392"/>
            <a:ext cx="2530602" cy="5504688"/>
          </a:xfrm>
        </p:spPr>
        <p:txBody>
          <a:bodyPr>
            <a:normAutofit/>
          </a:bodyPr>
          <a:lstStyle/>
          <a:p>
            <a:r>
              <a:rPr lang="en-US"/>
              <a:t>Go-to-Market Strategy</a:t>
            </a:r>
          </a:p>
        </p:txBody>
      </p:sp>
      <p:graphicFrame>
        <p:nvGraphicFramePr>
          <p:cNvPr id="4" name="Content Placeholder 3">
            <a:extLst>
              <a:ext uri="{FF2B5EF4-FFF2-40B4-BE49-F238E27FC236}">
                <a16:creationId xmlns:a16="http://schemas.microsoft.com/office/drawing/2014/main" id="{8895A5E7-BB8C-40C6-ADA8-A42C7108AA2A}"/>
              </a:ext>
            </a:extLst>
          </p:cNvPr>
          <p:cNvGraphicFramePr>
            <a:graphicFrameLocks noGrp="1"/>
          </p:cNvGraphicFramePr>
          <p:nvPr>
            <p:ph idx="1"/>
            <p:extLst>
              <p:ext uri="{D42A27DB-BD31-4B8C-83A1-F6EECF244321}">
                <p14:modId xmlns:p14="http://schemas.microsoft.com/office/powerpoint/2010/main" val="1978990989"/>
              </p:ext>
            </p:extLst>
          </p:nvPr>
        </p:nvGraphicFramePr>
        <p:xfrm>
          <a:off x="3819906" y="620392"/>
          <a:ext cx="469773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BF73BABC-1C3E-47A1-8043-0EA75C34AD07}"/>
              </a:ext>
            </a:extLst>
          </p:cNvPr>
          <p:cNvCxnSpPr/>
          <p:nvPr/>
        </p:nvCxnSpPr>
        <p:spPr>
          <a:xfrm>
            <a:off x="3159252" y="381000"/>
            <a:ext cx="0" cy="5638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64907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1490" y="365125"/>
            <a:ext cx="3840085" cy="1692794"/>
          </a:xfrm>
        </p:spPr>
        <p:txBody>
          <a:bodyPr>
            <a:normAutofit/>
          </a:bodyPr>
          <a:lstStyle/>
          <a:p>
            <a:pPr eaLnBrk="1" hangingPunct="1">
              <a:lnSpc>
                <a:spcPct val="90000"/>
              </a:lnSpc>
            </a:pPr>
            <a:r>
              <a:rPr lang="id-ID" altLang="en-US" sz="3700"/>
              <a:t>Mengintegrasikan Bauran Promosi</a:t>
            </a:r>
            <a:endParaRPr lang="en-US" altLang="en-US" sz="3700" i="1"/>
          </a:p>
        </p:txBody>
      </p:sp>
      <p:cxnSp>
        <p:nvCxnSpPr>
          <p:cNvPr id="10245" name="Straight Arrow Connector 7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243" name="Rectangle 3"/>
          <p:cNvSpPr>
            <a:spLocks noGrp="1" noChangeArrowheads="1"/>
          </p:cNvSpPr>
          <p:nvPr>
            <p:ph type="body" idx="1"/>
          </p:nvPr>
        </p:nvSpPr>
        <p:spPr>
          <a:xfrm>
            <a:off x="491490" y="2575033"/>
            <a:ext cx="3917646" cy="4054363"/>
          </a:xfrm>
        </p:spPr>
        <p:txBody>
          <a:bodyPr>
            <a:normAutofit fontScale="92500" lnSpcReduction="20000"/>
          </a:bodyPr>
          <a:lstStyle/>
          <a:p>
            <a:pPr eaLnBrk="1" hangingPunct="1"/>
            <a:r>
              <a:rPr lang="id-ID" altLang="en-US" sz="2400" dirty="0">
                <a:latin typeface="Papyrus" pitchFamily="66" charset="0"/>
              </a:rPr>
              <a:t>Mengaudit pengeluaran komunikasi. </a:t>
            </a:r>
            <a:r>
              <a:rPr lang="en-US" altLang="en-US" sz="2400" dirty="0">
                <a:latin typeface="Papyrus" pitchFamily="66" charset="0"/>
              </a:rPr>
              <a:t> </a:t>
            </a:r>
            <a:r>
              <a:rPr lang="id-ID" altLang="en-US" sz="2400" dirty="0">
                <a:latin typeface="Papyrus" pitchFamily="66" charset="0"/>
              </a:rPr>
              <a:t> </a:t>
            </a:r>
          </a:p>
          <a:p>
            <a:pPr eaLnBrk="1" hangingPunct="1"/>
            <a:r>
              <a:rPr lang="id-ID" altLang="en-US" sz="2400" dirty="0">
                <a:latin typeface="Papyrus" pitchFamily="66" charset="0"/>
              </a:rPr>
              <a:t>Mengidentifikasi kontak poin. </a:t>
            </a:r>
            <a:r>
              <a:rPr lang="en-US" altLang="en-US" sz="2400" dirty="0">
                <a:latin typeface="Papyrus" pitchFamily="66" charset="0"/>
              </a:rPr>
              <a:t> </a:t>
            </a:r>
            <a:endParaRPr lang="id-ID" altLang="en-US" sz="2400" dirty="0">
              <a:latin typeface="Papyrus" pitchFamily="66" charset="0"/>
            </a:endParaRPr>
          </a:p>
          <a:p>
            <a:pPr eaLnBrk="1" hangingPunct="1"/>
            <a:r>
              <a:rPr lang="id-ID" altLang="en-US" sz="2400" dirty="0">
                <a:latin typeface="Papyrus" pitchFamily="66" charset="0"/>
              </a:rPr>
              <a:t>Membangun tim komunikasi. </a:t>
            </a:r>
            <a:r>
              <a:rPr lang="en-US" altLang="en-US" sz="2400" dirty="0">
                <a:latin typeface="Papyrus" pitchFamily="66" charset="0"/>
              </a:rPr>
              <a:t> </a:t>
            </a:r>
            <a:endParaRPr lang="id-ID" altLang="en-US" sz="2400" dirty="0">
              <a:latin typeface="Papyrus" pitchFamily="66" charset="0"/>
            </a:endParaRPr>
          </a:p>
          <a:p>
            <a:pPr eaLnBrk="1" hangingPunct="1"/>
            <a:r>
              <a:rPr lang="id-ID" altLang="en-US" sz="2400" dirty="0">
                <a:latin typeface="Papyrus" pitchFamily="66" charset="0"/>
              </a:rPr>
              <a:t>Buat seluruh unsur komunikasi yang sesuai satu dengan lainnya </a:t>
            </a:r>
            <a:r>
              <a:rPr lang="en-US" altLang="en-US" sz="2400" dirty="0">
                <a:latin typeface="Papyrus" pitchFamily="66" charset="0"/>
              </a:rPr>
              <a:t> </a:t>
            </a:r>
            <a:endParaRPr lang="id-ID" altLang="en-US" sz="2400" dirty="0">
              <a:latin typeface="Papyrus" pitchFamily="66" charset="0"/>
            </a:endParaRPr>
          </a:p>
          <a:p>
            <a:pPr eaLnBrk="1" hangingPunct="1"/>
            <a:r>
              <a:rPr lang="id-ID" altLang="en-US" sz="2400" dirty="0">
                <a:latin typeface="Papyrus" pitchFamily="66" charset="0"/>
              </a:rPr>
              <a:t>Buat ukuran dari seluruh unsur. </a:t>
            </a:r>
            <a:r>
              <a:rPr lang="en-US" altLang="en-US" sz="2400" dirty="0">
                <a:latin typeface="Papyrus" pitchFamily="66" charset="0"/>
              </a:rPr>
              <a:t> </a:t>
            </a:r>
            <a:endParaRPr lang="id-ID" altLang="en-US" sz="2400" dirty="0">
              <a:latin typeface="Papyrus" pitchFamily="66" charset="0"/>
            </a:endParaRPr>
          </a:p>
          <a:p>
            <a:pPr eaLnBrk="1" hangingPunct="1"/>
            <a:r>
              <a:rPr lang="id-ID" altLang="en-US" sz="2400" dirty="0">
                <a:latin typeface="Papyrus" pitchFamily="66" charset="0"/>
              </a:rPr>
              <a:t>Menunjuk orang yang bertanggungjawab.</a:t>
            </a:r>
          </a:p>
          <a:p>
            <a:pPr eaLnBrk="1" hangingPunct="1"/>
            <a:r>
              <a:rPr lang="id-ID" altLang="en-US" sz="2400" dirty="0">
                <a:latin typeface="Papyrus" pitchFamily="66" charset="0"/>
              </a:rPr>
              <a:t>Menganalisis trend. </a:t>
            </a:r>
            <a:endParaRPr lang="en-US" altLang="en-US" sz="2400" dirty="0">
              <a:latin typeface="Papyrus" pitchFamily="66" charset="0"/>
            </a:endParaRPr>
          </a:p>
        </p:txBody>
      </p:sp>
      <p:pic>
        <p:nvPicPr>
          <p:cNvPr id="3074" name="Picture 2" descr="A group of people posing for the camera&#10;&#10;Description automatically generat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44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55691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28650" y="4754880"/>
            <a:ext cx="7886700"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1700" kern="1200">
                <a:solidFill>
                  <a:schemeClr val="tx1"/>
                </a:solidFill>
                <a:latin typeface="+mj-lt"/>
                <a:ea typeface="+mj-ea"/>
                <a:cs typeface="+mj-cs"/>
                <a:hlinkClick r:id="" action="ppaction://noaction"/>
              </a:rPr>
              <a:t>DAMPAK KOMUNIKASI PEMASARAN</a:t>
            </a:r>
          </a:p>
          <a:p>
            <a:pPr algn="ctr">
              <a:lnSpc>
                <a:spcPct val="90000"/>
              </a:lnSpc>
              <a:spcBef>
                <a:spcPct val="0"/>
              </a:spcBef>
              <a:spcAft>
                <a:spcPts val="600"/>
              </a:spcAft>
            </a:pPr>
            <a:r>
              <a:rPr lang="en-US" sz="1700" kern="1200">
                <a:solidFill>
                  <a:schemeClr val="tx1"/>
                </a:solidFill>
                <a:latin typeface="+mj-lt"/>
                <a:ea typeface="+mj-ea"/>
                <a:cs typeface="+mj-cs"/>
                <a:hlinkClick r:id="" action="ppaction://noaction"/>
              </a:rPr>
              <a:t>https</a:t>
            </a:r>
            <a:r>
              <a:rPr lang="en-US" sz="1700" kern="1200">
                <a:solidFill>
                  <a:schemeClr val="tx1"/>
                </a:solidFill>
                <a:latin typeface="+mj-lt"/>
                <a:ea typeface="+mj-ea"/>
                <a:cs typeface="+mj-cs"/>
                <a:hlinkClick r:id="rId3"/>
              </a:rPr>
              <a:t>://www.youtube.com/watch?v=1koBSRw-dm0https://www.youtube.com/watch?v=1koBSRw-dm0</a:t>
            </a:r>
            <a:endParaRPr lang="en-US" sz="1700" kern="1200">
              <a:solidFill>
                <a:schemeClr val="tx1"/>
              </a:solidFill>
              <a:latin typeface="+mj-lt"/>
              <a:ea typeface="+mj-ea"/>
              <a:cs typeface="+mj-cs"/>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230" b="26528"/>
          <a:stretch/>
        </p:blipFill>
        <p:spPr bwMode="auto">
          <a:xfrm>
            <a:off x="682470" y="358761"/>
            <a:ext cx="7779059" cy="42195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99154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REFLEKSI LBPP-LIA:</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US" sz="2100"/>
              <a:t>Membuat SWOT  LBPP –LIA berkaitan BAURAN PROMOSI yang sudah dilakukan oleh organisasi LBPP-LIA.</a:t>
            </a:r>
          </a:p>
          <a:p>
            <a:r>
              <a:rPr lang="en-US" sz="2100"/>
              <a:t>DIBAGI 10 ORANG per grup untuk berdiskusi selama 30 menit (break) hasil diskusi dipresentasikan pada sesi berikutnya</a:t>
            </a:r>
          </a:p>
          <a:p>
            <a:r>
              <a:rPr lang="en-US" sz="2100"/>
              <a:t>PEMBAHASAN PADA SESI II AKAN DIPANDU OLEH DR. MOSES L. HUTABARAT</a:t>
            </a:r>
          </a:p>
        </p:txBody>
      </p:sp>
    </p:spTree>
    <p:extLst>
      <p:ext uri="{BB962C8B-B14F-4D97-AF65-F5344CB8AC3E}">
        <p14:creationId xmlns:p14="http://schemas.microsoft.com/office/powerpoint/2010/main" val="362104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5"/>
          <p:cNvSpPr>
            <a:spLocks noGrp="1"/>
          </p:cNvSpPr>
          <p:nvPr>
            <p:ph idx="1"/>
          </p:nvPr>
        </p:nvSpPr>
        <p:spPr>
          <a:xfrm>
            <a:off x="3810000" y="1981200"/>
            <a:ext cx="4648200" cy="4114800"/>
          </a:xfrm>
        </p:spPr>
        <p:txBody>
          <a:bodyPr/>
          <a:lstStyle/>
          <a:p>
            <a:r>
              <a:rPr lang="en-US" sz="2800" dirty="0"/>
              <a:t>The overall process of building and maintaining profitable customer relationships by delivering superior customer value and satisfaction</a:t>
            </a:r>
          </a:p>
          <a:p>
            <a:endParaRPr lang="en-US" dirty="0"/>
          </a:p>
        </p:txBody>
      </p:sp>
      <p:sp>
        <p:nvSpPr>
          <p:cNvPr id="55298" name="Rectangle 3"/>
          <p:cNvSpPr>
            <a:spLocks noGrp="1" noChangeArrowheads="1"/>
          </p:cNvSpPr>
          <p:nvPr>
            <p:ph type="body" sz="quarter" idx="13"/>
          </p:nvPr>
        </p:nvSpPr>
        <p:spPr>
          <a:xfrm>
            <a:off x="0" y="1447800"/>
            <a:ext cx="8915400" cy="381000"/>
          </a:xfrm>
        </p:spPr>
        <p:txBody>
          <a:bodyPr>
            <a:normAutofit fontScale="77500" lnSpcReduction="20000"/>
          </a:bodyPr>
          <a:lstStyle/>
          <a:p>
            <a:r>
              <a:rPr lang="en-US"/>
              <a:t>Customer Relationship Management (CRM)</a:t>
            </a:r>
          </a:p>
          <a:p>
            <a:endParaRPr lang="en-US"/>
          </a:p>
          <a:p>
            <a:endParaRPr lang="en-US"/>
          </a:p>
        </p:txBody>
      </p:sp>
      <p:sp>
        <p:nvSpPr>
          <p:cNvPr id="55299" name="Rectangle 2"/>
          <p:cNvSpPr>
            <a:spLocks noGrp="1" noChangeArrowheads="1"/>
          </p:cNvSpPr>
          <p:nvPr>
            <p:ph type="title"/>
          </p:nvPr>
        </p:nvSpPr>
        <p:spPr>
          <a:xfrm>
            <a:off x="685800" y="228600"/>
            <a:ext cx="7772400" cy="838200"/>
          </a:xfrm>
        </p:spPr>
        <p:txBody>
          <a:bodyPr>
            <a:noAutofit/>
          </a:bodyPr>
          <a:lstStyle/>
          <a:p>
            <a:r>
              <a:rPr lang="en-US" sz="3200" b="1" dirty="0" err="1"/>
              <a:t>Sesi</a:t>
            </a:r>
            <a:r>
              <a:rPr lang="en-US" sz="3200" b="1" dirty="0"/>
              <a:t> II Building Customer Relationships</a:t>
            </a:r>
          </a:p>
        </p:txBody>
      </p:sp>
      <p:pic>
        <p:nvPicPr>
          <p:cNvPr id="55300" name="Picture 2"/>
          <p:cNvPicPr>
            <a:picLocks noChangeAspect="1" noChangeArrowheads="1"/>
          </p:cNvPicPr>
          <p:nvPr/>
        </p:nvPicPr>
        <p:blipFill>
          <a:blip r:embed="rId3"/>
          <a:srcRect/>
          <a:stretch>
            <a:fillRect/>
          </a:stretch>
        </p:blipFill>
        <p:spPr bwMode="auto">
          <a:xfrm>
            <a:off x="838200" y="2057400"/>
            <a:ext cx="2819400" cy="3759200"/>
          </a:xfrm>
          <a:prstGeom prst="rect">
            <a:avLst/>
          </a:prstGeom>
          <a:noFill/>
          <a:ln w="9525">
            <a:noFill/>
            <a:miter lim="800000"/>
            <a:headEnd/>
            <a:tailEnd/>
          </a:ln>
        </p:spPr>
      </p:pic>
      <p:sp>
        <p:nvSpPr>
          <p:cNvPr id="55301" name="Rectangle 4"/>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a:t>
            </a:r>
          </a:p>
        </p:txBody>
      </p:sp>
    </p:spTree>
    <p:extLst>
      <p:ext uri="{BB962C8B-B14F-4D97-AF65-F5344CB8AC3E}">
        <p14:creationId xmlns:p14="http://schemas.microsoft.com/office/powerpoint/2010/main" val="18742521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nfografik periksa data Lembaga Kursus dan Pelatihan 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3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106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220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3B08FD-5ECC-4728-AA84-CD6AC875B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2549107E-EC98-4933-8F8F-A1713C393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a:ln w="9525">
            <a:noFill/>
          </a:ln>
          <a:effectLst>
            <a:outerShdw blurRad="50800" dist="38100" dir="5400000" algn="t"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FCA8430-CE8A-4067-A67E-38DC08F97926}"/>
              </a:ext>
            </a:extLst>
          </p:cNvPr>
          <p:cNvPicPr>
            <a:picLocks noChangeAspect="1"/>
          </p:cNvPicPr>
          <p:nvPr/>
        </p:nvPicPr>
        <p:blipFill rotWithShape="1">
          <a:blip r:embed="rId3"/>
          <a:srcRect l="1817"/>
          <a:stretch/>
        </p:blipFill>
        <p:spPr>
          <a:xfrm>
            <a:off x="20" y="1"/>
            <a:ext cx="9143980" cy="6216557"/>
          </a:xfrm>
          <a:custGeom>
            <a:avLst/>
            <a:gdLst>
              <a:gd name="connsiteX0" fmla="*/ 0 w 12188952"/>
              <a:gd name="connsiteY0" fmla="*/ 0 h 6216557"/>
              <a:gd name="connsiteX1" fmla="*/ 12188952 w 12188952"/>
              <a:gd name="connsiteY1" fmla="*/ 0 h 6216557"/>
              <a:gd name="connsiteX2" fmla="*/ 12188952 w 12188952"/>
              <a:gd name="connsiteY2" fmla="*/ 5609705 h 6216557"/>
              <a:gd name="connsiteX3" fmla="*/ 12049115 w 12188952"/>
              <a:gd name="connsiteY3" fmla="*/ 5640762 h 6216557"/>
              <a:gd name="connsiteX4" fmla="*/ 6096001 w 12188952"/>
              <a:gd name="connsiteY4" fmla="*/ 6216557 h 6216557"/>
              <a:gd name="connsiteX5" fmla="*/ 142887 w 12188952"/>
              <a:gd name="connsiteY5" fmla="*/ 5640762 h 6216557"/>
              <a:gd name="connsiteX6" fmla="*/ 0 w 12188952"/>
              <a:gd name="connsiteY6" fmla="*/ 5609028 h 6216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p:spPr>
      </p:pic>
    </p:spTree>
    <p:extLst>
      <p:ext uri="{BB962C8B-B14F-4D97-AF65-F5344CB8AC3E}">
        <p14:creationId xmlns:p14="http://schemas.microsoft.com/office/powerpoint/2010/main" val="3488658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15F85-25AA-4A89-AC17-ECA431735F90}"/>
              </a:ext>
            </a:extLst>
          </p:cNvPr>
          <p:cNvSpPr>
            <a:spLocks noGrp="1"/>
          </p:cNvSpPr>
          <p:nvPr>
            <p:ph type="title"/>
          </p:nvPr>
        </p:nvSpPr>
        <p:spPr>
          <a:xfrm>
            <a:off x="630936" y="426720"/>
            <a:ext cx="7879842" cy="1919141"/>
          </a:xfrm>
        </p:spPr>
        <p:txBody>
          <a:bodyPr anchor="b">
            <a:normAutofit/>
          </a:bodyPr>
          <a:lstStyle/>
          <a:p>
            <a:r>
              <a:rPr lang="en-US" sz="5200"/>
              <a:t>References</a:t>
            </a:r>
          </a:p>
        </p:txBody>
      </p:sp>
      <p:sp>
        <p:nvSpPr>
          <p:cNvPr id="10"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899927"/>
            <a:ext cx="783869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776031"/>
            <a:ext cx="1405092"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3BA73CE-AE45-42F8-81C6-E0AA749994F1}"/>
              </a:ext>
            </a:extLst>
          </p:cNvPr>
          <p:cNvSpPr>
            <a:spLocks noGrp="1"/>
          </p:cNvSpPr>
          <p:nvPr>
            <p:ph idx="1"/>
          </p:nvPr>
        </p:nvSpPr>
        <p:spPr>
          <a:xfrm>
            <a:off x="630936" y="3337269"/>
            <a:ext cx="7882128" cy="2905686"/>
          </a:xfrm>
        </p:spPr>
        <p:txBody>
          <a:bodyPr>
            <a:normAutofit/>
          </a:bodyPr>
          <a:lstStyle/>
          <a:p>
            <a:pPr marL="0" indent="0">
              <a:buNone/>
            </a:pPr>
            <a:r>
              <a:rPr lang="en-US" sz="1900"/>
              <a:t>For STP</a:t>
            </a:r>
          </a:p>
          <a:p>
            <a:r>
              <a:rPr lang="en-US" sz="1900"/>
              <a:t>Lancaster G. and Massingham, L. (1988) </a:t>
            </a:r>
            <a:r>
              <a:rPr lang="en-US" sz="1900" i="1"/>
              <a:t>Essentials of Marketing</a:t>
            </a:r>
            <a:r>
              <a:rPr lang="en-US" sz="1900"/>
              <a:t>. Maidenhead, Berkshire, England.  McGraw-Hill.</a:t>
            </a:r>
          </a:p>
          <a:p>
            <a:r>
              <a:rPr lang="en-US" sz="1900"/>
              <a:t>Smith, W. R. (1956). Product differentiation and market segmentation as alternative marketing strategies. </a:t>
            </a:r>
            <a:r>
              <a:rPr lang="en-US" sz="1900" i="1"/>
              <a:t>Journal of Marketing</a:t>
            </a:r>
            <a:r>
              <a:rPr lang="en-US" sz="1900"/>
              <a:t>. (Vol. 21, Issue 1, July). p3-8.</a:t>
            </a:r>
          </a:p>
          <a:p>
            <a:endParaRPr lang="en-US" sz="1900"/>
          </a:p>
        </p:txBody>
      </p:sp>
    </p:spTree>
    <p:extLst>
      <p:ext uri="{BB962C8B-B14F-4D97-AF65-F5344CB8AC3E}">
        <p14:creationId xmlns:p14="http://schemas.microsoft.com/office/powerpoint/2010/main" val="2256909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Freeform: Shape 137">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0" name="Freeform: Shape 139">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80842" y="647415"/>
            <a:ext cx="3384536" cy="5438336"/>
          </a:xfrm>
          <a:solidFill>
            <a:schemeClr val="bg1"/>
          </a:solidFill>
        </p:spPr>
        <p:txBody>
          <a:bodyPr vert="horz" lIns="91440" tIns="45720" rIns="91440" bIns="45720" rtlCol="0" anchor="b">
            <a:normAutofit/>
          </a:bodyPr>
          <a:lstStyle/>
          <a:p>
            <a:pPr>
              <a:lnSpc>
                <a:spcPct val="90000"/>
              </a:lnSpc>
            </a:pPr>
            <a:r>
              <a:rPr lang="en-US" sz="1800" b="1" kern="1200" dirty="0" err="1">
                <a:solidFill>
                  <a:schemeClr val="tx1"/>
                </a:solidFill>
                <a:latin typeface="+mj-lt"/>
                <a:ea typeface="+mj-ea"/>
                <a:cs typeface="+mj-cs"/>
              </a:rPr>
              <a:t>Inovasi</a:t>
            </a:r>
            <a:r>
              <a:rPr lang="en-US" sz="1800" b="1" kern="1200" dirty="0">
                <a:solidFill>
                  <a:schemeClr val="tx1"/>
                </a:solidFill>
                <a:latin typeface="+mj-lt"/>
                <a:ea typeface="+mj-ea"/>
                <a:cs typeface="+mj-cs"/>
              </a:rPr>
              <a:t> </a:t>
            </a:r>
            <a:r>
              <a:rPr lang="en-US" sz="1800" b="1" kern="1200" dirty="0" err="1">
                <a:solidFill>
                  <a:schemeClr val="tx1"/>
                </a:solidFill>
                <a:latin typeface="+mj-lt"/>
                <a:ea typeface="+mj-ea"/>
                <a:cs typeface="+mj-cs"/>
              </a:rPr>
              <a:t>baru</a:t>
            </a:r>
            <a:r>
              <a:rPr lang="en-US" sz="1800" b="1" kern="1200" dirty="0">
                <a:solidFill>
                  <a:schemeClr val="tx1"/>
                </a:solidFill>
                <a:latin typeface="+mj-lt"/>
                <a:ea typeface="+mj-ea"/>
                <a:cs typeface="+mj-cs"/>
              </a:rPr>
              <a:t> </a:t>
            </a:r>
            <a:r>
              <a:rPr lang="en-US" sz="1800" b="1" kern="1200" dirty="0" err="1">
                <a:solidFill>
                  <a:schemeClr val="tx1"/>
                </a:solidFill>
                <a:latin typeface="+mj-lt"/>
                <a:ea typeface="+mj-ea"/>
                <a:cs typeface="+mj-cs"/>
              </a:rPr>
              <a:t>masuk</a:t>
            </a:r>
            <a:r>
              <a:rPr lang="en-US" sz="1800" b="1" kern="1200" dirty="0">
                <a:solidFill>
                  <a:schemeClr val="tx1"/>
                </a:solidFill>
                <a:latin typeface="+mj-lt"/>
                <a:ea typeface="+mj-ea"/>
                <a:cs typeface="+mj-cs"/>
              </a:rPr>
              <a:t> </a:t>
            </a:r>
            <a:r>
              <a:rPr lang="en-US" sz="1800" b="1" kern="1200" dirty="0" err="1">
                <a:solidFill>
                  <a:schemeClr val="tx1"/>
                </a:solidFill>
                <a:latin typeface="+mj-lt"/>
                <a:ea typeface="+mj-ea"/>
                <a:cs typeface="+mj-cs"/>
              </a:rPr>
              <a:t>ke</a:t>
            </a:r>
            <a:r>
              <a:rPr lang="en-US" sz="1800" b="1" kern="1200" dirty="0">
                <a:solidFill>
                  <a:schemeClr val="tx1"/>
                </a:solidFill>
                <a:latin typeface="+mj-lt"/>
                <a:ea typeface="+mj-ea"/>
                <a:cs typeface="+mj-cs"/>
              </a:rPr>
              <a:t> pasar &amp; </a:t>
            </a:r>
            <a:r>
              <a:rPr lang="en-US" sz="1800" b="1" kern="1200" dirty="0" err="1">
                <a:solidFill>
                  <a:schemeClr val="tx1"/>
                </a:solidFill>
                <a:latin typeface="+mj-lt"/>
                <a:ea typeface="+mj-ea"/>
                <a:cs typeface="+mj-cs"/>
              </a:rPr>
              <a:t>menciptakan</a:t>
            </a:r>
            <a:r>
              <a:rPr lang="en-US" sz="1800" b="1" kern="1200" dirty="0">
                <a:solidFill>
                  <a:schemeClr val="tx1"/>
                </a:solidFill>
                <a:latin typeface="+mj-lt"/>
                <a:ea typeface="+mj-ea"/>
                <a:cs typeface="+mj-cs"/>
              </a:rPr>
              <a:t> </a:t>
            </a:r>
            <a:r>
              <a:rPr lang="en-US" sz="1800" b="1" kern="1200" dirty="0" err="1">
                <a:solidFill>
                  <a:schemeClr val="tx1"/>
                </a:solidFill>
                <a:latin typeface="+mj-lt"/>
                <a:ea typeface="+mj-ea"/>
                <a:cs typeface="+mj-cs"/>
              </a:rPr>
              <a:t>efek</a:t>
            </a:r>
            <a:r>
              <a:rPr lang="en-US" sz="1800" b="1" kern="1200" dirty="0">
                <a:solidFill>
                  <a:schemeClr val="tx1"/>
                </a:solidFill>
                <a:latin typeface="+mj-lt"/>
                <a:ea typeface="+mj-ea"/>
                <a:cs typeface="+mj-cs"/>
              </a:rPr>
              <a:t> </a:t>
            </a:r>
            <a:r>
              <a:rPr lang="en-US" sz="1800" b="1" kern="1200" dirty="0" err="1">
                <a:solidFill>
                  <a:schemeClr val="tx1"/>
                </a:solidFill>
                <a:latin typeface="+mj-lt"/>
                <a:ea typeface="+mj-ea"/>
                <a:cs typeface="+mj-cs"/>
              </a:rPr>
              <a:t>disrupsi</a:t>
            </a:r>
            <a:r>
              <a:rPr lang="en-US" sz="1800" b="1" kern="1200" dirty="0">
                <a:solidFill>
                  <a:schemeClr val="tx1"/>
                </a:solidFill>
                <a:latin typeface="+mj-lt"/>
                <a:ea typeface="+mj-ea"/>
                <a:cs typeface="+mj-cs"/>
              </a:rPr>
              <a:t> </a:t>
            </a:r>
            <a:r>
              <a:rPr lang="en-US" sz="1800" kern="1200" dirty="0" err="1">
                <a:solidFill>
                  <a:schemeClr val="tx1"/>
                </a:solidFill>
                <a:latin typeface="+mj-lt"/>
                <a:ea typeface="+mj-ea"/>
                <a:cs typeface="+mj-cs"/>
              </a:rPr>
              <a:t>cukup</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kuat</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mengubah</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struktur</a:t>
            </a:r>
            <a:r>
              <a:rPr lang="en-US" sz="1800" kern="1200" dirty="0">
                <a:solidFill>
                  <a:schemeClr val="tx1"/>
                </a:solidFill>
                <a:latin typeface="+mj-lt"/>
                <a:ea typeface="+mj-ea"/>
                <a:cs typeface="+mj-cs"/>
              </a:rPr>
              <a:t> pasar </a:t>
            </a:r>
            <a:r>
              <a:rPr lang="en-US" sz="1800" kern="1200" dirty="0" err="1">
                <a:solidFill>
                  <a:schemeClr val="tx1"/>
                </a:solidFill>
                <a:latin typeface="+mj-lt"/>
                <a:ea typeface="+mj-ea"/>
                <a:cs typeface="+mj-cs"/>
              </a:rPr>
              <a:t>sebelumnya</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Fenomena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efek</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disrupsi</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saat</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ini</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Contoh</a:t>
            </a:r>
            <a:r>
              <a:rPr lang="en-US" sz="1800" kern="1200" dirty="0">
                <a:solidFill>
                  <a:schemeClr val="tx1"/>
                </a:solidFill>
                <a:latin typeface="+mj-lt"/>
                <a:ea typeface="+mj-ea"/>
                <a:cs typeface="+mj-cs"/>
              </a:rPr>
              <a:t>, RUANG GURU PEMBELAJARAN </a:t>
            </a:r>
            <a:r>
              <a:rPr lang="en-US" sz="1800" b="1" kern="1200" dirty="0">
                <a:solidFill>
                  <a:schemeClr val="tx1"/>
                </a:solidFill>
                <a:latin typeface="+mj-lt"/>
                <a:ea typeface="+mj-ea"/>
                <a:cs typeface="+mj-cs"/>
              </a:rPr>
              <a:t>SECARA daring</a:t>
            </a:r>
            <a:r>
              <a:rPr lang="en-US" sz="1800" kern="1200" dirty="0">
                <a:solidFill>
                  <a:schemeClr val="tx1"/>
                </a:solidFill>
                <a:latin typeface="+mj-lt"/>
                <a:ea typeface="+mj-ea"/>
                <a:cs typeface="+mj-cs"/>
              </a:rPr>
              <a:t>, dan </a:t>
            </a:r>
            <a:r>
              <a:rPr lang="en-US" sz="1800" kern="1200" dirty="0" err="1">
                <a:solidFill>
                  <a:schemeClr val="tx1"/>
                </a:solidFill>
                <a:latin typeface="+mj-lt"/>
                <a:ea typeface="+mj-ea"/>
                <a:cs typeface="+mj-cs"/>
              </a:rPr>
              <a:t>berbagai</a:t>
            </a:r>
            <a:r>
              <a:rPr lang="en-US" sz="1800" kern="1200" dirty="0">
                <a:solidFill>
                  <a:schemeClr val="tx1"/>
                </a:solidFill>
                <a:latin typeface="+mj-lt"/>
                <a:ea typeface="+mj-ea"/>
                <a:cs typeface="+mj-cs"/>
              </a:rPr>
              <a:t> </a:t>
            </a:r>
            <a:r>
              <a:rPr lang="en-US" sz="1800" i="1" kern="1200" dirty="0">
                <a:solidFill>
                  <a:schemeClr val="tx1"/>
                </a:solidFill>
                <a:latin typeface="+mj-lt"/>
                <a:ea typeface="+mj-ea"/>
                <a:cs typeface="+mj-cs"/>
              </a:rPr>
              <a:t>marketplace online</a:t>
            </a:r>
            <a:r>
              <a:rPr lang="en-US" sz="1800" kern="1200" dirty="0">
                <a:solidFill>
                  <a:schemeClr val="tx1"/>
                </a:solidFill>
                <a:latin typeface="+mj-lt"/>
                <a:ea typeface="+mj-ea"/>
                <a:cs typeface="+mj-cs"/>
              </a:rPr>
              <a:t> yang </a:t>
            </a:r>
            <a:r>
              <a:rPr lang="en-US" sz="1800" kern="1200" dirty="0" err="1">
                <a:solidFill>
                  <a:schemeClr val="tx1"/>
                </a:solidFill>
                <a:latin typeface="+mj-lt"/>
                <a:ea typeface="+mj-ea"/>
                <a:cs typeface="+mj-cs"/>
              </a:rPr>
              <a:t>cukup</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mengubah</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tren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jual</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beli</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termasuk</a:t>
            </a:r>
            <a:r>
              <a:rPr lang="en-US" sz="1800" kern="1200" dirty="0">
                <a:solidFill>
                  <a:schemeClr val="tx1"/>
                </a:solidFill>
                <a:latin typeface="+mj-lt"/>
                <a:ea typeface="+mj-ea"/>
                <a:cs typeface="+mj-cs"/>
              </a:rPr>
              <a:t> pada </a:t>
            </a:r>
            <a:r>
              <a:rPr lang="en-US" sz="1800" kern="1200" dirty="0" err="1">
                <a:solidFill>
                  <a:schemeClr val="tx1"/>
                </a:solidFill>
                <a:latin typeface="+mj-lt"/>
                <a:ea typeface="+mj-ea"/>
                <a:cs typeface="+mj-cs"/>
              </a:rPr>
              <a:t>industri</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jasa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kursus</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bahasa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Inggris</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b="1" kern="1200" dirty="0">
                <a:solidFill>
                  <a:schemeClr val="tx1"/>
                </a:solidFill>
                <a:latin typeface="+mj-lt"/>
                <a:ea typeface="+mj-ea"/>
                <a:cs typeface="+mj-cs"/>
              </a:rPr>
              <a:t>Era </a:t>
            </a:r>
            <a:r>
              <a:rPr lang="en-US" sz="1800" b="1" kern="1200" dirty="0" err="1">
                <a:solidFill>
                  <a:schemeClr val="tx1"/>
                </a:solidFill>
                <a:latin typeface="+mj-lt"/>
                <a:ea typeface="+mj-ea"/>
                <a:cs typeface="+mj-cs"/>
              </a:rPr>
              <a:t>disrupsi</a:t>
            </a:r>
            <a:r>
              <a:rPr lang="en-US" sz="1800" b="1" kern="1200" dirty="0">
                <a:solidFill>
                  <a:schemeClr val="tx1"/>
                </a:solidFill>
                <a:latin typeface="+mj-lt"/>
                <a:ea typeface="+mj-ea"/>
                <a:cs typeface="+mj-cs"/>
              </a:rPr>
              <a:t> </a:t>
            </a:r>
            <a:r>
              <a:rPr lang="en-US" sz="1800" kern="1200" dirty="0" err="1">
                <a:solidFill>
                  <a:schemeClr val="tx1"/>
                </a:solidFill>
                <a:latin typeface="+mj-lt"/>
                <a:ea typeface="+mj-ea"/>
                <a:cs typeface="+mj-cs"/>
              </a:rPr>
              <a:t>ini</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tidak</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dapat</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disepelekan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karena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bisa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saja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perusahaan</a:t>
            </a:r>
            <a:r>
              <a:rPr lang="en-US" sz="1800" kern="1200" dirty="0">
                <a:solidFill>
                  <a:schemeClr val="tx1"/>
                </a:solidFill>
                <a:latin typeface="+mj-lt"/>
                <a:ea typeface="+mj-ea"/>
                <a:cs typeface="+mj-cs"/>
              </a:rPr>
              <a:t> Anda yang </a:t>
            </a:r>
            <a:r>
              <a:rPr lang="en-US" sz="1800" kern="1200" dirty="0" err="1">
                <a:solidFill>
                  <a:schemeClr val="tx1"/>
                </a:solidFill>
                <a:latin typeface="+mj-lt"/>
                <a:ea typeface="+mj-ea"/>
                <a:cs typeface="+mj-cs"/>
              </a:rPr>
              <a:t>na.nti</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akan</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terkena</a:t>
            </a:r>
            <a:r>
              <a:rPr lang="en-US" sz="1800" kern="1200" dirty="0">
                <a:solidFill>
                  <a:schemeClr val="tx1"/>
                </a:solidFill>
                <a:latin typeface="+mj-lt"/>
                <a:ea typeface="+mj-ea"/>
                <a:cs typeface="+mj-cs"/>
              </a:rPr>
              <a:t> DAMPAKNYA.</a:t>
            </a:r>
            <a:br>
              <a:rPr lang="en-US" sz="1100" kern="1200" dirty="0">
                <a:solidFill>
                  <a:schemeClr val="tx1"/>
                </a:solidFill>
                <a:latin typeface="+mj-lt"/>
                <a:ea typeface="+mj-ea"/>
                <a:cs typeface="+mj-cs"/>
              </a:rPr>
            </a:br>
            <a:endParaRPr lang="en-US" sz="1100" kern="1200" dirty="0">
              <a:solidFill>
                <a:schemeClr val="tx1"/>
              </a:solidFill>
              <a:latin typeface="+mj-lt"/>
              <a:ea typeface="+mj-ea"/>
              <a:cs typeface="+mj-cs"/>
            </a:endParaRPr>
          </a:p>
        </p:txBody>
      </p:sp>
      <p:sp>
        <p:nvSpPr>
          <p:cNvPr id="3" name="Text Placeholder 2"/>
          <p:cNvSpPr>
            <a:spLocks noGrp="1"/>
          </p:cNvSpPr>
          <p:nvPr>
            <p:ph type="body" idx="1"/>
          </p:nvPr>
        </p:nvSpPr>
        <p:spPr>
          <a:xfrm>
            <a:off x="408240" y="6066693"/>
            <a:ext cx="3522766" cy="528486"/>
          </a:xfrm>
        </p:spPr>
        <p:txBody>
          <a:bodyPr vert="horz" lIns="91440" tIns="45720" rIns="91440" bIns="45720" rtlCol="0">
            <a:normAutofit/>
          </a:bodyPr>
          <a:lstStyle/>
          <a:p>
            <a:pPr>
              <a:lnSpc>
                <a:spcPct val="90000"/>
              </a:lnSpc>
              <a:spcBef>
                <a:spcPts val="1000"/>
              </a:spcBef>
            </a:pPr>
            <a:r>
              <a:rPr lang="en-US" sz="2800" b="1" kern="1200" dirty="0">
                <a:solidFill>
                  <a:schemeClr val="tx1"/>
                </a:solidFill>
                <a:effectLst>
                  <a:outerShdw blurRad="38100" dist="38100" dir="2700000" algn="tl">
                    <a:srgbClr val="000000">
                      <a:alpha val="43137"/>
                    </a:srgbClr>
                  </a:outerShdw>
                </a:effectLst>
                <a:latin typeface="+mn-lt"/>
                <a:ea typeface="+mn-ea"/>
                <a:cs typeface="+mn-cs"/>
              </a:rPr>
              <a:t>DISRUPTIVE ERA</a:t>
            </a:r>
          </a:p>
        </p:txBody>
      </p:sp>
      <p:sp>
        <p:nvSpPr>
          <p:cNvPr id="142" name="Rectangle 14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4" name="Rectangle 14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7" name="Picture 3" descr="A close up of a mans face&#10;&#10;Description automatically generated"/>
          <p:cNvPicPr>
            <a:picLocks noChangeAspect="1" noChangeArrowheads="1"/>
          </p:cNvPicPr>
          <p:nvPr/>
        </p:nvPicPr>
        <p:blipFill rotWithShape="1">
          <a:blip r:embed="rId3">
            <a:extLst>
              <a:ext uri="{28A0092B-C50C-407E-A947-70E740481C1C}">
                <a14:useLocalDpi xmlns:a14="http://schemas.microsoft.com/office/drawing/2010/main" val="0"/>
              </a:ext>
            </a:extLst>
          </a:blip>
          <a:srcRect t="12226" r="2" b="16924"/>
          <a:stretch/>
        </p:blipFill>
        <p:spPr bwMode="auto">
          <a:xfrm>
            <a:off x="4279452" y="457199"/>
            <a:ext cx="4516102" cy="56238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8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9" t="9091" r="41825"/>
          <a:stretch/>
        </p:blipFill>
        <p:spPr bwMode="auto">
          <a:xfrm>
            <a:off x="2642616" y="10"/>
            <a:ext cx="6501384"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8485" y="1122363"/>
            <a:ext cx="301752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900" b="1">
                <a:latin typeface="+mj-lt"/>
                <a:ea typeface="+mj-ea"/>
                <a:cs typeface="+mj-cs"/>
              </a:rPr>
              <a:t>GUNAKAN PEMANFAATAN TEKNOLOGI  UNTUK MERAIH PROSES PEMBELAJARAN DAN KONSUMEN</a:t>
            </a:r>
          </a:p>
        </p:txBody>
      </p:sp>
      <p:sp>
        <p:nvSpPr>
          <p:cNvPr id="2054"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5"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31163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73" b="5116"/>
          <a:stretch/>
        </p:blipFill>
        <p:spPr bwMode="auto">
          <a:xfrm>
            <a:off x="1172808" y="393173"/>
            <a:ext cx="7259661" cy="303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120" b="6841"/>
          <a:stretch/>
        </p:blipFill>
        <p:spPr bwMode="auto">
          <a:xfrm>
            <a:off x="1169671" y="3657600"/>
            <a:ext cx="7290933" cy="303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4868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81" b="5154"/>
          <a:stretch/>
        </p:blipFill>
        <p:spPr bwMode="auto">
          <a:xfrm>
            <a:off x="228600" y="190500"/>
            <a:ext cx="89154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063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73"/>
          <a:stretch/>
        </p:blipFill>
        <p:spPr bwMode="auto">
          <a:xfrm>
            <a:off x="0" y="138545"/>
            <a:ext cx="9157855" cy="6580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4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4" name="Rectangle 33">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266700"/>
            <a:ext cx="2486170" cy="5251450"/>
          </a:xfrm>
        </p:spPr>
        <p:txBody>
          <a:bodyPr>
            <a:normAutofit/>
          </a:bodyPr>
          <a:lstStyle/>
          <a:p>
            <a:r>
              <a:rPr lang="en-US" dirty="0"/>
              <a:t>MASALAH </a:t>
            </a:r>
          </a:p>
        </p:txBody>
      </p:sp>
      <p:sp>
        <p:nvSpPr>
          <p:cNvPr id="3" name="Content Placeholder 2"/>
          <p:cNvSpPr>
            <a:spLocks noGrp="1"/>
          </p:cNvSpPr>
          <p:nvPr>
            <p:ph idx="1"/>
          </p:nvPr>
        </p:nvSpPr>
        <p:spPr>
          <a:xfrm>
            <a:off x="3730229" y="14287"/>
            <a:ext cx="5203033" cy="5665789"/>
          </a:xfrm>
        </p:spPr>
        <p:txBody>
          <a:bodyPr anchor="ctr">
            <a:normAutofit lnSpcReduction="10000"/>
          </a:bodyPr>
          <a:lstStyle/>
          <a:p>
            <a:pPr marL="457200" indent="-457200">
              <a:lnSpc>
                <a:spcPct val="90000"/>
              </a:lnSpc>
              <a:buAutoNum type="arabicPeriod"/>
            </a:pPr>
            <a:r>
              <a:rPr lang="en-US" sz="1600" b="0" dirty="0"/>
              <a:t>Kian </a:t>
            </a:r>
            <a:r>
              <a:rPr lang="en-US" sz="1600" b="0" dirty="0" err="1"/>
              <a:t>banyaknya</a:t>
            </a:r>
            <a:r>
              <a:rPr lang="en-US" sz="1600" b="0" dirty="0"/>
              <a:t> </a:t>
            </a:r>
            <a:r>
              <a:rPr lang="en-US" sz="1600" b="0" dirty="0" err="1"/>
              <a:t>waralaba</a:t>
            </a:r>
            <a:r>
              <a:rPr lang="en-US" sz="1600" b="0" dirty="0"/>
              <a:t> </a:t>
            </a:r>
            <a:r>
              <a:rPr lang="en-US" sz="1600" b="0" dirty="0" err="1"/>
              <a:t>kursus</a:t>
            </a:r>
            <a:r>
              <a:rPr lang="en-US" sz="1600" b="0" dirty="0"/>
              <a:t> </a:t>
            </a:r>
            <a:r>
              <a:rPr lang="en-US" sz="1600" b="0" dirty="0" err="1"/>
              <a:t>dari</a:t>
            </a:r>
            <a:r>
              <a:rPr lang="en-US" sz="1600" b="0" dirty="0"/>
              <a:t> </a:t>
            </a:r>
            <a:r>
              <a:rPr lang="en-US" sz="1600" b="0" dirty="0" err="1"/>
              <a:t>luar</a:t>
            </a:r>
            <a:r>
              <a:rPr lang="en-US" sz="1600" b="0" dirty="0"/>
              <a:t> negeri. </a:t>
            </a:r>
          </a:p>
          <a:p>
            <a:pPr marL="457200" indent="-457200">
              <a:lnSpc>
                <a:spcPct val="90000"/>
              </a:lnSpc>
              <a:buAutoNum type="arabicPeriod"/>
            </a:pPr>
            <a:r>
              <a:rPr lang="en-US" sz="1600" b="0" dirty="0" err="1"/>
              <a:t>Banyaknya</a:t>
            </a:r>
            <a:r>
              <a:rPr lang="en-US" sz="1600" b="0" dirty="0"/>
              <a:t> </a:t>
            </a:r>
            <a:r>
              <a:rPr lang="en-US" sz="1600" b="0" dirty="0" err="1"/>
              <a:t>kursus</a:t>
            </a:r>
            <a:r>
              <a:rPr lang="en-US" sz="1600" b="0" dirty="0"/>
              <a:t> gratis </a:t>
            </a:r>
            <a:r>
              <a:rPr lang="en-US" sz="1600" b="0" dirty="0" err="1"/>
              <a:t>didanai</a:t>
            </a:r>
            <a:r>
              <a:rPr lang="en-US" sz="1600" b="0" dirty="0"/>
              <a:t> </a:t>
            </a:r>
            <a:r>
              <a:rPr lang="en-US" sz="1600" b="0" dirty="0" err="1"/>
              <a:t>pemerintah</a:t>
            </a:r>
            <a:r>
              <a:rPr lang="en-US" sz="1600" b="0" dirty="0"/>
              <a:t> </a:t>
            </a:r>
            <a:r>
              <a:rPr lang="en-US" sz="1600" b="0" dirty="0" err="1"/>
              <a:t>sebagai</a:t>
            </a:r>
            <a:r>
              <a:rPr lang="en-US" sz="1600" b="0" dirty="0"/>
              <a:t> salah </a:t>
            </a:r>
            <a:r>
              <a:rPr lang="en-US" sz="1600" b="0" dirty="0" err="1"/>
              <a:t>satu</a:t>
            </a:r>
            <a:r>
              <a:rPr lang="en-US" sz="1600" b="0" dirty="0"/>
              <a:t> program </a:t>
            </a:r>
            <a:r>
              <a:rPr lang="en-US" sz="1600" b="0" dirty="0" err="1"/>
              <a:t>pelatihan</a:t>
            </a:r>
            <a:r>
              <a:rPr lang="en-US" sz="1600" b="0" dirty="0"/>
              <a:t> dan </a:t>
            </a:r>
            <a:r>
              <a:rPr lang="en-US" sz="1600" b="0" dirty="0" err="1"/>
              <a:t>penyaluran</a:t>
            </a:r>
            <a:r>
              <a:rPr lang="en-US" sz="1600" b="0" dirty="0"/>
              <a:t> </a:t>
            </a:r>
            <a:r>
              <a:rPr lang="en-US" sz="1600" b="0" dirty="0" err="1"/>
              <a:t>kerja</a:t>
            </a:r>
            <a:r>
              <a:rPr lang="en-US" sz="1600" b="0" dirty="0"/>
              <a:t> </a:t>
            </a:r>
            <a:r>
              <a:rPr lang="en-US" sz="1600" b="0" dirty="0" err="1"/>
              <a:t>guna</a:t>
            </a:r>
            <a:r>
              <a:rPr lang="en-US" sz="1600" b="0" dirty="0"/>
              <a:t> </a:t>
            </a:r>
            <a:r>
              <a:rPr lang="en-US" sz="1600" b="0" dirty="0" err="1"/>
              <a:t>mengatasi</a:t>
            </a:r>
            <a:r>
              <a:rPr lang="en-US" sz="1600" b="0" dirty="0"/>
              <a:t> </a:t>
            </a:r>
            <a:r>
              <a:rPr lang="en-US" sz="1600" b="0" dirty="0" err="1"/>
              <a:t>masalah</a:t>
            </a:r>
            <a:r>
              <a:rPr lang="en-US" sz="1600" b="0" dirty="0"/>
              <a:t> </a:t>
            </a:r>
            <a:r>
              <a:rPr lang="en-US" sz="1600" b="0" dirty="0" err="1"/>
              <a:t>pengangguran</a:t>
            </a:r>
            <a:r>
              <a:rPr lang="en-US" sz="1600" b="0" dirty="0"/>
              <a:t>.  </a:t>
            </a:r>
          </a:p>
          <a:p>
            <a:pPr marL="457200" indent="-457200">
              <a:lnSpc>
                <a:spcPct val="90000"/>
              </a:lnSpc>
              <a:buAutoNum type="arabicPeriod"/>
            </a:pPr>
            <a:r>
              <a:rPr lang="en-US" sz="1600" b="0" dirty="0" err="1"/>
              <a:t>Akibatnya</a:t>
            </a:r>
            <a:r>
              <a:rPr lang="en-US" sz="1600" b="0" dirty="0"/>
              <a:t>, </a:t>
            </a:r>
            <a:r>
              <a:rPr lang="en-US" sz="1600" b="0" dirty="0" err="1"/>
              <a:t>dengan</a:t>
            </a:r>
            <a:r>
              <a:rPr lang="en-US" sz="1600" b="0" dirty="0"/>
              <a:t> </a:t>
            </a:r>
            <a:r>
              <a:rPr lang="en-US" sz="1600" b="0" dirty="0" err="1"/>
              <a:t>bertumbuhnya</a:t>
            </a:r>
            <a:r>
              <a:rPr lang="en-US" sz="1600" b="0" dirty="0"/>
              <a:t> </a:t>
            </a:r>
            <a:r>
              <a:rPr lang="en-US" sz="1600" b="0" dirty="0" err="1"/>
              <a:t>kursus</a:t>
            </a:r>
            <a:r>
              <a:rPr lang="en-US" sz="1600" b="0" dirty="0"/>
              <a:t> </a:t>
            </a:r>
            <a:r>
              <a:rPr lang="en-US" sz="1600" b="0" dirty="0" err="1"/>
              <a:t>asing</a:t>
            </a:r>
            <a:r>
              <a:rPr lang="en-US" sz="1600" b="0" dirty="0"/>
              <a:t> di Indonesia yang </a:t>
            </a:r>
            <a:r>
              <a:rPr lang="en-US" sz="1600" b="0" dirty="0" err="1"/>
              <a:t>biasanya</a:t>
            </a:r>
            <a:r>
              <a:rPr lang="en-US" sz="1600" b="0" dirty="0"/>
              <a:t> </a:t>
            </a:r>
            <a:r>
              <a:rPr lang="en-US" sz="1600" b="0" dirty="0" err="1"/>
              <a:t>masuk</a:t>
            </a:r>
            <a:r>
              <a:rPr lang="en-US" sz="1600" b="0" dirty="0"/>
              <a:t> </a:t>
            </a:r>
            <a:r>
              <a:rPr lang="en-US" sz="1600" b="0" dirty="0" err="1"/>
              <a:t>dalam</a:t>
            </a:r>
            <a:r>
              <a:rPr lang="en-US" sz="1600" b="0" dirty="0"/>
              <a:t> </a:t>
            </a:r>
            <a:r>
              <a:rPr lang="en-US" sz="1600" b="0" dirty="0" err="1"/>
              <a:t>bentuk</a:t>
            </a:r>
            <a:r>
              <a:rPr lang="en-US" sz="1600" b="0" dirty="0"/>
              <a:t> </a:t>
            </a:r>
            <a:r>
              <a:rPr lang="en-US" sz="1600" b="0" dirty="0" err="1"/>
              <a:t>waralaba</a:t>
            </a:r>
            <a:r>
              <a:rPr lang="en-US" sz="1600" b="0" dirty="0"/>
              <a:t> </a:t>
            </a:r>
            <a:r>
              <a:rPr lang="en-US" sz="1600" b="0" dirty="0" err="1"/>
              <a:t>berkualitas</a:t>
            </a:r>
            <a:r>
              <a:rPr lang="en-US" sz="1600" b="0" dirty="0"/>
              <a:t>, </a:t>
            </a:r>
            <a:r>
              <a:rPr lang="en-US" sz="1600" b="0" dirty="0" err="1"/>
              <a:t>lembaga</a:t>
            </a:r>
            <a:r>
              <a:rPr lang="en-US" sz="1600" b="0" dirty="0"/>
              <a:t> </a:t>
            </a:r>
            <a:r>
              <a:rPr lang="en-US" sz="1600" b="0" dirty="0" err="1"/>
              <a:t>kursus</a:t>
            </a:r>
            <a:r>
              <a:rPr lang="en-US" sz="1600" b="0" dirty="0"/>
              <a:t> yang </a:t>
            </a:r>
            <a:r>
              <a:rPr lang="en-US" sz="1600" b="0" dirty="0" err="1"/>
              <a:t>tidak</a:t>
            </a:r>
            <a:r>
              <a:rPr lang="en-US" sz="1600" b="0" dirty="0"/>
              <a:t> </a:t>
            </a:r>
            <a:r>
              <a:rPr lang="en-US" sz="1600" b="0" dirty="0" err="1"/>
              <a:t>profesional</a:t>
            </a:r>
            <a:r>
              <a:rPr lang="en-US" sz="1600" b="0" dirty="0"/>
              <a:t> </a:t>
            </a:r>
            <a:r>
              <a:rPr lang="en-US" sz="1600" b="0" dirty="0" err="1"/>
              <a:t>akhirnya</a:t>
            </a:r>
            <a:r>
              <a:rPr lang="en-US" sz="1600" b="0" dirty="0"/>
              <a:t> </a:t>
            </a:r>
            <a:r>
              <a:rPr lang="en-US" sz="1600" b="0" dirty="0" err="1"/>
              <a:t>tutup</a:t>
            </a:r>
            <a:r>
              <a:rPr lang="en-US" sz="1600" b="0" dirty="0"/>
              <a:t>.</a:t>
            </a:r>
          </a:p>
          <a:p>
            <a:pPr>
              <a:lnSpc>
                <a:spcPct val="90000"/>
              </a:lnSpc>
            </a:pPr>
            <a:endParaRPr lang="en-US" sz="1300" b="0" dirty="0"/>
          </a:p>
          <a:p>
            <a:pPr marL="457200" indent="-457200">
              <a:lnSpc>
                <a:spcPct val="90000"/>
              </a:lnSpc>
              <a:buAutoNum type="arabicPeriod"/>
            </a:pPr>
            <a:endParaRPr lang="en-US" sz="1300" b="0" dirty="0"/>
          </a:p>
          <a:p>
            <a:pPr marL="457200" indent="-457200">
              <a:lnSpc>
                <a:spcPct val="90000"/>
              </a:lnSpc>
              <a:buAutoNum type="arabicPeriod"/>
            </a:pPr>
            <a:endParaRPr lang="en-US" sz="1300" dirty="0"/>
          </a:p>
          <a:p>
            <a:pPr marL="457200" indent="-457200">
              <a:lnSpc>
                <a:spcPct val="90000"/>
              </a:lnSpc>
              <a:buAutoNum type="arabicPeriod"/>
            </a:pPr>
            <a:endParaRPr lang="en-US" sz="1300" b="0" dirty="0"/>
          </a:p>
          <a:p>
            <a:pPr marL="457200" indent="-457200">
              <a:lnSpc>
                <a:spcPct val="90000"/>
              </a:lnSpc>
              <a:buAutoNum type="arabicPeriod"/>
            </a:pPr>
            <a:endParaRPr lang="en-US" sz="1300" dirty="0"/>
          </a:p>
          <a:p>
            <a:pPr marL="0" indent="0">
              <a:lnSpc>
                <a:spcPct val="90000"/>
              </a:lnSpc>
              <a:buNone/>
            </a:pPr>
            <a:r>
              <a:rPr lang="en-US" sz="1600" b="0" dirty="0"/>
              <a:t>Lembaga </a:t>
            </a:r>
            <a:r>
              <a:rPr lang="en-US" sz="1600" b="0" dirty="0" err="1"/>
              <a:t>kursus</a:t>
            </a:r>
            <a:r>
              <a:rPr lang="en-US" sz="1600" b="0" dirty="0"/>
              <a:t> LBPP-LIA </a:t>
            </a:r>
            <a:r>
              <a:rPr lang="en-US" sz="1600" b="0" dirty="0" err="1"/>
              <a:t>dituntut</a:t>
            </a:r>
            <a:r>
              <a:rPr lang="en-US" sz="1600" b="0" dirty="0"/>
              <a:t> </a:t>
            </a:r>
            <a:r>
              <a:rPr lang="en-US" sz="1600" b="0" dirty="0" err="1"/>
              <a:t>membenahi</a:t>
            </a:r>
            <a:r>
              <a:rPr lang="en-US" sz="1600" b="0" dirty="0"/>
              <a:t> </a:t>
            </a:r>
            <a:r>
              <a:rPr lang="en-US" sz="1600" b="0" dirty="0" err="1"/>
              <a:t>manajemen</a:t>
            </a:r>
            <a:r>
              <a:rPr lang="en-US" sz="1600" b="0" dirty="0"/>
              <a:t> </a:t>
            </a:r>
            <a:r>
              <a:rPr lang="en-US" sz="1600" b="0" dirty="0" err="1"/>
              <a:t>kelembagaannya</a:t>
            </a:r>
            <a:r>
              <a:rPr lang="en-US" sz="1600" b="0" dirty="0"/>
              <a:t> </a:t>
            </a:r>
            <a:r>
              <a:rPr lang="en-US" sz="1600" b="0" dirty="0" err="1"/>
              <a:t>seiring</a:t>
            </a:r>
            <a:r>
              <a:rPr lang="en-US" sz="1600" b="0" dirty="0"/>
              <a:t> </a:t>
            </a:r>
            <a:r>
              <a:rPr lang="en-US" sz="1600" b="0" dirty="0" err="1"/>
              <a:t>dengan</a:t>
            </a:r>
            <a:r>
              <a:rPr lang="en-US" sz="1600" b="0" dirty="0"/>
              <a:t> </a:t>
            </a:r>
            <a:r>
              <a:rPr lang="en-US" sz="1600" b="0" dirty="0" err="1"/>
              <a:t>semakin</a:t>
            </a:r>
            <a:r>
              <a:rPr lang="en-US" sz="1600" b="0" dirty="0"/>
              <a:t> </a:t>
            </a:r>
            <a:r>
              <a:rPr lang="en-US" sz="1600" b="0" dirty="0" err="1"/>
              <a:t>ketatnya</a:t>
            </a:r>
            <a:r>
              <a:rPr lang="en-US" sz="1600" b="0" dirty="0"/>
              <a:t> </a:t>
            </a:r>
            <a:r>
              <a:rPr lang="en-US" sz="1600" b="0" dirty="0" err="1"/>
              <a:t>persaingan</a:t>
            </a:r>
            <a:r>
              <a:rPr lang="en-US" sz="1600" b="0" dirty="0"/>
              <a:t> </a:t>
            </a:r>
            <a:r>
              <a:rPr lang="en-US" sz="1600" b="0" dirty="0" err="1"/>
              <a:t>tersebut</a:t>
            </a:r>
            <a:r>
              <a:rPr lang="en-US" sz="1600" b="0" dirty="0"/>
              <a:t>.</a:t>
            </a:r>
            <a:endParaRPr lang="en-US" sz="1600" dirty="0"/>
          </a:p>
          <a:p>
            <a:pPr>
              <a:lnSpc>
                <a:spcPct val="90000"/>
              </a:lnSpc>
            </a:pPr>
            <a:r>
              <a:rPr lang="en-US" sz="1600" dirty="0"/>
              <a:t>TUJUAN Masyarakat </a:t>
            </a:r>
            <a:r>
              <a:rPr lang="en-US" sz="1600" dirty="0" err="1"/>
              <a:t>tahu</a:t>
            </a:r>
            <a:r>
              <a:rPr lang="en-US" sz="1600" dirty="0"/>
              <a:t>, </a:t>
            </a:r>
            <a:r>
              <a:rPr lang="en-US" sz="1600" dirty="0" err="1"/>
              <a:t>mengenal</a:t>
            </a:r>
            <a:r>
              <a:rPr lang="en-US" sz="1600" dirty="0"/>
              <a:t> </a:t>
            </a:r>
            <a:r>
              <a:rPr lang="en-US" sz="1600" dirty="0" err="1"/>
              <a:t>jasa</a:t>
            </a:r>
            <a:r>
              <a:rPr lang="en-US" sz="1600" dirty="0"/>
              <a:t> yang </a:t>
            </a:r>
            <a:r>
              <a:rPr lang="en-US" sz="1600" dirty="0" err="1"/>
              <a:t>ditawarkan</a:t>
            </a:r>
            <a:r>
              <a:rPr lang="en-US" sz="1600" dirty="0"/>
              <a:t> dan </a:t>
            </a:r>
            <a:r>
              <a:rPr lang="en-US" sz="1600" dirty="0" err="1"/>
              <a:t>tertarik</a:t>
            </a:r>
            <a:r>
              <a:rPr lang="en-US" sz="1600" dirty="0"/>
              <a:t> </a:t>
            </a:r>
            <a:r>
              <a:rPr lang="en-US" sz="1600" dirty="0" err="1"/>
              <a:t>untuk</a:t>
            </a:r>
            <a:r>
              <a:rPr lang="en-US" sz="1600" dirty="0"/>
              <a:t> </a:t>
            </a:r>
            <a:r>
              <a:rPr lang="en-US" sz="1600" dirty="0" err="1"/>
              <a:t>mengikuti</a:t>
            </a:r>
            <a:r>
              <a:rPr lang="en-US" sz="1600" dirty="0"/>
              <a:t> LBPP-LIA</a:t>
            </a:r>
          </a:p>
          <a:p>
            <a:pPr marL="0" indent="0">
              <a:lnSpc>
                <a:spcPct val="90000"/>
              </a:lnSpc>
              <a:buNone/>
            </a:pPr>
            <a:r>
              <a:rPr lang="en-US" sz="1600" dirty="0"/>
              <a:t>PERLU KOMUNIKASI PEMASARAN YANG BERDAYA SAING</a:t>
            </a:r>
          </a:p>
          <a:p>
            <a:pPr marL="0" indent="0">
              <a:lnSpc>
                <a:spcPct val="90000"/>
              </a:lnSpc>
              <a:buNone/>
            </a:pPr>
            <a:r>
              <a:rPr lang="en-US" sz="1600" b="0" dirty="0" err="1"/>
              <a:t>Komunikasi</a:t>
            </a:r>
            <a:r>
              <a:rPr lang="en-US" sz="1600" b="0" dirty="0"/>
              <a:t> </a:t>
            </a:r>
            <a:r>
              <a:rPr lang="en-US" sz="1600" b="0" dirty="0" err="1"/>
              <a:t>pemasaran</a:t>
            </a:r>
            <a:r>
              <a:rPr lang="en-US" sz="1600" b="0" dirty="0"/>
              <a:t> </a:t>
            </a:r>
            <a:r>
              <a:rPr lang="en-US" sz="1600" b="0" dirty="0" err="1"/>
              <a:t>merupakan</a:t>
            </a:r>
            <a:r>
              <a:rPr lang="en-US" sz="1600" b="0" dirty="0"/>
              <a:t> </a:t>
            </a:r>
            <a:r>
              <a:rPr lang="en-US" sz="1600" dirty="0" err="1"/>
              <a:t>pertukaran</a:t>
            </a:r>
            <a:r>
              <a:rPr lang="en-US" sz="1600" dirty="0"/>
              <a:t> </a:t>
            </a:r>
            <a:r>
              <a:rPr lang="en-US" sz="1600" dirty="0" err="1"/>
              <a:t>informasi</a:t>
            </a:r>
            <a:r>
              <a:rPr lang="en-US" sz="1600" dirty="0"/>
              <a:t> </a:t>
            </a:r>
            <a:r>
              <a:rPr lang="en-US" sz="1600" dirty="0" err="1"/>
              <a:t>dua</a:t>
            </a:r>
            <a:r>
              <a:rPr lang="en-US" sz="1600" dirty="0"/>
              <a:t> </a:t>
            </a:r>
            <a:r>
              <a:rPr lang="en-US" sz="1600" dirty="0" err="1"/>
              <a:t>arah</a:t>
            </a:r>
            <a:r>
              <a:rPr lang="en-US" sz="1600" dirty="0"/>
              <a:t> </a:t>
            </a:r>
            <a:r>
              <a:rPr lang="en-US" sz="1600" b="0" dirty="0" err="1"/>
              <a:t>antara</a:t>
            </a:r>
            <a:r>
              <a:rPr lang="en-US" sz="1600" b="0" dirty="0"/>
              <a:t> </a:t>
            </a:r>
            <a:r>
              <a:rPr lang="en-US" sz="1600" b="0" dirty="0" err="1"/>
              <a:t>pihak</a:t>
            </a:r>
            <a:r>
              <a:rPr lang="en-US" sz="1600" b="0" dirty="0"/>
              <a:t> </a:t>
            </a:r>
            <a:r>
              <a:rPr lang="en-US" sz="1600" b="0" dirty="0" err="1"/>
              <a:t>atau</a:t>
            </a:r>
            <a:r>
              <a:rPr lang="en-US" sz="1600" b="0" dirty="0"/>
              <a:t> </a:t>
            </a:r>
            <a:r>
              <a:rPr lang="en-US" sz="1600" b="0" dirty="0" err="1"/>
              <a:t>lembaga</a:t>
            </a:r>
            <a:r>
              <a:rPr lang="en-US" sz="1600" b="0" dirty="0"/>
              <a:t> yang </a:t>
            </a:r>
            <a:r>
              <a:rPr lang="en-US" sz="1600" b="0" dirty="0" err="1"/>
              <a:t>terlibat</a:t>
            </a:r>
            <a:r>
              <a:rPr lang="en-US" sz="1600" b="0" dirty="0"/>
              <a:t> </a:t>
            </a:r>
            <a:r>
              <a:rPr lang="en-US" sz="1600" b="0" dirty="0" err="1"/>
              <a:t>dalam</a:t>
            </a:r>
            <a:r>
              <a:rPr lang="en-US" sz="1600" b="0" dirty="0"/>
              <a:t> </a:t>
            </a:r>
            <a:r>
              <a:rPr lang="en-US" sz="1600" b="0" dirty="0" err="1"/>
              <a:t>pemasaran</a:t>
            </a:r>
            <a:r>
              <a:rPr lang="en-US" sz="1600" b="0" dirty="0"/>
              <a:t>. </a:t>
            </a:r>
            <a:r>
              <a:rPr lang="en-US" sz="1600" b="0" dirty="0" err="1"/>
              <a:t>Semua</a:t>
            </a:r>
            <a:r>
              <a:rPr lang="en-US" sz="1600" b="0" dirty="0"/>
              <a:t> </a:t>
            </a:r>
            <a:r>
              <a:rPr lang="en-US" sz="1600" b="0" dirty="0" err="1"/>
              <a:t>pihak</a:t>
            </a:r>
            <a:r>
              <a:rPr lang="en-US" sz="1600" b="0" dirty="0"/>
              <a:t> yang </a:t>
            </a:r>
            <a:r>
              <a:rPr lang="en-US" sz="1600" b="0" dirty="0" err="1"/>
              <a:t>terlibat</a:t>
            </a:r>
            <a:r>
              <a:rPr lang="en-US" sz="1600" b="0" dirty="0"/>
              <a:t> </a:t>
            </a:r>
            <a:r>
              <a:rPr lang="en-US" sz="1600" b="0" dirty="0" err="1"/>
              <a:t>dalam</a:t>
            </a:r>
            <a:r>
              <a:rPr lang="en-US" sz="1600" b="0" dirty="0"/>
              <a:t> proses </a:t>
            </a:r>
            <a:r>
              <a:rPr lang="en-US" sz="1600" b="0" dirty="0" err="1"/>
              <a:t>komunikasi</a:t>
            </a:r>
            <a:r>
              <a:rPr lang="en-US" sz="1600" b="0" dirty="0"/>
              <a:t> </a:t>
            </a:r>
            <a:r>
              <a:rPr lang="en-US" sz="1600" b="0" dirty="0" err="1"/>
              <a:t>pemasaran</a:t>
            </a:r>
            <a:r>
              <a:rPr lang="en-US" sz="1600" b="0" dirty="0"/>
              <a:t> </a:t>
            </a:r>
            <a:r>
              <a:rPr lang="en-US" sz="1600" b="0" dirty="0" err="1"/>
              <a:t>melakukan</a:t>
            </a:r>
            <a:r>
              <a:rPr lang="en-US" sz="1600" b="0" dirty="0"/>
              <a:t> </a:t>
            </a:r>
            <a:r>
              <a:rPr lang="en-US" sz="1600" b="0" dirty="0" err="1"/>
              <a:t>cara</a:t>
            </a:r>
            <a:r>
              <a:rPr lang="en-US" sz="1600" b="0" dirty="0"/>
              <a:t> yang </a:t>
            </a:r>
            <a:r>
              <a:rPr lang="en-US" sz="1600" b="0" dirty="0" err="1"/>
              <a:t>sama</a:t>
            </a:r>
            <a:r>
              <a:rPr lang="en-US" sz="1600" b="0" dirty="0"/>
              <a:t>, </a:t>
            </a:r>
            <a:r>
              <a:rPr lang="en-US" sz="1600" b="0" dirty="0" err="1"/>
              <a:t>yaitu</a:t>
            </a:r>
            <a:r>
              <a:rPr lang="en-US" sz="1600" b="0" dirty="0"/>
              <a:t> </a:t>
            </a:r>
            <a:r>
              <a:rPr lang="en-US" sz="1600" dirty="0" err="1"/>
              <a:t>mendengarkan</a:t>
            </a:r>
            <a:r>
              <a:rPr lang="en-US" sz="1600" dirty="0"/>
              <a:t>, </a:t>
            </a:r>
            <a:r>
              <a:rPr lang="en-US" sz="1600" dirty="0" err="1"/>
              <a:t>bereaksi</a:t>
            </a:r>
            <a:r>
              <a:rPr lang="en-US" sz="1600" dirty="0"/>
              <a:t>, dan </a:t>
            </a:r>
            <a:r>
              <a:rPr lang="en-US" sz="1600" dirty="0" err="1"/>
              <a:t>berbicara</a:t>
            </a:r>
            <a:r>
              <a:rPr lang="en-US" sz="1600" dirty="0"/>
              <a:t> </a:t>
            </a:r>
            <a:r>
              <a:rPr lang="en-US" sz="1600" dirty="0" err="1"/>
              <a:t>sampai</a:t>
            </a:r>
            <a:r>
              <a:rPr lang="en-US" sz="1600" dirty="0"/>
              <a:t> </a:t>
            </a:r>
            <a:r>
              <a:rPr lang="en-US" sz="1600" dirty="0" err="1"/>
              <a:t>tercipta</a:t>
            </a:r>
            <a:r>
              <a:rPr lang="en-US" sz="1600" dirty="0"/>
              <a:t> </a:t>
            </a:r>
            <a:r>
              <a:rPr lang="en-US" sz="1600" dirty="0" err="1"/>
              <a:t>hubungan</a:t>
            </a:r>
            <a:r>
              <a:rPr lang="en-US" sz="1600" dirty="0"/>
              <a:t> </a:t>
            </a:r>
            <a:r>
              <a:rPr lang="en-US" sz="1600" dirty="0" err="1"/>
              <a:t>pertukaran</a:t>
            </a:r>
            <a:r>
              <a:rPr lang="en-US" sz="1600" dirty="0"/>
              <a:t> yang </a:t>
            </a:r>
            <a:r>
              <a:rPr lang="en-US" sz="1600" dirty="0" err="1"/>
              <a:t>memuaskan</a:t>
            </a:r>
            <a:r>
              <a:rPr lang="en-US" sz="1600" dirty="0"/>
              <a:t>. </a:t>
            </a:r>
          </a:p>
        </p:txBody>
      </p:sp>
      <p:sp>
        <p:nvSpPr>
          <p:cNvPr id="4" name="Down Arrow 3"/>
          <p:cNvSpPr/>
          <p:nvPr/>
        </p:nvSpPr>
        <p:spPr>
          <a:xfrm>
            <a:off x="5715000" y="2057400"/>
            <a:ext cx="790343" cy="67108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33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On-screen Show (4:3)</PresentationFormat>
  <Paragraphs>173</Paragraphs>
  <Slides>32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Narrow</vt:lpstr>
      <vt:lpstr>Calibri</vt:lpstr>
      <vt:lpstr>Helvetica</vt:lpstr>
      <vt:lpstr>Papyrus</vt:lpstr>
      <vt:lpstr>Tahoma</vt:lpstr>
      <vt:lpstr>Office Theme</vt:lpstr>
      <vt:lpstr>KOMUNIKASI PEMASARAN BERDAYA SAING BAGI LEMBAGA KURSUS BAHASA INGGRIS LBPP-LIA DALAM DISRUPTIVE ERA</vt:lpstr>
      <vt:lpstr>PowerPoint Presentation</vt:lpstr>
      <vt:lpstr>PowerPoint Presentation</vt:lpstr>
      <vt:lpstr>Inovasi baru masuk ke pasar &amp; menciptakan efek disrupsi cukup kuat mengubah struktur pasar sebelumnya.  Fenomena efek disrupsi saat ini. Contoh, RUANG GURU PEMBELAJARAN SECARA daring, dan berbagai marketplace online yang cukup mengubah tren jual beli termasuk pada industri jasa kursus bahasa Inggris  Era disrupsi ini tidak dapat disepelekan karena bisa saja perusahaan Anda yang na.nti akan terkena DAMPAKNYA. </vt:lpstr>
      <vt:lpstr>PowerPoint Presentation</vt:lpstr>
      <vt:lpstr>PowerPoint Presentation</vt:lpstr>
      <vt:lpstr>PowerPoint Presentation</vt:lpstr>
      <vt:lpstr>PowerPoint Presentation</vt:lpstr>
      <vt:lpstr>MASALAH </vt:lpstr>
      <vt:lpstr>Marketing Process *</vt:lpstr>
      <vt:lpstr>Understanding the Marketplace and Customer Needs*</vt:lpstr>
      <vt:lpstr>PowerPoint Presentation</vt:lpstr>
      <vt:lpstr>Faktor komunikasi</vt:lpstr>
      <vt:lpstr>PowerPoint Presentation</vt:lpstr>
      <vt:lpstr>Tahapan Membangun Komunikasi yang Efektif</vt:lpstr>
      <vt:lpstr>PowerPoint Presentation</vt:lpstr>
      <vt:lpstr>PowerPoint Presentation</vt:lpstr>
      <vt:lpstr>Bauran Promosi</vt:lpstr>
      <vt:lpstr>PowerPoint Presentation</vt:lpstr>
      <vt:lpstr>Understanding the Marketplace and Customer Needs</vt:lpstr>
      <vt:lpstr>Strategi perusahaan dalam menentukan bauran promosi:</vt:lpstr>
      <vt:lpstr>Push and Pull Strategies</vt:lpstr>
      <vt:lpstr>Segmentation, Targeting, Positioning</vt:lpstr>
      <vt:lpstr>STP</vt:lpstr>
      <vt:lpstr>Go-to-Market Strategy</vt:lpstr>
      <vt:lpstr>Mengintegrasikan Bauran Promosi</vt:lpstr>
      <vt:lpstr>PowerPoint Presentation</vt:lpstr>
      <vt:lpstr>REFLEKSI LBPP-LIA:</vt:lpstr>
      <vt:lpstr>Sesi II Building Customer Relationships</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KOMUNIKASI PEMASARAN BERDAYA SAING BAGI LEMBAGA KURSUS BAHASA INGGRIS LBPP-LIA DALAM DISRUPTIVE ERA</dc:title>
  <dc:creator>Sandra Sembel</dc:creator>
  <cp:lastModifiedBy>Sandra Sembel</cp:lastModifiedBy>
  <cp:revision>1</cp:revision>
  <dcterms:created xsi:type="dcterms:W3CDTF">2019-11-25T12:10:56Z</dcterms:created>
  <dcterms:modified xsi:type="dcterms:W3CDTF">2019-11-27T02:51:46Z</dcterms:modified>
</cp:coreProperties>
</file>