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1"/>
    <p:restoredTop sz="93234"/>
  </p:normalViewPr>
  <p:slideViewPr>
    <p:cSldViewPr snapToGrid="0" snapToObjects="1">
      <p:cViewPr varScale="1">
        <p:scale>
          <a:sx n="56" d="100"/>
          <a:sy n="56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B1A2-6AF2-1648-A1F4-E6B9949B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9BF13-6E27-F040-87CC-D0A91E5CC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FD057-E58A-424F-B878-46FADAD6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29CF8-848A-854B-80DE-3CDC2065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43A87-8348-1C48-A538-56AAED5E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3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93A1-3FD7-CB48-9B16-49A87AF7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E43C8-FC5E-0842-A990-A7A491735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29857-513A-7044-B1C7-2478D87D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2CBAC-0C91-E545-9C37-7E1EED0F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A6ACF-A67B-F04E-8E1C-B9C3FA1D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2AA57-ECA0-DD4E-BB21-2FA8D2C8E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4745C-8C54-8646-B6A8-697B0FF1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D0FF6-7CE2-9848-9C65-53306112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13532-2E00-B64B-8937-752B33D0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96CD-B523-2A44-8E3F-E5FE590C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96E7-7C25-E844-AF75-25DC8433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4AF6-7FE0-184E-B29C-FDED731A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DF9EC-52ED-2249-84D7-58AC14CE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4C75-41DA-AC47-9F65-8463D83F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8BFEC-E9C2-264D-B764-B7DD90A2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FC3D-5DDD-6A4F-A037-C6B01BDD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A62EE-A446-714C-BC4F-56EEB335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1101-A036-8E42-9A02-5E150836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7708F-2BF8-3646-8680-8DC2CE38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0CF8-EE5F-2E4E-A7B4-1D89D6A8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7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E5BC-CC36-F64E-BFCC-7E617701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2A0A3-F2B0-3F43-B188-6D5FA78E1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59974-F142-284B-ACE2-26C985152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AEB8B-19A0-2247-8286-B157A099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71D1F-541E-C243-95AB-9FF47E0D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94A17-870D-1044-908A-13EDB462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47A8-DA9E-8B4D-A74F-EB648023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3F877-5D04-B541-B496-8D763ACA3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0899D-CE1D-5F4B-A6F6-F376E080A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0EE33-96B8-2243-B2D0-5A21EF8DD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9D431-C6B4-6640-BAFA-B8171C447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BAA1B7-3EF7-9943-B9F1-B435BF25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E713A-216B-7D43-80CE-51496E7F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6FEB6-7596-734A-AC82-F2CDE541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DB08-229B-9A4E-ADC6-1B22F076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9B0E0-D62A-534E-821C-7FC80962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39127-A8EA-C84B-BA50-C4CC01A8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183F3-AA31-E64C-97B8-F628C7ED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F28D6-05FD-524A-94C7-5C101172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7D727-D92E-544F-A714-73E049FE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2486-CE8C-5B41-ADBC-07A4CF56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5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FE15-0EBE-4442-847C-C2D1E6E8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9908-5A21-654C-BB32-DD5DCA80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8CCD-CB8F-1A4A-AFB6-49548FC70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1EECB-FDCB-F947-8718-B3F82829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425B-69EB-7D4F-93AA-AB0EE475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AB928-7DD5-8841-A3CC-8D454790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C8D5-A1A3-4D48-A200-79337B39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FED59-A15E-974B-A842-4EA26A291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E3277-039E-DF41-9E3E-7065D8994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EB5F7-7DC5-B04E-A92D-2CD18D40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3405C-6A2B-EC46-8B34-16DB70AD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8F825-316B-C84B-B830-48C56EE9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65722-1108-C849-B4D1-86628EFA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BC163-59D4-8D42-B928-311E4CDF5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9C2D8-4339-3646-BF38-E2B654D9D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A0A9-DD22-214B-9AA6-ECBD45841C7C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47DBA-8176-C44A-B3CC-235DB0FF0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085B1-C918-034E-BC3B-8C458008C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6CC1-D375-EC4A-ADB9-4211ED6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7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ypolls.net/" TargetMode="External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6BC2B7-78B8-AD43-B9C3-A953BCF45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522"/>
          <a:stretch/>
        </p:blipFill>
        <p:spPr>
          <a:xfrm>
            <a:off x="0" y="-762000"/>
            <a:ext cx="12192000" cy="5294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8ADEB-4807-DE46-BA19-789E81D11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65" y="4464913"/>
            <a:ext cx="9144000" cy="1617835"/>
          </a:xfrm>
        </p:spPr>
        <p:txBody>
          <a:bodyPr>
            <a:normAutofit/>
          </a:bodyPr>
          <a:lstStyle/>
          <a:p>
            <a:r>
              <a:rPr lang="en-US" sz="4800" b="1" dirty="0"/>
              <a:t>Fun Interactive Polling </a:t>
            </a:r>
            <a:br>
              <a:rPr lang="en-US" sz="4800" b="1" dirty="0"/>
            </a:br>
            <a:r>
              <a:rPr lang="en-US" sz="4800" b="1" dirty="0"/>
              <a:t>to Engage Learners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7A116-3B27-D443-9A46-5BA777E1B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3" y="6241773"/>
            <a:ext cx="9144000" cy="437322"/>
          </a:xfrm>
        </p:spPr>
        <p:txBody>
          <a:bodyPr/>
          <a:lstStyle/>
          <a:p>
            <a:r>
              <a:rPr lang="en-US" b="1" dirty="0"/>
              <a:t>J. Sandra Sembel, </a:t>
            </a:r>
            <a:r>
              <a:rPr lang="en-US" b="1" dirty="0" err="1"/>
              <a:t>Universitas</a:t>
            </a:r>
            <a:r>
              <a:rPr lang="en-US" b="1" dirty="0"/>
              <a:t> </a:t>
            </a:r>
            <a:r>
              <a:rPr lang="en-US" b="1" dirty="0" err="1"/>
              <a:t>Pelita</a:t>
            </a:r>
            <a:r>
              <a:rPr lang="en-US" b="1" dirty="0"/>
              <a:t> </a:t>
            </a:r>
            <a:r>
              <a:rPr lang="en-US" b="1" dirty="0" err="1"/>
              <a:t>Harapan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28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6F9B-46A6-3D4C-8436-E284EEA5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Polling?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7C120-2667-5642-AD5B-83DD1F36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781"/>
            <a:ext cx="4481945" cy="42511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Introducing students to research skills.</a:t>
            </a:r>
          </a:p>
          <a:p>
            <a:r>
              <a:rPr lang="en-US" dirty="0"/>
              <a:t>Research is the new normal in learning in the digital era</a:t>
            </a:r>
          </a:p>
          <a:p>
            <a:r>
              <a:rPr lang="en-US" dirty="0"/>
              <a:t>Develop autonomous learning skills</a:t>
            </a:r>
          </a:p>
          <a:p>
            <a:r>
              <a:rPr lang="en-US" dirty="0"/>
              <a:t>Skills:</a:t>
            </a:r>
          </a:p>
          <a:p>
            <a:pPr lvl="1"/>
            <a:r>
              <a:rPr lang="en-US" dirty="0"/>
              <a:t>Ask good questions</a:t>
            </a:r>
          </a:p>
          <a:p>
            <a:pPr lvl="1"/>
            <a:r>
              <a:rPr lang="en-US" dirty="0"/>
              <a:t>Check resources</a:t>
            </a:r>
          </a:p>
          <a:p>
            <a:pPr lvl="1"/>
            <a:r>
              <a:rPr lang="en-US" dirty="0"/>
              <a:t>Respect ownership (copy right)</a:t>
            </a:r>
          </a:p>
          <a:p>
            <a:pPr lvl="1"/>
            <a:r>
              <a:rPr lang="en-US" dirty="0"/>
              <a:t>Develop HOTs</a:t>
            </a:r>
          </a:p>
          <a:p>
            <a:pPr lvl="1"/>
            <a:r>
              <a:rPr lang="en-US" dirty="0"/>
              <a:t>Process and present 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5DB6D-939E-8C49-9B16-E9060F132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8" r="24321"/>
          <a:stretch/>
        </p:blipFill>
        <p:spPr>
          <a:xfrm>
            <a:off x="5583381" y="0"/>
            <a:ext cx="6608619" cy="70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5C84-F3E6-B043-82C7-83BDCB5D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polling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FF42-3ACB-FC4F-A6E4-9BFEC3F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6019800" cy="4763799"/>
          </a:xfrm>
        </p:spPr>
        <p:txBody>
          <a:bodyPr/>
          <a:lstStyle/>
          <a:p>
            <a:r>
              <a:rPr lang="en-US" dirty="0"/>
              <a:t>Poll everywhere (</a:t>
            </a:r>
            <a:r>
              <a:rPr lang="en-US" dirty="0">
                <a:hlinkClick r:id="rId2"/>
              </a:rPr>
              <a:t>https://www.polleverywhere.com</a:t>
            </a:r>
            <a:r>
              <a:rPr lang="en-US" dirty="0"/>
              <a:t>)</a:t>
            </a:r>
          </a:p>
          <a:p>
            <a:r>
              <a:rPr lang="en-US" dirty="0"/>
              <a:t>Easy polls (</a:t>
            </a:r>
            <a:r>
              <a:rPr lang="en-US" dirty="0">
                <a:hlinkClick r:id="rId3"/>
              </a:rPr>
              <a:t>https://www.easypolls.net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342D-29A0-C540-B3AF-CD7F855B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4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http://</a:t>
            </a:r>
            <a:r>
              <a:rPr lang="en-US" b="1" dirty="0" err="1"/>
              <a:t>bit.ly</a:t>
            </a:r>
            <a:r>
              <a:rPr lang="en-US" b="1" dirty="0"/>
              <a:t>/</a:t>
            </a:r>
            <a:r>
              <a:rPr lang="en-US" b="1" dirty="0" err="1"/>
              <a:t>sandrasembel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35-EA23-FC4F-8F7E-6F8E786B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85" y="1965008"/>
            <a:ext cx="3948430" cy="39484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26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753D-0A5C-CF4D-8EF1-69F92A93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864" y="4137977"/>
            <a:ext cx="3120136" cy="1325563"/>
          </a:xfrm>
        </p:spPr>
        <p:txBody>
          <a:bodyPr/>
          <a:lstStyle/>
          <a:p>
            <a:r>
              <a:rPr lang="en-US" dirty="0"/>
              <a:t>Polls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343A-D544-A640-BADB-A0F8C7C5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" y="5758815"/>
            <a:ext cx="10317480" cy="738188"/>
          </a:xfrm>
        </p:spPr>
        <p:txBody>
          <a:bodyPr/>
          <a:lstStyle/>
          <a:p>
            <a:r>
              <a:rPr lang="en-US" dirty="0" err="1"/>
              <a:t>PollEv.com</a:t>
            </a:r>
            <a:r>
              <a:rPr lang="en-US" dirty="0"/>
              <a:t>/sandrasembel251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6D205-E0E7-9E42-A958-C90D37AA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4582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6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93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Fun Interactive Polling  to Engage Learners</vt:lpstr>
      <vt:lpstr>Why Polling?</vt:lpstr>
      <vt:lpstr>Free polling apps</vt:lpstr>
      <vt:lpstr>http://bit.ly/sandrasembel </vt:lpstr>
      <vt:lpstr>Polls everywhere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Interactive Polling  to Engage Learners</dc:title>
  <dc:creator>Sandra Sembel</dc:creator>
  <cp:lastModifiedBy>Sandra Sembel</cp:lastModifiedBy>
  <cp:revision>8</cp:revision>
  <dcterms:created xsi:type="dcterms:W3CDTF">2019-11-16T00:12:20Z</dcterms:created>
  <dcterms:modified xsi:type="dcterms:W3CDTF">2019-11-16T01:23:04Z</dcterms:modified>
</cp:coreProperties>
</file>