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6" r:id="rId8"/>
    <p:sldId id="285" r:id="rId9"/>
    <p:sldId id="287" r:id="rId10"/>
    <p:sldId id="288" r:id="rId11"/>
    <p:sldId id="289" r:id="rId12"/>
    <p:sldId id="290" r:id="rId13"/>
    <p:sldId id="302" r:id="rId14"/>
    <p:sldId id="291" r:id="rId15"/>
    <p:sldId id="292" r:id="rId16"/>
    <p:sldId id="293" r:id="rId17"/>
    <p:sldId id="296" r:id="rId18"/>
    <p:sldId id="303" r:id="rId19"/>
    <p:sldId id="294" r:id="rId20"/>
    <p:sldId id="304" r:id="rId21"/>
    <p:sldId id="295" r:id="rId22"/>
    <p:sldId id="297" r:id="rId23"/>
    <p:sldId id="298" r:id="rId24"/>
    <p:sldId id="299" r:id="rId25"/>
    <p:sldId id="278" r:id="rId26"/>
    <p:sldId id="300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1" autoAdjust="0"/>
  </p:normalViewPr>
  <p:slideViewPr>
    <p:cSldViewPr snapToGrid="0" snapToObjects="1">
      <p:cViewPr>
        <p:scale>
          <a:sx n="76" d="100"/>
          <a:sy n="76" d="100"/>
        </p:scale>
        <p:origin x="-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7232A-DFA6-417C-82C3-5240690DC3F7}" type="doc">
      <dgm:prSet loTypeId="urn:microsoft.com/office/officeart/2005/8/layout/radial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6692C84-C387-452B-A129-756C53322DFE}">
      <dgm:prSet phldrT="[Text]"/>
      <dgm:spPr/>
      <dgm:t>
        <a:bodyPr/>
        <a:lstStyle/>
        <a:p>
          <a:r>
            <a:rPr lang="en-US" dirty="0" smtClean="0"/>
            <a:t>Christ</a:t>
          </a:r>
          <a:endParaRPr lang="en-US" dirty="0"/>
        </a:p>
      </dgm:t>
    </dgm:pt>
    <dgm:pt modelId="{58693506-4BD7-494C-9633-71DADE45C0A2}" type="parTrans" cxnId="{6411D048-9AEC-4670-A5B2-725901009BF8}">
      <dgm:prSet/>
      <dgm:spPr/>
      <dgm:t>
        <a:bodyPr/>
        <a:lstStyle/>
        <a:p>
          <a:endParaRPr lang="en-US"/>
        </a:p>
      </dgm:t>
    </dgm:pt>
    <dgm:pt modelId="{3BEFF773-60FE-4200-AAB0-C6ABC9654B4E}" type="sibTrans" cxnId="{6411D048-9AEC-4670-A5B2-725901009BF8}">
      <dgm:prSet/>
      <dgm:spPr/>
      <dgm:t>
        <a:bodyPr/>
        <a:lstStyle/>
        <a:p>
          <a:endParaRPr lang="en-US"/>
        </a:p>
      </dgm:t>
    </dgm:pt>
    <dgm:pt modelId="{D89C16A9-F27A-46E0-BF51-4CD39571FFFB}">
      <dgm:prSet phldrT="[Text]"/>
      <dgm:spPr/>
      <dgm:t>
        <a:bodyPr/>
        <a:lstStyle/>
        <a:p>
          <a:r>
            <a:rPr lang="en-US" dirty="0" smtClean="0"/>
            <a:t>Learning</a:t>
          </a:r>
          <a:endParaRPr lang="en-US" dirty="0"/>
        </a:p>
      </dgm:t>
    </dgm:pt>
    <dgm:pt modelId="{D4B9C471-6BAE-4079-BC11-67E158DFFE7D}" type="parTrans" cxnId="{D610ACDB-2C95-48DB-88F4-FFA8C020B12D}">
      <dgm:prSet/>
      <dgm:spPr/>
      <dgm:t>
        <a:bodyPr/>
        <a:lstStyle/>
        <a:p>
          <a:endParaRPr lang="en-US"/>
        </a:p>
      </dgm:t>
    </dgm:pt>
    <dgm:pt modelId="{6DA7DBEA-6120-4A10-8470-FE682C949821}" type="sibTrans" cxnId="{D610ACDB-2C95-48DB-88F4-FFA8C020B12D}">
      <dgm:prSet/>
      <dgm:spPr/>
      <dgm:t>
        <a:bodyPr/>
        <a:lstStyle/>
        <a:p>
          <a:endParaRPr lang="en-US"/>
        </a:p>
      </dgm:t>
    </dgm:pt>
    <dgm:pt modelId="{82883F53-FF8D-46C4-993E-6E297CAE5F24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507CC2A1-05AB-44E6-B6B8-EBE05985150A}" type="parTrans" cxnId="{C199CE32-927F-4AD9-9C3E-1B85726840FB}">
      <dgm:prSet/>
      <dgm:spPr/>
      <dgm:t>
        <a:bodyPr/>
        <a:lstStyle/>
        <a:p>
          <a:endParaRPr lang="en-US"/>
        </a:p>
      </dgm:t>
    </dgm:pt>
    <dgm:pt modelId="{D9CC19EE-316B-479B-86D3-DF6F527F9FAF}" type="sibTrans" cxnId="{C199CE32-927F-4AD9-9C3E-1B85726840FB}">
      <dgm:prSet/>
      <dgm:spPr/>
      <dgm:t>
        <a:bodyPr/>
        <a:lstStyle/>
        <a:p>
          <a:endParaRPr lang="en-US"/>
        </a:p>
      </dgm:t>
    </dgm:pt>
    <dgm:pt modelId="{7D7D1D61-6586-49BD-804B-FED548FE79D0}">
      <dgm:prSet phldrT="[Text]"/>
      <dgm:spPr/>
      <dgm:t>
        <a:bodyPr/>
        <a:lstStyle/>
        <a:p>
          <a:r>
            <a:rPr lang="en-US" dirty="0" smtClean="0"/>
            <a:t>Living</a:t>
          </a:r>
          <a:endParaRPr lang="en-US" dirty="0"/>
        </a:p>
      </dgm:t>
    </dgm:pt>
    <dgm:pt modelId="{677078A4-3459-4542-9C9B-253789CD0BAE}" type="parTrans" cxnId="{4C351864-A835-4F73-9185-CE5C2AE3DD4D}">
      <dgm:prSet/>
      <dgm:spPr/>
      <dgm:t>
        <a:bodyPr/>
        <a:lstStyle/>
        <a:p>
          <a:endParaRPr lang="en-US"/>
        </a:p>
      </dgm:t>
    </dgm:pt>
    <dgm:pt modelId="{A7C73E09-6C79-4C28-BB1E-F47084DEB8BC}" type="sibTrans" cxnId="{4C351864-A835-4F73-9185-CE5C2AE3DD4D}">
      <dgm:prSet/>
      <dgm:spPr/>
      <dgm:t>
        <a:bodyPr/>
        <a:lstStyle/>
        <a:p>
          <a:endParaRPr lang="en-US"/>
        </a:p>
      </dgm:t>
    </dgm:pt>
    <dgm:pt modelId="{4B979BE7-00CD-425A-9473-CD5227E764B1}">
      <dgm:prSet phldrT="[Text]"/>
      <dgm:spPr/>
      <dgm:t>
        <a:bodyPr/>
        <a:lstStyle/>
        <a:p>
          <a:r>
            <a:rPr lang="en-US" dirty="0" smtClean="0"/>
            <a:t>Faith</a:t>
          </a:r>
          <a:endParaRPr lang="en-US" dirty="0"/>
        </a:p>
      </dgm:t>
    </dgm:pt>
    <dgm:pt modelId="{3A71A964-1C88-4DA3-8442-76B8D4C73008}" type="parTrans" cxnId="{E203A94A-2237-4C02-A889-5698754BAAC2}">
      <dgm:prSet/>
      <dgm:spPr/>
      <dgm:t>
        <a:bodyPr/>
        <a:lstStyle/>
        <a:p>
          <a:endParaRPr lang="en-US"/>
        </a:p>
      </dgm:t>
    </dgm:pt>
    <dgm:pt modelId="{03C62174-4BC5-438E-A187-7BA29F585E9B}" type="sibTrans" cxnId="{E203A94A-2237-4C02-A889-5698754BAAC2}">
      <dgm:prSet/>
      <dgm:spPr/>
      <dgm:t>
        <a:bodyPr/>
        <a:lstStyle/>
        <a:p>
          <a:endParaRPr lang="en-US"/>
        </a:p>
      </dgm:t>
    </dgm:pt>
    <dgm:pt modelId="{E95CEC11-43E6-47A3-8CAA-C77183A0A4FF}" type="pres">
      <dgm:prSet presAssocID="{1D37232A-DFA6-417C-82C3-5240690DC3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F57C7B-F442-449F-970B-B8FCAA6ABAF7}" type="pres">
      <dgm:prSet presAssocID="{1D37232A-DFA6-417C-82C3-5240690DC3F7}" presName="radial" presStyleCnt="0">
        <dgm:presLayoutVars>
          <dgm:animLvl val="ctr"/>
        </dgm:presLayoutVars>
      </dgm:prSet>
      <dgm:spPr/>
    </dgm:pt>
    <dgm:pt modelId="{CE683DBC-82BB-4C52-A757-CE5AACD13838}" type="pres">
      <dgm:prSet presAssocID="{56692C84-C387-452B-A129-756C53322DFE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8BE62BE7-FD27-4ED5-8FB1-A83163EA88B0}" type="pres">
      <dgm:prSet presAssocID="{D89C16A9-F27A-46E0-BF51-4CD39571FFF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7B489-07E1-43A5-B497-DC683E2198D6}" type="pres">
      <dgm:prSet presAssocID="{82883F53-FF8D-46C4-993E-6E297CAE5F2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4CF0A-2FED-486F-9D36-736FE2C41ECE}" type="pres">
      <dgm:prSet presAssocID="{7D7D1D61-6586-49BD-804B-FED548FE79D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79DFC-7C63-4DC5-A23A-953013109D62}" type="pres">
      <dgm:prSet presAssocID="{4B979BE7-00CD-425A-9473-CD5227E764B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51864-A835-4F73-9185-CE5C2AE3DD4D}" srcId="{56692C84-C387-452B-A129-756C53322DFE}" destId="{7D7D1D61-6586-49BD-804B-FED548FE79D0}" srcOrd="2" destOrd="0" parTransId="{677078A4-3459-4542-9C9B-253789CD0BAE}" sibTransId="{A7C73E09-6C79-4C28-BB1E-F47084DEB8BC}"/>
    <dgm:cxn modelId="{E203A94A-2237-4C02-A889-5698754BAAC2}" srcId="{56692C84-C387-452B-A129-756C53322DFE}" destId="{4B979BE7-00CD-425A-9473-CD5227E764B1}" srcOrd="3" destOrd="0" parTransId="{3A71A964-1C88-4DA3-8442-76B8D4C73008}" sibTransId="{03C62174-4BC5-438E-A187-7BA29F585E9B}"/>
    <dgm:cxn modelId="{686C2D9D-A19F-430F-8614-F7634127071F}" type="presOf" srcId="{82883F53-FF8D-46C4-993E-6E297CAE5F24}" destId="{D5B7B489-07E1-43A5-B497-DC683E2198D6}" srcOrd="0" destOrd="0" presId="urn:microsoft.com/office/officeart/2005/8/layout/radial3"/>
    <dgm:cxn modelId="{06508589-247B-489B-A338-348002A07997}" type="presOf" srcId="{56692C84-C387-452B-A129-756C53322DFE}" destId="{CE683DBC-82BB-4C52-A757-CE5AACD13838}" srcOrd="0" destOrd="0" presId="urn:microsoft.com/office/officeart/2005/8/layout/radial3"/>
    <dgm:cxn modelId="{DB5F8D55-6FCA-4528-9ABC-0D88576AD24A}" type="presOf" srcId="{1D37232A-DFA6-417C-82C3-5240690DC3F7}" destId="{E95CEC11-43E6-47A3-8CAA-C77183A0A4FF}" srcOrd="0" destOrd="0" presId="urn:microsoft.com/office/officeart/2005/8/layout/radial3"/>
    <dgm:cxn modelId="{455B45DD-995A-449B-812C-EEEAF0CFBC70}" type="presOf" srcId="{7D7D1D61-6586-49BD-804B-FED548FE79D0}" destId="{2334CF0A-2FED-486F-9D36-736FE2C41ECE}" srcOrd="0" destOrd="0" presId="urn:microsoft.com/office/officeart/2005/8/layout/radial3"/>
    <dgm:cxn modelId="{53699532-313D-4977-8499-9A2B070C7B02}" type="presOf" srcId="{D89C16A9-F27A-46E0-BF51-4CD39571FFFB}" destId="{8BE62BE7-FD27-4ED5-8FB1-A83163EA88B0}" srcOrd="0" destOrd="0" presId="urn:microsoft.com/office/officeart/2005/8/layout/radial3"/>
    <dgm:cxn modelId="{D610ACDB-2C95-48DB-88F4-FFA8C020B12D}" srcId="{56692C84-C387-452B-A129-756C53322DFE}" destId="{D89C16A9-F27A-46E0-BF51-4CD39571FFFB}" srcOrd="0" destOrd="0" parTransId="{D4B9C471-6BAE-4079-BC11-67E158DFFE7D}" sibTransId="{6DA7DBEA-6120-4A10-8470-FE682C949821}"/>
    <dgm:cxn modelId="{C199CE32-927F-4AD9-9C3E-1B85726840FB}" srcId="{56692C84-C387-452B-A129-756C53322DFE}" destId="{82883F53-FF8D-46C4-993E-6E297CAE5F24}" srcOrd="1" destOrd="0" parTransId="{507CC2A1-05AB-44E6-B6B8-EBE05985150A}" sibTransId="{D9CC19EE-316B-479B-86D3-DF6F527F9FAF}"/>
    <dgm:cxn modelId="{94DEE9C9-B832-4334-A982-65C340D1BDDC}" type="presOf" srcId="{4B979BE7-00CD-425A-9473-CD5227E764B1}" destId="{F0579DFC-7C63-4DC5-A23A-953013109D62}" srcOrd="0" destOrd="0" presId="urn:microsoft.com/office/officeart/2005/8/layout/radial3"/>
    <dgm:cxn modelId="{6411D048-9AEC-4670-A5B2-725901009BF8}" srcId="{1D37232A-DFA6-417C-82C3-5240690DC3F7}" destId="{56692C84-C387-452B-A129-756C53322DFE}" srcOrd="0" destOrd="0" parTransId="{58693506-4BD7-494C-9633-71DADE45C0A2}" sibTransId="{3BEFF773-60FE-4200-AAB0-C6ABC9654B4E}"/>
    <dgm:cxn modelId="{B3FC92A2-2BF1-4816-8CBB-CBB8C539053D}" type="presParOf" srcId="{E95CEC11-43E6-47A3-8CAA-C77183A0A4FF}" destId="{71F57C7B-F442-449F-970B-B8FCAA6ABAF7}" srcOrd="0" destOrd="0" presId="urn:microsoft.com/office/officeart/2005/8/layout/radial3"/>
    <dgm:cxn modelId="{E70A8873-3F58-42B8-848F-6C3CC07C24BC}" type="presParOf" srcId="{71F57C7B-F442-449F-970B-B8FCAA6ABAF7}" destId="{CE683DBC-82BB-4C52-A757-CE5AACD13838}" srcOrd="0" destOrd="0" presId="urn:microsoft.com/office/officeart/2005/8/layout/radial3"/>
    <dgm:cxn modelId="{48664642-BB1E-4EE6-B227-320FEA33D3F7}" type="presParOf" srcId="{71F57C7B-F442-449F-970B-B8FCAA6ABAF7}" destId="{8BE62BE7-FD27-4ED5-8FB1-A83163EA88B0}" srcOrd="1" destOrd="0" presId="urn:microsoft.com/office/officeart/2005/8/layout/radial3"/>
    <dgm:cxn modelId="{549FEAA2-7CF3-4B8F-9705-2D5BF9F17E3F}" type="presParOf" srcId="{71F57C7B-F442-449F-970B-B8FCAA6ABAF7}" destId="{D5B7B489-07E1-43A5-B497-DC683E2198D6}" srcOrd="2" destOrd="0" presId="urn:microsoft.com/office/officeart/2005/8/layout/radial3"/>
    <dgm:cxn modelId="{04D4B4D3-5D13-47CD-AD31-FB1981BC2F9B}" type="presParOf" srcId="{71F57C7B-F442-449F-970B-B8FCAA6ABAF7}" destId="{2334CF0A-2FED-486F-9D36-736FE2C41ECE}" srcOrd="3" destOrd="0" presId="urn:microsoft.com/office/officeart/2005/8/layout/radial3"/>
    <dgm:cxn modelId="{EAE56C96-1C1D-4564-A046-AC860E1B0C0A}" type="presParOf" srcId="{71F57C7B-F442-449F-970B-B8FCAA6ABAF7}" destId="{F0579DFC-7C63-4DC5-A23A-953013109D6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18BD8-FF7F-4675-901E-93AFCAEB949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11DB44-6D32-4B55-B6D8-76E00A23C69E}">
      <dgm:prSet phldrT="[Text]"/>
      <dgm:spPr/>
      <dgm:t>
        <a:bodyPr/>
        <a:lstStyle/>
        <a:p>
          <a:r>
            <a:rPr lang="en-US" dirty="0" smtClean="0"/>
            <a:t>Level of Learning: Bloom’s Taxonomy</a:t>
          </a:r>
          <a:endParaRPr lang="en-US" dirty="0"/>
        </a:p>
      </dgm:t>
    </dgm:pt>
    <dgm:pt modelId="{A3190C0C-95D4-4586-97F3-9620F9C2613E}" type="parTrans" cxnId="{46AA2B9F-99FB-49AB-8A26-934B8E9B70F4}">
      <dgm:prSet/>
      <dgm:spPr/>
      <dgm:t>
        <a:bodyPr/>
        <a:lstStyle/>
        <a:p>
          <a:endParaRPr lang="en-US"/>
        </a:p>
      </dgm:t>
    </dgm:pt>
    <dgm:pt modelId="{6150C5E9-9D4B-42A1-8CF4-3EE5DB4D3289}" type="sibTrans" cxnId="{46AA2B9F-99FB-49AB-8A26-934B8E9B70F4}">
      <dgm:prSet/>
      <dgm:spPr/>
      <dgm:t>
        <a:bodyPr/>
        <a:lstStyle/>
        <a:p>
          <a:endParaRPr lang="en-US"/>
        </a:p>
      </dgm:t>
    </dgm:pt>
    <dgm:pt modelId="{4CADB488-C7D5-40DB-80CD-FA2DFF65479B}">
      <dgm:prSet phldrT="[Text]"/>
      <dgm:spPr/>
      <dgm:t>
        <a:bodyPr/>
        <a:lstStyle/>
        <a:p>
          <a:r>
            <a:rPr lang="en-US" dirty="0" smtClean="0"/>
            <a:t>Sequence of Activities: Gagne’s Learning Events</a:t>
          </a:r>
          <a:endParaRPr lang="en-US" dirty="0"/>
        </a:p>
      </dgm:t>
    </dgm:pt>
    <dgm:pt modelId="{46311FD0-F67E-45C0-8B28-7970CE736EE0}" type="parTrans" cxnId="{47A125EE-BEE6-4297-B24E-37C89C93D3BB}">
      <dgm:prSet/>
      <dgm:spPr/>
      <dgm:t>
        <a:bodyPr/>
        <a:lstStyle/>
        <a:p>
          <a:endParaRPr lang="en-US"/>
        </a:p>
      </dgm:t>
    </dgm:pt>
    <dgm:pt modelId="{FEA48F66-2D52-45B1-9B66-9CFD77B943A8}" type="sibTrans" cxnId="{47A125EE-BEE6-4297-B24E-37C89C93D3BB}">
      <dgm:prSet/>
      <dgm:spPr/>
      <dgm:t>
        <a:bodyPr/>
        <a:lstStyle/>
        <a:p>
          <a:endParaRPr lang="en-US"/>
        </a:p>
      </dgm:t>
    </dgm:pt>
    <dgm:pt modelId="{1A40FF83-50A0-43EE-BB27-467B65146BC1}">
      <dgm:prSet phldrT="[Text]"/>
      <dgm:spPr/>
      <dgm:t>
        <a:bodyPr/>
        <a:lstStyle/>
        <a:p>
          <a:r>
            <a:rPr lang="en-US" dirty="0" smtClean="0"/>
            <a:t>Instructional Design Model: ADDIE</a:t>
          </a:r>
          <a:endParaRPr lang="en-US" dirty="0"/>
        </a:p>
      </dgm:t>
    </dgm:pt>
    <dgm:pt modelId="{0B331809-1FA4-49AA-B538-CCEF37E6934E}" type="parTrans" cxnId="{367D360F-DEED-4C1C-8732-37A5ECC00503}">
      <dgm:prSet/>
      <dgm:spPr/>
      <dgm:t>
        <a:bodyPr/>
        <a:lstStyle/>
        <a:p>
          <a:endParaRPr lang="en-US"/>
        </a:p>
      </dgm:t>
    </dgm:pt>
    <dgm:pt modelId="{A059112D-9E83-49C5-AF05-907D024BC16B}" type="sibTrans" cxnId="{367D360F-DEED-4C1C-8732-37A5ECC00503}">
      <dgm:prSet/>
      <dgm:spPr/>
      <dgm:t>
        <a:bodyPr/>
        <a:lstStyle/>
        <a:p>
          <a:endParaRPr lang="en-US"/>
        </a:p>
      </dgm:t>
    </dgm:pt>
    <dgm:pt modelId="{7698C04F-D664-4E2E-8EFB-4AFFEDE25DA3}" type="pres">
      <dgm:prSet presAssocID="{C3E18BD8-FF7F-4675-901E-93AFCAEB949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0B9605-3421-4153-9DC6-59789D2F3321}" type="pres">
      <dgm:prSet presAssocID="{F711DB44-6D32-4B55-B6D8-76E00A23C69E}" presName="composite" presStyleCnt="0"/>
      <dgm:spPr/>
    </dgm:pt>
    <dgm:pt modelId="{E8896A77-4E20-47FD-BE9A-C94CF20968F8}" type="pres">
      <dgm:prSet presAssocID="{F711DB44-6D32-4B55-B6D8-76E00A23C69E}" presName="imgShp" presStyleLbl="fgImgPlace1" presStyleIdx="0" presStyleCnt="3"/>
      <dgm:spPr/>
    </dgm:pt>
    <dgm:pt modelId="{43C5FB80-D823-43A4-8B87-3A12316B54F3}" type="pres">
      <dgm:prSet presAssocID="{F711DB44-6D32-4B55-B6D8-76E00A23C69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41D35-91F0-4AA6-BC43-7E0C3E1095BF}" type="pres">
      <dgm:prSet presAssocID="{6150C5E9-9D4B-42A1-8CF4-3EE5DB4D3289}" presName="spacing" presStyleCnt="0"/>
      <dgm:spPr/>
    </dgm:pt>
    <dgm:pt modelId="{BEE8226B-4E57-4383-B792-ED195583777E}" type="pres">
      <dgm:prSet presAssocID="{4CADB488-C7D5-40DB-80CD-FA2DFF65479B}" presName="composite" presStyleCnt="0"/>
      <dgm:spPr/>
    </dgm:pt>
    <dgm:pt modelId="{1568AA10-9EC2-4D66-B31B-305F76ADD8A0}" type="pres">
      <dgm:prSet presAssocID="{4CADB488-C7D5-40DB-80CD-FA2DFF65479B}" presName="imgShp" presStyleLbl="fgImgPlace1" presStyleIdx="1" presStyleCnt="3"/>
      <dgm:spPr/>
    </dgm:pt>
    <dgm:pt modelId="{B054B826-D357-4DFB-8A41-1B7373511D23}" type="pres">
      <dgm:prSet presAssocID="{4CADB488-C7D5-40DB-80CD-FA2DFF65479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DE084-62AE-4D3B-88D3-34E8785C4991}" type="pres">
      <dgm:prSet presAssocID="{FEA48F66-2D52-45B1-9B66-9CFD77B943A8}" presName="spacing" presStyleCnt="0"/>
      <dgm:spPr/>
    </dgm:pt>
    <dgm:pt modelId="{CFB4D4AF-A6D1-4F45-9E42-E23D2328B18F}" type="pres">
      <dgm:prSet presAssocID="{1A40FF83-50A0-43EE-BB27-467B65146BC1}" presName="composite" presStyleCnt="0"/>
      <dgm:spPr/>
    </dgm:pt>
    <dgm:pt modelId="{E54E5A96-57DF-40E9-A82F-A7C61B7345DD}" type="pres">
      <dgm:prSet presAssocID="{1A40FF83-50A0-43EE-BB27-467B65146BC1}" presName="imgShp" presStyleLbl="fgImgPlace1" presStyleIdx="2" presStyleCnt="3"/>
      <dgm:spPr/>
    </dgm:pt>
    <dgm:pt modelId="{E540462D-A69A-408E-B894-0375E8683303}" type="pres">
      <dgm:prSet presAssocID="{1A40FF83-50A0-43EE-BB27-467B65146BC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D360F-DEED-4C1C-8732-37A5ECC00503}" srcId="{C3E18BD8-FF7F-4675-901E-93AFCAEB9497}" destId="{1A40FF83-50A0-43EE-BB27-467B65146BC1}" srcOrd="2" destOrd="0" parTransId="{0B331809-1FA4-49AA-B538-CCEF37E6934E}" sibTransId="{A059112D-9E83-49C5-AF05-907D024BC16B}"/>
    <dgm:cxn modelId="{AEAAF9C6-8CC7-47AB-91CE-62838EDCA511}" type="presOf" srcId="{4CADB488-C7D5-40DB-80CD-FA2DFF65479B}" destId="{B054B826-D357-4DFB-8A41-1B7373511D23}" srcOrd="0" destOrd="0" presId="urn:microsoft.com/office/officeart/2005/8/layout/vList3"/>
    <dgm:cxn modelId="{46AA2B9F-99FB-49AB-8A26-934B8E9B70F4}" srcId="{C3E18BD8-FF7F-4675-901E-93AFCAEB9497}" destId="{F711DB44-6D32-4B55-B6D8-76E00A23C69E}" srcOrd="0" destOrd="0" parTransId="{A3190C0C-95D4-4586-97F3-9620F9C2613E}" sibTransId="{6150C5E9-9D4B-42A1-8CF4-3EE5DB4D3289}"/>
    <dgm:cxn modelId="{A8CD4580-5A18-4E61-8F55-71162DB2924D}" type="presOf" srcId="{C3E18BD8-FF7F-4675-901E-93AFCAEB9497}" destId="{7698C04F-D664-4E2E-8EFB-4AFFEDE25DA3}" srcOrd="0" destOrd="0" presId="urn:microsoft.com/office/officeart/2005/8/layout/vList3"/>
    <dgm:cxn modelId="{47A125EE-BEE6-4297-B24E-37C89C93D3BB}" srcId="{C3E18BD8-FF7F-4675-901E-93AFCAEB9497}" destId="{4CADB488-C7D5-40DB-80CD-FA2DFF65479B}" srcOrd="1" destOrd="0" parTransId="{46311FD0-F67E-45C0-8B28-7970CE736EE0}" sibTransId="{FEA48F66-2D52-45B1-9B66-9CFD77B943A8}"/>
    <dgm:cxn modelId="{82DB8D32-DC76-476E-9404-ED99DC17BBE0}" type="presOf" srcId="{F711DB44-6D32-4B55-B6D8-76E00A23C69E}" destId="{43C5FB80-D823-43A4-8B87-3A12316B54F3}" srcOrd="0" destOrd="0" presId="urn:microsoft.com/office/officeart/2005/8/layout/vList3"/>
    <dgm:cxn modelId="{9A0B9190-047E-4BC7-9CC1-029ACD1CF58E}" type="presOf" srcId="{1A40FF83-50A0-43EE-BB27-467B65146BC1}" destId="{E540462D-A69A-408E-B894-0375E8683303}" srcOrd="0" destOrd="0" presId="urn:microsoft.com/office/officeart/2005/8/layout/vList3"/>
    <dgm:cxn modelId="{A502FF5E-31DA-4C04-B83C-165EC0F9DA32}" type="presParOf" srcId="{7698C04F-D664-4E2E-8EFB-4AFFEDE25DA3}" destId="{020B9605-3421-4153-9DC6-59789D2F3321}" srcOrd="0" destOrd="0" presId="urn:microsoft.com/office/officeart/2005/8/layout/vList3"/>
    <dgm:cxn modelId="{7AA97DDA-9AE1-4F48-83A1-3E57240C6565}" type="presParOf" srcId="{020B9605-3421-4153-9DC6-59789D2F3321}" destId="{E8896A77-4E20-47FD-BE9A-C94CF20968F8}" srcOrd="0" destOrd="0" presId="urn:microsoft.com/office/officeart/2005/8/layout/vList3"/>
    <dgm:cxn modelId="{7344E53B-F726-478D-A9AD-821552F07914}" type="presParOf" srcId="{020B9605-3421-4153-9DC6-59789D2F3321}" destId="{43C5FB80-D823-43A4-8B87-3A12316B54F3}" srcOrd="1" destOrd="0" presId="urn:microsoft.com/office/officeart/2005/8/layout/vList3"/>
    <dgm:cxn modelId="{B5F61742-55A2-4486-BACC-459AAD259A15}" type="presParOf" srcId="{7698C04F-D664-4E2E-8EFB-4AFFEDE25DA3}" destId="{D7A41D35-91F0-4AA6-BC43-7E0C3E1095BF}" srcOrd="1" destOrd="0" presId="urn:microsoft.com/office/officeart/2005/8/layout/vList3"/>
    <dgm:cxn modelId="{C0DD948A-95D7-4FAF-BDB4-02B180876F34}" type="presParOf" srcId="{7698C04F-D664-4E2E-8EFB-4AFFEDE25DA3}" destId="{BEE8226B-4E57-4383-B792-ED195583777E}" srcOrd="2" destOrd="0" presId="urn:microsoft.com/office/officeart/2005/8/layout/vList3"/>
    <dgm:cxn modelId="{160B9256-2DC0-474A-AE25-FC72EA30E5B4}" type="presParOf" srcId="{BEE8226B-4E57-4383-B792-ED195583777E}" destId="{1568AA10-9EC2-4D66-B31B-305F76ADD8A0}" srcOrd="0" destOrd="0" presId="urn:microsoft.com/office/officeart/2005/8/layout/vList3"/>
    <dgm:cxn modelId="{887F3A84-33F6-4445-B8CF-F06B2E08CCD8}" type="presParOf" srcId="{BEE8226B-4E57-4383-B792-ED195583777E}" destId="{B054B826-D357-4DFB-8A41-1B7373511D23}" srcOrd="1" destOrd="0" presId="urn:microsoft.com/office/officeart/2005/8/layout/vList3"/>
    <dgm:cxn modelId="{95D6EE07-D2F0-4758-B734-E9E25A73A273}" type="presParOf" srcId="{7698C04F-D664-4E2E-8EFB-4AFFEDE25DA3}" destId="{760DE084-62AE-4D3B-88D3-34E8785C4991}" srcOrd="3" destOrd="0" presId="urn:microsoft.com/office/officeart/2005/8/layout/vList3"/>
    <dgm:cxn modelId="{B2EB4911-4A0D-4BCC-8210-431F0504ADD8}" type="presParOf" srcId="{7698C04F-D664-4E2E-8EFB-4AFFEDE25DA3}" destId="{CFB4D4AF-A6D1-4F45-9E42-E23D2328B18F}" srcOrd="4" destOrd="0" presId="urn:microsoft.com/office/officeart/2005/8/layout/vList3"/>
    <dgm:cxn modelId="{952FAD79-1B90-43C9-AD89-FFFDD9DE5588}" type="presParOf" srcId="{CFB4D4AF-A6D1-4F45-9E42-E23D2328B18F}" destId="{E54E5A96-57DF-40E9-A82F-A7C61B7345DD}" srcOrd="0" destOrd="0" presId="urn:microsoft.com/office/officeart/2005/8/layout/vList3"/>
    <dgm:cxn modelId="{35FBF682-B0D8-4E4B-9281-8B7C0936CA34}" type="presParOf" srcId="{CFB4D4AF-A6D1-4F45-9E42-E23D2328B18F}" destId="{E540462D-A69A-408E-B894-0375E86833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74088-0F68-4904-9666-CB8A7C9428F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22EF3D-DD51-4C0E-95BF-F092B7075729}">
      <dgm:prSet phldrT="[Text]"/>
      <dgm:spPr/>
      <dgm:t>
        <a:bodyPr/>
        <a:lstStyle/>
        <a:p>
          <a:r>
            <a:rPr lang="en-US" dirty="0" smtClean="0"/>
            <a:t>Gain attention</a:t>
          </a:r>
          <a:endParaRPr lang="en-US" dirty="0"/>
        </a:p>
      </dgm:t>
    </dgm:pt>
    <dgm:pt modelId="{64BBA92B-049B-4ADF-A81E-0601791EB970}" type="parTrans" cxnId="{9E797C88-60FE-4C6F-948B-0BDC385A3198}">
      <dgm:prSet/>
      <dgm:spPr/>
      <dgm:t>
        <a:bodyPr/>
        <a:lstStyle/>
        <a:p>
          <a:endParaRPr lang="en-US"/>
        </a:p>
      </dgm:t>
    </dgm:pt>
    <dgm:pt modelId="{C2EF53E5-CF61-429A-9F60-929C637106F8}" type="sibTrans" cxnId="{9E797C88-60FE-4C6F-948B-0BDC385A3198}">
      <dgm:prSet/>
      <dgm:spPr/>
      <dgm:t>
        <a:bodyPr/>
        <a:lstStyle/>
        <a:p>
          <a:endParaRPr lang="en-US"/>
        </a:p>
      </dgm:t>
    </dgm:pt>
    <dgm:pt modelId="{CD9172DB-C7AF-4934-889C-DAAD128DD4C9}">
      <dgm:prSet phldrT="[Text]"/>
      <dgm:spPr/>
      <dgm:t>
        <a:bodyPr/>
        <a:lstStyle/>
        <a:p>
          <a:r>
            <a:rPr lang="en-US" dirty="0" smtClean="0"/>
            <a:t>Objectives</a:t>
          </a:r>
          <a:endParaRPr lang="en-US" dirty="0"/>
        </a:p>
      </dgm:t>
    </dgm:pt>
    <dgm:pt modelId="{CFC47EC5-E7CB-4606-9F56-B2F1655ED7E0}" type="parTrans" cxnId="{63542755-532B-47AC-92F2-78CEE072923D}">
      <dgm:prSet/>
      <dgm:spPr/>
      <dgm:t>
        <a:bodyPr/>
        <a:lstStyle/>
        <a:p>
          <a:endParaRPr lang="en-US"/>
        </a:p>
      </dgm:t>
    </dgm:pt>
    <dgm:pt modelId="{AC88FDF0-40ED-4370-8A15-F01B0C343ED1}" type="sibTrans" cxnId="{63542755-532B-47AC-92F2-78CEE072923D}">
      <dgm:prSet/>
      <dgm:spPr/>
      <dgm:t>
        <a:bodyPr/>
        <a:lstStyle/>
        <a:p>
          <a:endParaRPr lang="en-US"/>
        </a:p>
      </dgm:t>
    </dgm:pt>
    <dgm:pt modelId="{57DC20A3-4CC8-41FD-B219-2B5C07A588CC}">
      <dgm:prSet phldrT="[Text]"/>
      <dgm:spPr/>
      <dgm:t>
        <a:bodyPr/>
        <a:lstStyle/>
        <a:p>
          <a:r>
            <a:rPr lang="en-US" dirty="0" smtClean="0"/>
            <a:t>Recall of relevant prior learning</a:t>
          </a:r>
          <a:endParaRPr lang="en-US" dirty="0"/>
        </a:p>
      </dgm:t>
    </dgm:pt>
    <dgm:pt modelId="{A07A9CAC-30E0-4F97-BBA0-71084B87F770}" type="parTrans" cxnId="{2CB0A949-28B7-4F54-990C-1CF161E66808}">
      <dgm:prSet/>
      <dgm:spPr/>
      <dgm:t>
        <a:bodyPr/>
        <a:lstStyle/>
        <a:p>
          <a:endParaRPr lang="en-US"/>
        </a:p>
      </dgm:t>
    </dgm:pt>
    <dgm:pt modelId="{CAECC5A2-E9CD-4FF9-BBD7-D85C1C7543DF}" type="sibTrans" cxnId="{2CB0A949-28B7-4F54-990C-1CF161E66808}">
      <dgm:prSet/>
      <dgm:spPr/>
      <dgm:t>
        <a:bodyPr/>
        <a:lstStyle/>
        <a:p>
          <a:endParaRPr lang="en-US"/>
        </a:p>
      </dgm:t>
    </dgm:pt>
    <dgm:pt modelId="{94DEA25D-5257-4DEB-B679-DD0B225B90E8}">
      <dgm:prSet phldrT="[Text]"/>
      <dgm:spPr/>
      <dgm:t>
        <a:bodyPr/>
        <a:lstStyle/>
        <a:p>
          <a:r>
            <a:rPr lang="en-US" dirty="0" smtClean="0"/>
            <a:t>Present content</a:t>
          </a:r>
          <a:endParaRPr lang="en-US" dirty="0"/>
        </a:p>
      </dgm:t>
    </dgm:pt>
    <dgm:pt modelId="{6F54C074-93E8-4647-92C4-AE0C80F52A07}" type="parTrans" cxnId="{73ABD83C-5662-4D8B-A149-0CDDC449AE8D}">
      <dgm:prSet/>
      <dgm:spPr/>
      <dgm:t>
        <a:bodyPr/>
        <a:lstStyle/>
        <a:p>
          <a:endParaRPr lang="en-US"/>
        </a:p>
      </dgm:t>
    </dgm:pt>
    <dgm:pt modelId="{C5CF2100-A246-42A4-AD26-68244CD65160}" type="sibTrans" cxnId="{73ABD83C-5662-4D8B-A149-0CDDC449AE8D}">
      <dgm:prSet/>
      <dgm:spPr/>
      <dgm:t>
        <a:bodyPr/>
        <a:lstStyle/>
        <a:p>
          <a:endParaRPr lang="en-US"/>
        </a:p>
      </dgm:t>
    </dgm:pt>
    <dgm:pt modelId="{25BA00FE-131A-4C07-8981-0ED7886B9858}">
      <dgm:prSet phldrT="[Text]"/>
      <dgm:spPr/>
      <dgm:t>
        <a:bodyPr/>
        <a:lstStyle/>
        <a:p>
          <a:r>
            <a:rPr lang="en-US" dirty="0" smtClean="0"/>
            <a:t>Provide guidance</a:t>
          </a:r>
          <a:endParaRPr lang="en-US" dirty="0"/>
        </a:p>
      </dgm:t>
    </dgm:pt>
    <dgm:pt modelId="{64EE6CEE-987E-4849-9C8F-AFCF33B87FB1}" type="parTrans" cxnId="{967B8CBB-02D4-49BA-B543-3BB2DABABBDA}">
      <dgm:prSet/>
      <dgm:spPr/>
      <dgm:t>
        <a:bodyPr/>
        <a:lstStyle/>
        <a:p>
          <a:endParaRPr lang="en-US"/>
        </a:p>
      </dgm:t>
    </dgm:pt>
    <dgm:pt modelId="{1B81C623-EA36-4B15-B496-3276D5AE7087}" type="sibTrans" cxnId="{967B8CBB-02D4-49BA-B543-3BB2DABABBDA}">
      <dgm:prSet/>
      <dgm:spPr/>
      <dgm:t>
        <a:bodyPr/>
        <a:lstStyle/>
        <a:p>
          <a:endParaRPr lang="en-US"/>
        </a:p>
      </dgm:t>
    </dgm:pt>
    <dgm:pt modelId="{9BD3F0FD-4358-4857-A3EF-D5181A3354D6}">
      <dgm:prSet phldrT="[Text]"/>
      <dgm:spPr/>
      <dgm:t>
        <a:bodyPr/>
        <a:lstStyle/>
        <a:p>
          <a:r>
            <a:rPr lang="en-US" dirty="0" smtClean="0"/>
            <a:t>Elicit performance</a:t>
          </a:r>
          <a:endParaRPr lang="en-US" dirty="0"/>
        </a:p>
      </dgm:t>
    </dgm:pt>
    <dgm:pt modelId="{96A32958-00E0-4243-9DFC-744843207279}" type="parTrans" cxnId="{1520A0C3-92BB-48DF-9DC4-E649012A9893}">
      <dgm:prSet/>
      <dgm:spPr/>
      <dgm:t>
        <a:bodyPr/>
        <a:lstStyle/>
        <a:p>
          <a:endParaRPr lang="en-US"/>
        </a:p>
      </dgm:t>
    </dgm:pt>
    <dgm:pt modelId="{AB3C273E-FF93-4D15-A34B-A1AEE1EB91A3}" type="sibTrans" cxnId="{1520A0C3-92BB-48DF-9DC4-E649012A9893}">
      <dgm:prSet/>
      <dgm:spPr/>
      <dgm:t>
        <a:bodyPr/>
        <a:lstStyle/>
        <a:p>
          <a:endParaRPr lang="en-US"/>
        </a:p>
      </dgm:t>
    </dgm:pt>
    <dgm:pt modelId="{A94D8EC4-C007-44EB-A5FA-B1ACA306FCE9}">
      <dgm:prSet phldrT="[Text]"/>
      <dgm:spPr/>
      <dgm:t>
        <a:bodyPr/>
        <a:lstStyle/>
        <a:p>
          <a:r>
            <a:rPr lang="en-US" dirty="0" smtClean="0"/>
            <a:t>Give Feedback</a:t>
          </a:r>
          <a:endParaRPr lang="en-US" dirty="0"/>
        </a:p>
      </dgm:t>
    </dgm:pt>
    <dgm:pt modelId="{FBF6A583-404A-4809-83B6-603D81640AEF}" type="parTrans" cxnId="{8B6CE664-07B5-4FA9-BC38-49039F83D274}">
      <dgm:prSet/>
      <dgm:spPr/>
      <dgm:t>
        <a:bodyPr/>
        <a:lstStyle/>
        <a:p>
          <a:endParaRPr lang="en-US"/>
        </a:p>
      </dgm:t>
    </dgm:pt>
    <dgm:pt modelId="{9E253A6A-7263-46BF-B68B-D910C75A91C4}" type="sibTrans" cxnId="{8B6CE664-07B5-4FA9-BC38-49039F83D274}">
      <dgm:prSet/>
      <dgm:spPr/>
      <dgm:t>
        <a:bodyPr/>
        <a:lstStyle/>
        <a:p>
          <a:endParaRPr lang="en-US"/>
        </a:p>
      </dgm:t>
    </dgm:pt>
    <dgm:pt modelId="{67693C64-A6C9-420A-8715-268CB556EB10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146A87E3-4BF6-4D13-A218-45F203E38B57}" type="parTrans" cxnId="{81DA2DB2-58D1-4E86-8B43-B433EFB2412C}">
      <dgm:prSet/>
      <dgm:spPr/>
      <dgm:t>
        <a:bodyPr/>
        <a:lstStyle/>
        <a:p>
          <a:endParaRPr lang="en-US"/>
        </a:p>
      </dgm:t>
    </dgm:pt>
    <dgm:pt modelId="{D45A7068-4694-4BE2-9FC7-A70FE26E58CC}" type="sibTrans" cxnId="{81DA2DB2-58D1-4E86-8B43-B433EFB2412C}">
      <dgm:prSet/>
      <dgm:spPr/>
      <dgm:t>
        <a:bodyPr/>
        <a:lstStyle/>
        <a:p>
          <a:endParaRPr lang="en-US"/>
        </a:p>
      </dgm:t>
    </dgm:pt>
    <dgm:pt modelId="{472FF1E9-7CF1-4315-BCEE-6B3B3DF13C8C}">
      <dgm:prSet phldrT="[Text]"/>
      <dgm:spPr/>
      <dgm:t>
        <a:bodyPr/>
        <a:lstStyle/>
        <a:p>
          <a:r>
            <a:rPr lang="en-US" dirty="0" smtClean="0"/>
            <a:t>Enhance transfer</a:t>
          </a:r>
          <a:endParaRPr lang="en-US" dirty="0"/>
        </a:p>
      </dgm:t>
    </dgm:pt>
    <dgm:pt modelId="{69955AB8-908B-4F2A-9BAD-562A93260CFA}" type="parTrans" cxnId="{B72D8829-BB4B-407B-B951-CAC43F269559}">
      <dgm:prSet/>
      <dgm:spPr/>
      <dgm:t>
        <a:bodyPr/>
        <a:lstStyle/>
        <a:p>
          <a:endParaRPr lang="en-US"/>
        </a:p>
      </dgm:t>
    </dgm:pt>
    <dgm:pt modelId="{AF54B59A-7522-497F-8400-278355756A63}" type="sibTrans" cxnId="{B72D8829-BB4B-407B-B951-CAC43F269559}">
      <dgm:prSet/>
      <dgm:spPr/>
      <dgm:t>
        <a:bodyPr/>
        <a:lstStyle/>
        <a:p>
          <a:endParaRPr lang="en-US"/>
        </a:p>
      </dgm:t>
    </dgm:pt>
    <dgm:pt modelId="{3D2D88C9-575D-44FF-B5BA-B7B2507731EE}" type="pres">
      <dgm:prSet presAssocID="{EF274088-0F68-4904-9666-CB8A7C9428F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92196C-D267-4BF8-9864-81971B6A697D}" type="pres">
      <dgm:prSet presAssocID="{2822EF3D-DD51-4C0E-95BF-F092B7075729}" presName="composite" presStyleCnt="0"/>
      <dgm:spPr/>
    </dgm:pt>
    <dgm:pt modelId="{C3DAA038-CF41-49F5-AC04-736C20ADEF08}" type="pres">
      <dgm:prSet presAssocID="{2822EF3D-DD51-4C0E-95BF-F092B7075729}" presName="bentUpArrow1" presStyleLbl="alignImgPlace1" presStyleIdx="0" presStyleCnt="8"/>
      <dgm:spPr/>
    </dgm:pt>
    <dgm:pt modelId="{20B5B995-66B2-43E2-B52C-200405DA5C6F}" type="pres">
      <dgm:prSet presAssocID="{2822EF3D-DD51-4C0E-95BF-F092B7075729}" presName="ParentText" presStyleLbl="node1" presStyleIdx="0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A4DD6-821B-4360-9872-8DDE14233931}" type="pres">
      <dgm:prSet presAssocID="{2822EF3D-DD51-4C0E-95BF-F092B7075729}" presName="Child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A85F1FEF-F5EF-4AB1-8168-DD06B42E0FBA}" type="pres">
      <dgm:prSet presAssocID="{C2EF53E5-CF61-429A-9F60-929C637106F8}" presName="sibTrans" presStyleCnt="0"/>
      <dgm:spPr/>
    </dgm:pt>
    <dgm:pt modelId="{CA1A8383-E595-41B3-A355-91B4C93B4677}" type="pres">
      <dgm:prSet presAssocID="{CD9172DB-C7AF-4934-889C-DAAD128DD4C9}" presName="composite" presStyleCnt="0"/>
      <dgm:spPr/>
    </dgm:pt>
    <dgm:pt modelId="{3F59A800-6530-41DE-8830-C8F1912DCF11}" type="pres">
      <dgm:prSet presAssocID="{CD9172DB-C7AF-4934-889C-DAAD128DD4C9}" presName="bentUpArrow1" presStyleLbl="alignImgPlace1" presStyleIdx="1" presStyleCnt="8"/>
      <dgm:spPr/>
    </dgm:pt>
    <dgm:pt modelId="{892EE874-4CF8-4093-93CF-B880A60F74B3}" type="pres">
      <dgm:prSet presAssocID="{CD9172DB-C7AF-4934-889C-DAAD128DD4C9}" presName="ParentText" presStyleLbl="node1" presStyleIdx="1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539F9-3679-4972-8527-3CA90C508573}" type="pres">
      <dgm:prSet presAssocID="{CD9172DB-C7AF-4934-889C-DAAD128DD4C9}" presName="ChildText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22FBD3E3-2632-41D5-B008-C21C409BEF8F}" type="pres">
      <dgm:prSet presAssocID="{AC88FDF0-40ED-4370-8A15-F01B0C343ED1}" presName="sibTrans" presStyleCnt="0"/>
      <dgm:spPr/>
    </dgm:pt>
    <dgm:pt modelId="{EDF554C0-2FD8-45EA-AC9C-728A3B17AB0F}" type="pres">
      <dgm:prSet presAssocID="{57DC20A3-4CC8-41FD-B219-2B5C07A588CC}" presName="composite" presStyleCnt="0"/>
      <dgm:spPr/>
    </dgm:pt>
    <dgm:pt modelId="{762998A6-4FA5-4F9D-B1C6-F66CBDD6566D}" type="pres">
      <dgm:prSet presAssocID="{57DC20A3-4CC8-41FD-B219-2B5C07A588CC}" presName="bentUpArrow1" presStyleLbl="alignImgPlace1" presStyleIdx="2" presStyleCnt="8"/>
      <dgm:spPr/>
    </dgm:pt>
    <dgm:pt modelId="{9D2691DD-778A-4232-A2DF-6CD55C154F6C}" type="pres">
      <dgm:prSet presAssocID="{57DC20A3-4CC8-41FD-B219-2B5C07A588CC}" presName="ParentText" presStyleLbl="node1" presStyleIdx="2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8733E-46EA-4738-943B-0E88299564A3}" type="pres">
      <dgm:prSet presAssocID="{57DC20A3-4CC8-41FD-B219-2B5C07A588CC}" presName="Child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79856067-5762-4307-9EDB-11A15D7E2DD3}" type="pres">
      <dgm:prSet presAssocID="{CAECC5A2-E9CD-4FF9-BBD7-D85C1C7543DF}" presName="sibTrans" presStyleCnt="0"/>
      <dgm:spPr/>
    </dgm:pt>
    <dgm:pt modelId="{7E3263EE-4CED-4AE2-8C3B-4B22858FBA98}" type="pres">
      <dgm:prSet presAssocID="{94DEA25D-5257-4DEB-B679-DD0B225B90E8}" presName="composite" presStyleCnt="0"/>
      <dgm:spPr/>
    </dgm:pt>
    <dgm:pt modelId="{ACEE21B1-EE65-4A2F-B19E-4944DCAF367E}" type="pres">
      <dgm:prSet presAssocID="{94DEA25D-5257-4DEB-B679-DD0B225B90E8}" presName="bentUpArrow1" presStyleLbl="alignImgPlace1" presStyleIdx="3" presStyleCnt="8"/>
      <dgm:spPr/>
    </dgm:pt>
    <dgm:pt modelId="{3668963F-7916-4D9B-8104-6CB6BD5D6A35}" type="pres">
      <dgm:prSet presAssocID="{94DEA25D-5257-4DEB-B679-DD0B225B90E8}" presName="ParentText" presStyleLbl="node1" presStyleIdx="3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07F65-E2AF-4322-9BFC-02812C52B7B9}" type="pres">
      <dgm:prSet presAssocID="{94DEA25D-5257-4DEB-B679-DD0B225B90E8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FAA0EAED-7616-40FF-BE53-01D77C269B98}" type="pres">
      <dgm:prSet presAssocID="{C5CF2100-A246-42A4-AD26-68244CD65160}" presName="sibTrans" presStyleCnt="0"/>
      <dgm:spPr/>
    </dgm:pt>
    <dgm:pt modelId="{C1C46CAF-E3A0-4B2C-9D54-0CE8F522C6AD}" type="pres">
      <dgm:prSet presAssocID="{25BA00FE-131A-4C07-8981-0ED7886B9858}" presName="composite" presStyleCnt="0"/>
      <dgm:spPr/>
    </dgm:pt>
    <dgm:pt modelId="{7B4D4FCF-347F-4FB2-8905-1A1EDD445AB8}" type="pres">
      <dgm:prSet presAssocID="{25BA00FE-131A-4C07-8981-0ED7886B9858}" presName="bentUpArrow1" presStyleLbl="alignImgPlace1" presStyleIdx="4" presStyleCnt="8"/>
      <dgm:spPr/>
    </dgm:pt>
    <dgm:pt modelId="{44C1982F-BA28-4ACF-9539-16EEBA07F275}" type="pres">
      <dgm:prSet presAssocID="{25BA00FE-131A-4C07-8981-0ED7886B9858}" presName="ParentText" presStyleLbl="node1" presStyleIdx="4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C09EB-2C7C-4E50-9A26-A8A4A41D9C72}" type="pres">
      <dgm:prSet presAssocID="{25BA00FE-131A-4C07-8981-0ED7886B9858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00020E08-1473-4D21-95B7-26DAD6393951}" type="pres">
      <dgm:prSet presAssocID="{1B81C623-EA36-4B15-B496-3276D5AE7087}" presName="sibTrans" presStyleCnt="0"/>
      <dgm:spPr/>
    </dgm:pt>
    <dgm:pt modelId="{02CDBFFD-0B1C-46AC-9D8C-AE03B1844DBA}" type="pres">
      <dgm:prSet presAssocID="{9BD3F0FD-4358-4857-A3EF-D5181A3354D6}" presName="composite" presStyleCnt="0"/>
      <dgm:spPr/>
    </dgm:pt>
    <dgm:pt modelId="{596EAAB7-5825-4C09-85B3-E4D4B327ACC2}" type="pres">
      <dgm:prSet presAssocID="{9BD3F0FD-4358-4857-A3EF-D5181A3354D6}" presName="bentUpArrow1" presStyleLbl="alignImgPlace1" presStyleIdx="5" presStyleCnt="8"/>
      <dgm:spPr/>
    </dgm:pt>
    <dgm:pt modelId="{CCB4BF82-FC24-4FD3-93B8-0522858FB20E}" type="pres">
      <dgm:prSet presAssocID="{9BD3F0FD-4358-4857-A3EF-D5181A3354D6}" presName="ParentText" presStyleLbl="node1" presStyleIdx="5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D024F-76ED-4311-9912-043128F8C867}" type="pres">
      <dgm:prSet presAssocID="{9BD3F0FD-4358-4857-A3EF-D5181A3354D6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53A7FFB7-A7A8-4142-A70F-89C542ABA19E}" type="pres">
      <dgm:prSet presAssocID="{AB3C273E-FF93-4D15-A34B-A1AEE1EB91A3}" presName="sibTrans" presStyleCnt="0"/>
      <dgm:spPr/>
    </dgm:pt>
    <dgm:pt modelId="{51DEB2D5-0071-454F-8FA7-894C4DD3DD90}" type="pres">
      <dgm:prSet presAssocID="{A94D8EC4-C007-44EB-A5FA-B1ACA306FCE9}" presName="composite" presStyleCnt="0"/>
      <dgm:spPr/>
    </dgm:pt>
    <dgm:pt modelId="{1EFAE205-B1D0-45CD-A638-CC47DE8BEABE}" type="pres">
      <dgm:prSet presAssocID="{A94D8EC4-C007-44EB-A5FA-B1ACA306FCE9}" presName="bentUpArrow1" presStyleLbl="alignImgPlace1" presStyleIdx="6" presStyleCnt="8"/>
      <dgm:spPr/>
    </dgm:pt>
    <dgm:pt modelId="{83B2946C-AA4B-4D53-97C2-A7F9AE84058E}" type="pres">
      <dgm:prSet presAssocID="{A94D8EC4-C007-44EB-A5FA-B1ACA306FCE9}" presName="ParentText" presStyleLbl="node1" presStyleIdx="6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3126B-E30D-4BC5-BD60-9810A119EE6A}" type="pres">
      <dgm:prSet presAssocID="{A94D8EC4-C007-44EB-A5FA-B1ACA306FCE9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EA0264F6-EA51-4719-BF2E-D9CB77C5B0F0}" type="pres">
      <dgm:prSet presAssocID="{9E253A6A-7263-46BF-B68B-D910C75A91C4}" presName="sibTrans" presStyleCnt="0"/>
      <dgm:spPr/>
    </dgm:pt>
    <dgm:pt modelId="{C246177D-FE67-4758-A872-D110DAD8B862}" type="pres">
      <dgm:prSet presAssocID="{67693C64-A6C9-420A-8715-268CB556EB10}" presName="composite" presStyleCnt="0"/>
      <dgm:spPr/>
    </dgm:pt>
    <dgm:pt modelId="{793BA44C-3353-4C29-AC66-6063A8A415C1}" type="pres">
      <dgm:prSet presAssocID="{67693C64-A6C9-420A-8715-268CB556EB10}" presName="bentUpArrow1" presStyleLbl="alignImgPlace1" presStyleIdx="7" presStyleCnt="8"/>
      <dgm:spPr/>
    </dgm:pt>
    <dgm:pt modelId="{F1E44B5E-6EB9-462F-A390-774F88776FBF}" type="pres">
      <dgm:prSet presAssocID="{67693C64-A6C9-420A-8715-268CB556EB10}" presName="ParentText" presStyleLbl="node1" presStyleIdx="7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C128E-5B24-48C0-A9DD-CAAC16A8123F}" type="pres">
      <dgm:prSet presAssocID="{67693C64-A6C9-420A-8715-268CB556EB10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2760DF3A-35E0-4D7C-8FF5-6A93F6ADED81}" type="pres">
      <dgm:prSet presAssocID="{D45A7068-4694-4BE2-9FC7-A70FE26E58CC}" presName="sibTrans" presStyleCnt="0"/>
      <dgm:spPr/>
    </dgm:pt>
    <dgm:pt modelId="{101D8D05-4528-4DF9-984F-30017A0EC273}" type="pres">
      <dgm:prSet presAssocID="{472FF1E9-7CF1-4315-BCEE-6B3B3DF13C8C}" presName="composite" presStyleCnt="0"/>
      <dgm:spPr/>
    </dgm:pt>
    <dgm:pt modelId="{9EF63974-4348-4950-91C8-D89856EA5469}" type="pres">
      <dgm:prSet presAssocID="{472FF1E9-7CF1-4315-BCEE-6B3B3DF13C8C}" presName="ParentText" presStyleLbl="node1" presStyleIdx="8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B0A949-28B7-4F54-990C-1CF161E66808}" srcId="{EF274088-0F68-4904-9666-CB8A7C9428F2}" destId="{57DC20A3-4CC8-41FD-B219-2B5C07A588CC}" srcOrd="2" destOrd="0" parTransId="{A07A9CAC-30E0-4F97-BBA0-71084B87F770}" sibTransId="{CAECC5A2-E9CD-4FF9-BBD7-D85C1C7543DF}"/>
    <dgm:cxn modelId="{5DF34B70-8FCC-4319-8FEF-E0EA1BDD2B5F}" type="presOf" srcId="{A94D8EC4-C007-44EB-A5FA-B1ACA306FCE9}" destId="{83B2946C-AA4B-4D53-97C2-A7F9AE84058E}" srcOrd="0" destOrd="0" presId="urn:microsoft.com/office/officeart/2005/8/layout/StepDownProcess"/>
    <dgm:cxn modelId="{81DA2DB2-58D1-4E86-8B43-B433EFB2412C}" srcId="{EF274088-0F68-4904-9666-CB8A7C9428F2}" destId="{67693C64-A6C9-420A-8715-268CB556EB10}" srcOrd="7" destOrd="0" parTransId="{146A87E3-4BF6-4D13-A218-45F203E38B57}" sibTransId="{D45A7068-4694-4BE2-9FC7-A70FE26E58CC}"/>
    <dgm:cxn modelId="{CDEAD29B-A94A-4BB3-BBA1-950E612829FC}" type="presOf" srcId="{25BA00FE-131A-4C07-8981-0ED7886B9858}" destId="{44C1982F-BA28-4ACF-9539-16EEBA07F275}" srcOrd="0" destOrd="0" presId="urn:microsoft.com/office/officeart/2005/8/layout/StepDownProcess"/>
    <dgm:cxn modelId="{B72D8829-BB4B-407B-B951-CAC43F269559}" srcId="{EF274088-0F68-4904-9666-CB8A7C9428F2}" destId="{472FF1E9-7CF1-4315-BCEE-6B3B3DF13C8C}" srcOrd="8" destOrd="0" parTransId="{69955AB8-908B-4F2A-9BAD-562A93260CFA}" sibTransId="{AF54B59A-7522-497F-8400-278355756A63}"/>
    <dgm:cxn modelId="{CA2E8DF7-F7FE-4E95-9ED5-B004E1EBC0DE}" type="presOf" srcId="{94DEA25D-5257-4DEB-B679-DD0B225B90E8}" destId="{3668963F-7916-4D9B-8104-6CB6BD5D6A35}" srcOrd="0" destOrd="0" presId="urn:microsoft.com/office/officeart/2005/8/layout/StepDownProcess"/>
    <dgm:cxn modelId="{1520A0C3-92BB-48DF-9DC4-E649012A9893}" srcId="{EF274088-0F68-4904-9666-CB8A7C9428F2}" destId="{9BD3F0FD-4358-4857-A3EF-D5181A3354D6}" srcOrd="5" destOrd="0" parTransId="{96A32958-00E0-4243-9DFC-744843207279}" sibTransId="{AB3C273E-FF93-4D15-A34B-A1AEE1EB91A3}"/>
    <dgm:cxn modelId="{9E797C88-60FE-4C6F-948B-0BDC385A3198}" srcId="{EF274088-0F68-4904-9666-CB8A7C9428F2}" destId="{2822EF3D-DD51-4C0E-95BF-F092B7075729}" srcOrd="0" destOrd="0" parTransId="{64BBA92B-049B-4ADF-A81E-0601791EB970}" sibTransId="{C2EF53E5-CF61-429A-9F60-929C637106F8}"/>
    <dgm:cxn modelId="{8B6CE664-07B5-4FA9-BC38-49039F83D274}" srcId="{EF274088-0F68-4904-9666-CB8A7C9428F2}" destId="{A94D8EC4-C007-44EB-A5FA-B1ACA306FCE9}" srcOrd="6" destOrd="0" parTransId="{FBF6A583-404A-4809-83B6-603D81640AEF}" sibTransId="{9E253A6A-7263-46BF-B68B-D910C75A91C4}"/>
    <dgm:cxn modelId="{0B15DDB6-CA00-4887-A054-5D26645D88C0}" type="presOf" srcId="{CD9172DB-C7AF-4934-889C-DAAD128DD4C9}" destId="{892EE874-4CF8-4093-93CF-B880A60F74B3}" srcOrd="0" destOrd="0" presId="urn:microsoft.com/office/officeart/2005/8/layout/StepDownProcess"/>
    <dgm:cxn modelId="{967B8CBB-02D4-49BA-B543-3BB2DABABBDA}" srcId="{EF274088-0F68-4904-9666-CB8A7C9428F2}" destId="{25BA00FE-131A-4C07-8981-0ED7886B9858}" srcOrd="4" destOrd="0" parTransId="{64EE6CEE-987E-4849-9C8F-AFCF33B87FB1}" sibTransId="{1B81C623-EA36-4B15-B496-3276D5AE7087}"/>
    <dgm:cxn modelId="{5BB04593-248F-40B2-BDA8-4EFAD59A8FC5}" type="presOf" srcId="{67693C64-A6C9-420A-8715-268CB556EB10}" destId="{F1E44B5E-6EB9-462F-A390-774F88776FBF}" srcOrd="0" destOrd="0" presId="urn:microsoft.com/office/officeart/2005/8/layout/StepDownProcess"/>
    <dgm:cxn modelId="{73ABD83C-5662-4D8B-A149-0CDDC449AE8D}" srcId="{EF274088-0F68-4904-9666-CB8A7C9428F2}" destId="{94DEA25D-5257-4DEB-B679-DD0B225B90E8}" srcOrd="3" destOrd="0" parTransId="{6F54C074-93E8-4647-92C4-AE0C80F52A07}" sibTransId="{C5CF2100-A246-42A4-AD26-68244CD65160}"/>
    <dgm:cxn modelId="{E981F70B-DFE8-4646-9632-A68CAEED7217}" type="presOf" srcId="{9BD3F0FD-4358-4857-A3EF-D5181A3354D6}" destId="{CCB4BF82-FC24-4FD3-93B8-0522858FB20E}" srcOrd="0" destOrd="0" presId="urn:microsoft.com/office/officeart/2005/8/layout/StepDownProcess"/>
    <dgm:cxn modelId="{63542755-532B-47AC-92F2-78CEE072923D}" srcId="{EF274088-0F68-4904-9666-CB8A7C9428F2}" destId="{CD9172DB-C7AF-4934-889C-DAAD128DD4C9}" srcOrd="1" destOrd="0" parTransId="{CFC47EC5-E7CB-4606-9F56-B2F1655ED7E0}" sibTransId="{AC88FDF0-40ED-4370-8A15-F01B0C343ED1}"/>
    <dgm:cxn modelId="{76DF93B6-3A96-47E3-8930-F3E955F992E8}" type="presOf" srcId="{2822EF3D-DD51-4C0E-95BF-F092B7075729}" destId="{20B5B995-66B2-43E2-B52C-200405DA5C6F}" srcOrd="0" destOrd="0" presId="urn:microsoft.com/office/officeart/2005/8/layout/StepDownProcess"/>
    <dgm:cxn modelId="{057F20D1-2999-4ED7-BE02-847598F92304}" type="presOf" srcId="{EF274088-0F68-4904-9666-CB8A7C9428F2}" destId="{3D2D88C9-575D-44FF-B5BA-B7B2507731EE}" srcOrd="0" destOrd="0" presId="urn:microsoft.com/office/officeart/2005/8/layout/StepDownProcess"/>
    <dgm:cxn modelId="{E55FB53C-992B-4C70-8EAE-C2A401926069}" type="presOf" srcId="{472FF1E9-7CF1-4315-BCEE-6B3B3DF13C8C}" destId="{9EF63974-4348-4950-91C8-D89856EA5469}" srcOrd="0" destOrd="0" presId="urn:microsoft.com/office/officeart/2005/8/layout/StepDownProcess"/>
    <dgm:cxn modelId="{AD6E4F96-A0F6-49D3-9BF4-AF4D9D72ABEC}" type="presOf" srcId="{57DC20A3-4CC8-41FD-B219-2B5C07A588CC}" destId="{9D2691DD-778A-4232-A2DF-6CD55C154F6C}" srcOrd="0" destOrd="0" presId="urn:microsoft.com/office/officeart/2005/8/layout/StepDownProcess"/>
    <dgm:cxn modelId="{D7ECB4CC-A515-4064-9570-8071C0D8220B}" type="presParOf" srcId="{3D2D88C9-575D-44FF-B5BA-B7B2507731EE}" destId="{FA92196C-D267-4BF8-9864-81971B6A697D}" srcOrd="0" destOrd="0" presId="urn:microsoft.com/office/officeart/2005/8/layout/StepDownProcess"/>
    <dgm:cxn modelId="{6234E292-FC0A-4384-B004-DC32DE696960}" type="presParOf" srcId="{FA92196C-D267-4BF8-9864-81971B6A697D}" destId="{C3DAA038-CF41-49F5-AC04-736C20ADEF08}" srcOrd="0" destOrd="0" presId="urn:microsoft.com/office/officeart/2005/8/layout/StepDownProcess"/>
    <dgm:cxn modelId="{9857EE4A-8A19-4939-A49F-3562DC574C4F}" type="presParOf" srcId="{FA92196C-D267-4BF8-9864-81971B6A697D}" destId="{20B5B995-66B2-43E2-B52C-200405DA5C6F}" srcOrd="1" destOrd="0" presId="urn:microsoft.com/office/officeart/2005/8/layout/StepDownProcess"/>
    <dgm:cxn modelId="{DEDC4B77-5684-4C57-A6C2-234DCAB14B82}" type="presParOf" srcId="{FA92196C-D267-4BF8-9864-81971B6A697D}" destId="{E32A4DD6-821B-4360-9872-8DDE14233931}" srcOrd="2" destOrd="0" presId="urn:microsoft.com/office/officeart/2005/8/layout/StepDownProcess"/>
    <dgm:cxn modelId="{6B5BB074-78BC-4698-80A4-6A5695AC84C8}" type="presParOf" srcId="{3D2D88C9-575D-44FF-B5BA-B7B2507731EE}" destId="{A85F1FEF-F5EF-4AB1-8168-DD06B42E0FBA}" srcOrd="1" destOrd="0" presId="urn:microsoft.com/office/officeart/2005/8/layout/StepDownProcess"/>
    <dgm:cxn modelId="{4BA171CE-78E7-48A8-BEA4-44863C89F5C9}" type="presParOf" srcId="{3D2D88C9-575D-44FF-B5BA-B7B2507731EE}" destId="{CA1A8383-E595-41B3-A355-91B4C93B4677}" srcOrd="2" destOrd="0" presId="urn:microsoft.com/office/officeart/2005/8/layout/StepDownProcess"/>
    <dgm:cxn modelId="{29EA88B8-DC3C-4030-9B7D-768752FA38CF}" type="presParOf" srcId="{CA1A8383-E595-41B3-A355-91B4C93B4677}" destId="{3F59A800-6530-41DE-8830-C8F1912DCF11}" srcOrd="0" destOrd="0" presId="urn:microsoft.com/office/officeart/2005/8/layout/StepDownProcess"/>
    <dgm:cxn modelId="{0CFA1B69-7B88-4C33-BBAE-7305C769ABA9}" type="presParOf" srcId="{CA1A8383-E595-41B3-A355-91B4C93B4677}" destId="{892EE874-4CF8-4093-93CF-B880A60F74B3}" srcOrd="1" destOrd="0" presId="urn:microsoft.com/office/officeart/2005/8/layout/StepDownProcess"/>
    <dgm:cxn modelId="{18BF3726-C3BC-426A-B8F7-C8A49DF84D8B}" type="presParOf" srcId="{CA1A8383-E595-41B3-A355-91B4C93B4677}" destId="{6DD539F9-3679-4972-8527-3CA90C508573}" srcOrd="2" destOrd="0" presId="urn:microsoft.com/office/officeart/2005/8/layout/StepDownProcess"/>
    <dgm:cxn modelId="{214018EE-B12B-46F7-8BF6-5E9A99374889}" type="presParOf" srcId="{3D2D88C9-575D-44FF-B5BA-B7B2507731EE}" destId="{22FBD3E3-2632-41D5-B008-C21C409BEF8F}" srcOrd="3" destOrd="0" presId="urn:microsoft.com/office/officeart/2005/8/layout/StepDownProcess"/>
    <dgm:cxn modelId="{D4538B78-8CEC-43BE-AA26-49542A778022}" type="presParOf" srcId="{3D2D88C9-575D-44FF-B5BA-B7B2507731EE}" destId="{EDF554C0-2FD8-45EA-AC9C-728A3B17AB0F}" srcOrd="4" destOrd="0" presId="urn:microsoft.com/office/officeart/2005/8/layout/StepDownProcess"/>
    <dgm:cxn modelId="{590ED08A-DD6B-4E9C-9C75-33DA6C6B6648}" type="presParOf" srcId="{EDF554C0-2FD8-45EA-AC9C-728A3B17AB0F}" destId="{762998A6-4FA5-4F9D-B1C6-F66CBDD6566D}" srcOrd="0" destOrd="0" presId="urn:microsoft.com/office/officeart/2005/8/layout/StepDownProcess"/>
    <dgm:cxn modelId="{A56885EC-6062-4876-938E-87F037D2ABC3}" type="presParOf" srcId="{EDF554C0-2FD8-45EA-AC9C-728A3B17AB0F}" destId="{9D2691DD-778A-4232-A2DF-6CD55C154F6C}" srcOrd="1" destOrd="0" presId="urn:microsoft.com/office/officeart/2005/8/layout/StepDownProcess"/>
    <dgm:cxn modelId="{8F1023E2-1881-41F5-8082-D1070F23A80E}" type="presParOf" srcId="{EDF554C0-2FD8-45EA-AC9C-728A3B17AB0F}" destId="{F928733E-46EA-4738-943B-0E88299564A3}" srcOrd="2" destOrd="0" presId="urn:microsoft.com/office/officeart/2005/8/layout/StepDownProcess"/>
    <dgm:cxn modelId="{A67CA28B-5B83-4780-B728-FFAE51C22EB0}" type="presParOf" srcId="{3D2D88C9-575D-44FF-B5BA-B7B2507731EE}" destId="{79856067-5762-4307-9EDB-11A15D7E2DD3}" srcOrd="5" destOrd="0" presId="urn:microsoft.com/office/officeart/2005/8/layout/StepDownProcess"/>
    <dgm:cxn modelId="{8ADD2F4C-CF6A-472B-B0F7-DEBE6B2AE840}" type="presParOf" srcId="{3D2D88C9-575D-44FF-B5BA-B7B2507731EE}" destId="{7E3263EE-4CED-4AE2-8C3B-4B22858FBA98}" srcOrd="6" destOrd="0" presId="urn:microsoft.com/office/officeart/2005/8/layout/StepDownProcess"/>
    <dgm:cxn modelId="{F39D35AF-A0F5-44EA-AD6B-922432DA7931}" type="presParOf" srcId="{7E3263EE-4CED-4AE2-8C3B-4B22858FBA98}" destId="{ACEE21B1-EE65-4A2F-B19E-4944DCAF367E}" srcOrd="0" destOrd="0" presId="urn:microsoft.com/office/officeart/2005/8/layout/StepDownProcess"/>
    <dgm:cxn modelId="{6962C267-6C6B-46AA-8B73-D78C5BAC697A}" type="presParOf" srcId="{7E3263EE-4CED-4AE2-8C3B-4B22858FBA98}" destId="{3668963F-7916-4D9B-8104-6CB6BD5D6A35}" srcOrd="1" destOrd="0" presId="urn:microsoft.com/office/officeart/2005/8/layout/StepDownProcess"/>
    <dgm:cxn modelId="{1AECEF8E-D4BC-413A-B35A-C3A6E8228FB5}" type="presParOf" srcId="{7E3263EE-4CED-4AE2-8C3B-4B22858FBA98}" destId="{4E507F65-E2AF-4322-9BFC-02812C52B7B9}" srcOrd="2" destOrd="0" presId="urn:microsoft.com/office/officeart/2005/8/layout/StepDownProcess"/>
    <dgm:cxn modelId="{5A9FDD1F-CAC5-40F5-B039-987E0ACA70A7}" type="presParOf" srcId="{3D2D88C9-575D-44FF-B5BA-B7B2507731EE}" destId="{FAA0EAED-7616-40FF-BE53-01D77C269B98}" srcOrd="7" destOrd="0" presId="urn:microsoft.com/office/officeart/2005/8/layout/StepDownProcess"/>
    <dgm:cxn modelId="{3281F427-9681-42D3-9772-D31BF4A64BA5}" type="presParOf" srcId="{3D2D88C9-575D-44FF-B5BA-B7B2507731EE}" destId="{C1C46CAF-E3A0-4B2C-9D54-0CE8F522C6AD}" srcOrd="8" destOrd="0" presId="urn:microsoft.com/office/officeart/2005/8/layout/StepDownProcess"/>
    <dgm:cxn modelId="{C36AA591-10EB-43E2-AEEE-A93A833276BE}" type="presParOf" srcId="{C1C46CAF-E3A0-4B2C-9D54-0CE8F522C6AD}" destId="{7B4D4FCF-347F-4FB2-8905-1A1EDD445AB8}" srcOrd="0" destOrd="0" presId="urn:microsoft.com/office/officeart/2005/8/layout/StepDownProcess"/>
    <dgm:cxn modelId="{47D9B9F9-F8EB-4E7D-9CCD-71137F2F6815}" type="presParOf" srcId="{C1C46CAF-E3A0-4B2C-9D54-0CE8F522C6AD}" destId="{44C1982F-BA28-4ACF-9539-16EEBA07F275}" srcOrd="1" destOrd="0" presId="urn:microsoft.com/office/officeart/2005/8/layout/StepDownProcess"/>
    <dgm:cxn modelId="{1ED5A266-BE45-45A4-82AE-4C65A08F9DC2}" type="presParOf" srcId="{C1C46CAF-E3A0-4B2C-9D54-0CE8F522C6AD}" destId="{3C4C09EB-2C7C-4E50-9A26-A8A4A41D9C72}" srcOrd="2" destOrd="0" presId="urn:microsoft.com/office/officeart/2005/8/layout/StepDownProcess"/>
    <dgm:cxn modelId="{D289674E-553A-4F7B-BDF7-B3BEE9B48EFD}" type="presParOf" srcId="{3D2D88C9-575D-44FF-B5BA-B7B2507731EE}" destId="{00020E08-1473-4D21-95B7-26DAD6393951}" srcOrd="9" destOrd="0" presId="urn:microsoft.com/office/officeart/2005/8/layout/StepDownProcess"/>
    <dgm:cxn modelId="{5EDBD8A1-313F-4537-8D08-50EF28F1A560}" type="presParOf" srcId="{3D2D88C9-575D-44FF-B5BA-B7B2507731EE}" destId="{02CDBFFD-0B1C-46AC-9D8C-AE03B1844DBA}" srcOrd="10" destOrd="0" presId="urn:microsoft.com/office/officeart/2005/8/layout/StepDownProcess"/>
    <dgm:cxn modelId="{B86737AB-7467-409B-9908-975C20968A86}" type="presParOf" srcId="{02CDBFFD-0B1C-46AC-9D8C-AE03B1844DBA}" destId="{596EAAB7-5825-4C09-85B3-E4D4B327ACC2}" srcOrd="0" destOrd="0" presId="urn:microsoft.com/office/officeart/2005/8/layout/StepDownProcess"/>
    <dgm:cxn modelId="{33B95E20-BBD7-4523-BBCB-1200FD75BF81}" type="presParOf" srcId="{02CDBFFD-0B1C-46AC-9D8C-AE03B1844DBA}" destId="{CCB4BF82-FC24-4FD3-93B8-0522858FB20E}" srcOrd="1" destOrd="0" presId="urn:microsoft.com/office/officeart/2005/8/layout/StepDownProcess"/>
    <dgm:cxn modelId="{03BD8FFE-01E5-4C8D-81E6-569CFF36D814}" type="presParOf" srcId="{02CDBFFD-0B1C-46AC-9D8C-AE03B1844DBA}" destId="{3C6D024F-76ED-4311-9912-043128F8C867}" srcOrd="2" destOrd="0" presId="urn:microsoft.com/office/officeart/2005/8/layout/StepDownProcess"/>
    <dgm:cxn modelId="{35D33B09-0DB4-4E26-B5E6-97224E7ECFCF}" type="presParOf" srcId="{3D2D88C9-575D-44FF-B5BA-B7B2507731EE}" destId="{53A7FFB7-A7A8-4142-A70F-89C542ABA19E}" srcOrd="11" destOrd="0" presId="urn:microsoft.com/office/officeart/2005/8/layout/StepDownProcess"/>
    <dgm:cxn modelId="{7A08B40A-BE58-4598-B589-B4D91C6D818F}" type="presParOf" srcId="{3D2D88C9-575D-44FF-B5BA-B7B2507731EE}" destId="{51DEB2D5-0071-454F-8FA7-894C4DD3DD90}" srcOrd="12" destOrd="0" presId="urn:microsoft.com/office/officeart/2005/8/layout/StepDownProcess"/>
    <dgm:cxn modelId="{6D2A569E-E9FC-4B54-A3D6-25B1C20970C3}" type="presParOf" srcId="{51DEB2D5-0071-454F-8FA7-894C4DD3DD90}" destId="{1EFAE205-B1D0-45CD-A638-CC47DE8BEABE}" srcOrd="0" destOrd="0" presId="urn:microsoft.com/office/officeart/2005/8/layout/StepDownProcess"/>
    <dgm:cxn modelId="{A9602AEF-FB6D-4E75-AB56-383B3FCA7203}" type="presParOf" srcId="{51DEB2D5-0071-454F-8FA7-894C4DD3DD90}" destId="{83B2946C-AA4B-4D53-97C2-A7F9AE84058E}" srcOrd="1" destOrd="0" presId="urn:microsoft.com/office/officeart/2005/8/layout/StepDownProcess"/>
    <dgm:cxn modelId="{19990490-851A-4091-872E-B52698BDAD9D}" type="presParOf" srcId="{51DEB2D5-0071-454F-8FA7-894C4DD3DD90}" destId="{B2F3126B-E30D-4BC5-BD60-9810A119EE6A}" srcOrd="2" destOrd="0" presId="urn:microsoft.com/office/officeart/2005/8/layout/StepDownProcess"/>
    <dgm:cxn modelId="{2FC92D53-FF16-4DEB-9FA4-48F2F190B896}" type="presParOf" srcId="{3D2D88C9-575D-44FF-B5BA-B7B2507731EE}" destId="{EA0264F6-EA51-4719-BF2E-D9CB77C5B0F0}" srcOrd="13" destOrd="0" presId="urn:microsoft.com/office/officeart/2005/8/layout/StepDownProcess"/>
    <dgm:cxn modelId="{C2D55B0E-A4F3-44F8-9A70-6C493B2553D5}" type="presParOf" srcId="{3D2D88C9-575D-44FF-B5BA-B7B2507731EE}" destId="{C246177D-FE67-4758-A872-D110DAD8B862}" srcOrd="14" destOrd="0" presId="urn:microsoft.com/office/officeart/2005/8/layout/StepDownProcess"/>
    <dgm:cxn modelId="{00B58162-98F3-452C-9C69-839F1EABC5F2}" type="presParOf" srcId="{C246177D-FE67-4758-A872-D110DAD8B862}" destId="{793BA44C-3353-4C29-AC66-6063A8A415C1}" srcOrd="0" destOrd="0" presId="urn:microsoft.com/office/officeart/2005/8/layout/StepDownProcess"/>
    <dgm:cxn modelId="{E2BF0F04-74F2-48DB-A0A2-9C9EA34DDC2F}" type="presParOf" srcId="{C246177D-FE67-4758-A872-D110DAD8B862}" destId="{F1E44B5E-6EB9-462F-A390-774F88776FBF}" srcOrd="1" destOrd="0" presId="urn:microsoft.com/office/officeart/2005/8/layout/StepDownProcess"/>
    <dgm:cxn modelId="{FA20B156-34B1-47DC-937B-F04DAE649EF2}" type="presParOf" srcId="{C246177D-FE67-4758-A872-D110DAD8B862}" destId="{3F3C128E-5B24-48C0-A9DD-CAAC16A8123F}" srcOrd="2" destOrd="0" presId="urn:microsoft.com/office/officeart/2005/8/layout/StepDownProcess"/>
    <dgm:cxn modelId="{FCDB4720-62E3-420C-973C-C43C38945FE7}" type="presParOf" srcId="{3D2D88C9-575D-44FF-B5BA-B7B2507731EE}" destId="{2760DF3A-35E0-4D7C-8FF5-6A93F6ADED81}" srcOrd="15" destOrd="0" presId="urn:microsoft.com/office/officeart/2005/8/layout/StepDownProcess"/>
    <dgm:cxn modelId="{D58E0E06-4410-49D2-8A8A-F676924D3AB3}" type="presParOf" srcId="{3D2D88C9-575D-44FF-B5BA-B7B2507731EE}" destId="{101D8D05-4528-4DF9-984F-30017A0EC273}" srcOrd="16" destOrd="0" presId="urn:microsoft.com/office/officeart/2005/8/layout/StepDownProcess"/>
    <dgm:cxn modelId="{510CEC09-0CFE-4D93-BE7F-6BC3FC5E1B1D}" type="presParOf" srcId="{101D8D05-4528-4DF9-984F-30017A0EC273}" destId="{9EF63974-4348-4950-91C8-D89856EA546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0C72AF-B0C8-8641-9B2D-984DB98F279D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4514F3-5F8C-5546-BE29-2260EF830EC0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E62C0B3F-BDD5-F940-B5DC-1098E859CADC}" type="parTrans" cxnId="{E64580A5-0681-8B4F-A0E5-7612C7E21077}">
      <dgm:prSet/>
      <dgm:spPr/>
      <dgm:t>
        <a:bodyPr/>
        <a:lstStyle/>
        <a:p>
          <a:endParaRPr lang="en-US"/>
        </a:p>
      </dgm:t>
    </dgm:pt>
    <dgm:pt modelId="{314E3F8B-8982-004D-87C2-2FD5B04A8E60}" type="sibTrans" cxnId="{E64580A5-0681-8B4F-A0E5-7612C7E21077}">
      <dgm:prSet/>
      <dgm:spPr/>
      <dgm:t>
        <a:bodyPr/>
        <a:lstStyle/>
        <a:p>
          <a:endParaRPr lang="en-US"/>
        </a:p>
      </dgm:t>
    </dgm:pt>
    <dgm:pt modelId="{610B7688-DE4F-674A-BEC9-4F06B1C15044}">
      <dgm:prSet phldrT="[Text]"/>
      <dgm:spPr/>
      <dgm:t>
        <a:bodyPr/>
        <a:lstStyle/>
        <a:p>
          <a:r>
            <a:rPr lang="en-US" dirty="0" smtClean="0"/>
            <a:t>Target Audience</a:t>
          </a:r>
          <a:endParaRPr lang="en-US" dirty="0"/>
        </a:p>
      </dgm:t>
    </dgm:pt>
    <dgm:pt modelId="{E6900EF7-53CA-6342-871C-DC891CE9F351}" type="parTrans" cxnId="{2A41CF24-00E8-484D-BE88-EFD6689B5A99}">
      <dgm:prSet/>
      <dgm:spPr/>
      <dgm:t>
        <a:bodyPr/>
        <a:lstStyle/>
        <a:p>
          <a:endParaRPr lang="en-US"/>
        </a:p>
      </dgm:t>
    </dgm:pt>
    <dgm:pt modelId="{D5CBB7A5-170E-D844-ADC5-40C2EFBE42BB}" type="sibTrans" cxnId="{2A41CF24-00E8-484D-BE88-EFD6689B5A99}">
      <dgm:prSet/>
      <dgm:spPr/>
      <dgm:t>
        <a:bodyPr/>
        <a:lstStyle/>
        <a:p>
          <a:endParaRPr lang="en-US"/>
        </a:p>
      </dgm:t>
    </dgm:pt>
    <dgm:pt modelId="{6529CF14-5122-A14B-AA0C-48ED8803A12C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B0E56036-7131-EB40-956E-6BD06689431D}" type="parTrans" cxnId="{A67D164A-E3FD-174C-93B8-53C631EABC19}">
      <dgm:prSet/>
      <dgm:spPr/>
      <dgm:t>
        <a:bodyPr/>
        <a:lstStyle/>
        <a:p>
          <a:endParaRPr lang="en-US"/>
        </a:p>
      </dgm:t>
    </dgm:pt>
    <dgm:pt modelId="{7FFA8093-CE9A-0A4F-97FD-2ECC2B34521F}" type="sibTrans" cxnId="{A67D164A-E3FD-174C-93B8-53C631EABC19}">
      <dgm:prSet/>
      <dgm:spPr/>
      <dgm:t>
        <a:bodyPr/>
        <a:lstStyle/>
        <a:p>
          <a:endParaRPr lang="en-US"/>
        </a:p>
      </dgm:t>
    </dgm:pt>
    <dgm:pt modelId="{0948E6D2-FF6F-1247-A40C-32FA3E028E2B}">
      <dgm:prSet phldrT="[Text]"/>
      <dgm:spPr/>
      <dgm:t>
        <a:bodyPr/>
        <a:lstStyle/>
        <a:p>
          <a:r>
            <a:rPr lang="en-US" dirty="0" smtClean="0"/>
            <a:t>Course/Book</a:t>
          </a:r>
          <a:endParaRPr lang="en-US" dirty="0"/>
        </a:p>
      </dgm:t>
    </dgm:pt>
    <dgm:pt modelId="{7441F9EF-B1F6-1A42-83DC-5801A66BE185}" type="parTrans" cxnId="{16C81301-0208-FF4D-8F51-22209AAE5EFF}">
      <dgm:prSet/>
      <dgm:spPr/>
      <dgm:t>
        <a:bodyPr/>
        <a:lstStyle/>
        <a:p>
          <a:endParaRPr lang="en-US"/>
        </a:p>
      </dgm:t>
    </dgm:pt>
    <dgm:pt modelId="{D11F7785-23C2-3D41-9F51-F3C69991B83B}" type="sibTrans" cxnId="{16C81301-0208-FF4D-8F51-22209AAE5EFF}">
      <dgm:prSet/>
      <dgm:spPr/>
      <dgm:t>
        <a:bodyPr/>
        <a:lstStyle/>
        <a:p>
          <a:endParaRPr lang="en-US"/>
        </a:p>
      </dgm:t>
    </dgm:pt>
    <dgm:pt modelId="{48E7D982-4F50-F843-9539-0329DFF29896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EFD9D2E2-F073-8F4C-90F2-FC8E9BA6D154}" type="parTrans" cxnId="{3A8D5EEF-C8CC-7846-910E-55C141474870}">
      <dgm:prSet/>
      <dgm:spPr/>
      <dgm:t>
        <a:bodyPr/>
        <a:lstStyle/>
        <a:p>
          <a:endParaRPr lang="en-US"/>
        </a:p>
      </dgm:t>
    </dgm:pt>
    <dgm:pt modelId="{98685201-8BA3-E649-8CA5-CE64A44C9DB3}" type="sibTrans" cxnId="{3A8D5EEF-C8CC-7846-910E-55C141474870}">
      <dgm:prSet/>
      <dgm:spPr/>
      <dgm:t>
        <a:bodyPr/>
        <a:lstStyle/>
        <a:p>
          <a:endParaRPr lang="en-US"/>
        </a:p>
      </dgm:t>
    </dgm:pt>
    <dgm:pt modelId="{3BFAEE0D-8343-4E4E-9A68-423D2F0F79DB}">
      <dgm:prSet phldrT="[Text]"/>
      <dgm:spPr/>
      <dgm:t>
        <a:bodyPr/>
        <a:lstStyle/>
        <a:p>
          <a:r>
            <a:rPr lang="en-US" dirty="0" smtClean="0"/>
            <a:t>First Draft</a:t>
          </a:r>
          <a:endParaRPr lang="en-US" dirty="0"/>
        </a:p>
      </dgm:t>
    </dgm:pt>
    <dgm:pt modelId="{E7D81292-3A02-7840-9317-F5E4AC5C00FD}" type="parTrans" cxnId="{65A15DE9-B38B-5E41-AB0C-5D77F0F971A6}">
      <dgm:prSet/>
      <dgm:spPr/>
      <dgm:t>
        <a:bodyPr/>
        <a:lstStyle/>
        <a:p>
          <a:endParaRPr lang="en-US"/>
        </a:p>
      </dgm:t>
    </dgm:pt>
    <dgm:pt modelId="{DE72F136-D1E3-3244-99FA-8ED389737AC7}" type="sibTrans" cxnId="{65A15DE9-B38B-5E41-AB0C-5D77F0F971A6}">
      <dgm:prSet/>
      <dgm:spPr/>
      <dgm:t>
        <a:bodyPr/>
        <a:lstStyle/>
        <a:p>
          <a:endParaRPr lang="en-US"/>
        </a:p>
      </dgm:t>
    </dgm:pt>
    <dgm:pt modelId="{8C9CF814-C285-D244-8A4F-9B86037DC5D6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90705F49-53BF-1043-8708-E6B0FFA0AE1D}" type="parTrans" cxnId="{192BC07A-1F16-A945-A31E-020337AC5307}">
      <dgm:prSet/>
      <dgm:spPr/>
      <dgm:t>
        <a:bodyPr/>
        <a:lstStyle/>
        <a:p>
          <a:endParaRPr lang="en-US"/>
        </a:p>
      </dgm:t>
    </dgm:pt>
    <dgm:pt modelId="{06673404-8E19-5F4D-ABC5-6AB1414C5624}" type="sibTrans" cxnId="{192BC07A-1F16-A945-A31E-020337AC5307}">
      <dgm:prSet/>
      <dgm:spPr/>
      <dgm:t>
        <a:bodyPr/>
        <a:lstStyle/>
        <a:p>
          <a:endParaRPr lang="en-US"/>
        </a:p>
      </dgm:t>
    </dgm:pt>
    <dgm:pt modelId="{26EEA1D0-2338-3742-8331-F7D3FE18B564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C34E2154-0FF2-944A-8499-69531A8AFFAE}" type="parTrans" cxnId="{7CB9EDD4-BD53-D64F-BD5C-0BB57D028E35}">
      <dgm:prSet/>
      <dgm:spPr/>
      <dgm:t>
        <a:bodyPr/>
        <a:lstStyle/>
        <a:p>
          <a:endParaRPr lang="en-US"/>
        </a:p>
      </dgm:t>
    </dgm:pt>
    <dgm:pt modelId="{BA3D1865-BF7B-6C4E-BFE3-14F6B998DE5C}" type="sibTrans" cxnId="{7CB9EDD4-BD53-D64F-BD5C-0BB57D028E35}">
      <dgm:prSet/>
      <dgm:spPr/>
      <dgm:t>
        <a:bodyPr/>
        <a:lstStyle/>
        <a:p>
          <a:endParaRPr lang="en-US"/>
        </a:p>
      </dgm:t>
    </dgm:pt>
    <dgm:pt modelId="{4A3AF7F6-2E4B-B845-9F65-4882FEA0F303}">
      <dgm:prSet phldrT="[Text]"/>
      <dgm:spPr/>
      <dgm:t>
        <a:bodyPr/>
        <a:lstStyle/>
        <a:p>
          <a:r>
            <a:rPr lang="en-US" dirty="0" smtClean="0"/>
            <a:t>Needs and interests</a:t>
          </a:r>
          <a:endParaRPr lang="en-US" dirty="0"/>
        </a:p>
      </dgm:t>
    </dgm:pt>
    <dgm:pt modelId="{24E70923-7FE8-BA41-8B42-FFB9940C7B25}" type="parTrans" cxnId="{8B2E4630-1217-B04D-9556-D86BC01417A5}">
      <dgm:prSet/>
      <dgm:spPr/>
      <dgm:t>
        <a:bodyPr/>
        <a:lstStyle/>
        <a:p>
          <a:endParaRPr lang="en-US"/>
        </a:p>
      </dgm:t>
    </dgm:pt>
    <dgm:pt modelId="{B7F653DC-1980-A94E-9B4A-504150C0FA6A}" type="sibTrans" cxnId="{8B2E4630-1217-B04D-9556-D86BC01417A5}">
      <dgm:prSet/>
      <dgm:spPr/>
      <dgm:t>
        <a:bodyPr/>
        <a:lstStyle/>
        <a:p>
          <a:endParaRPr lang="en-US"/>
        </a:p>
      </dgm:t>
    </dgm:pt>
    <dgm:pt modelId="{C93DDCF2-68CA-D24D-88AF-4ACD8E1B59BE}">
      <dgm:prSet phldrT="[Text]"/>
      <dgm:spPr/>
      <dgm:t>
        <a:bodyPr/>
        <a:lstStyle/>
        <a:p>
          <a:r>
            <a:rPr lang="en-US" dirty="0" smtClean="0"/>
            <a:t>Problems</a:t>
          </a:r>
          <a:endParaRPr lang="en-US" dirty="0"/>
        </a:p>
      </dgm:t>
    </dgm:pt>
    <dgm:pt modelId="{66E8F115-9872-284D-8AEE-9157DA57962E}" type="parTrans" cxnId="{EF9F7C02-2C5E-0447-AE59-751DAD3C0319}">
      <dgm:prSet/>
      <dgm:spPr/>
      <dgm:t>
        <a:bodyPr/>
        <a:lstStyle/>
        <a:p>
          <a:endParaRPr lang="en-US"/>
        </a:p>
      </dgm:t>
    </dgm:pt>
    <dgm:pt modelId="{93340480-0C7B-DB40-A2A7-4B0DA68BFCD2}" type="sibTrans" cxnId="{EF9F7C02-2C5E-0447-AE59-751DAD3C0319}">
      <dgm:prSet/>
      <dgm:spPr/>
      <dgm:t>
        <a:bodyPr/>
        <a:lstStyle/>
        <a:p>
          <a:endParaRPr lang="en-US"/>
        </a:p>
      </dgm:t>
    </dgm:pt>
    <dgm:pt modelId="{0548F7A3-897B-BB45-AC6F-0368928B66AE}">
      <dgm:prSet phldrT="[Text]"/>
      <dgm:spPr/>
      <dgm:t>
        <a:bodyPr/>
        <a:lstStyle/>
        <a:p>
          <a:r>
            <a:rPr lang="en-US" dirty="0" smtClean="0"/>
            <a:t>Unit</a:t>
          </a:r>
          <a:endParaRPr lang="en-US" dirty="0"/>
        </a:p>
      </dgm:t>
    </dgm:pt>
    <dgm:pt modelId="{BC07DB83-D5D9-014F-BD9A-0A9FBF6C433B}" type="parTrans" cxnId="{30E35219-3735-2942-B211-CAE65AE5FC22}">
      <dgm:prSet/>
      <dgm:spPr/>
      <dgm:t>
        <a:bodyPr/>
        <a:lstStyle/>
        <a:p>
          <a:endParaRPr lang="en-US"/>
        </a:p>
      </dgm:t>
    </dgm:pt>
    <dgm:pt modelId="{FF2BA80A-15E3-DF40-AAE1-174CB9257E98}" type="sibTrans" cxnId="{30E35219-3735-2942-B211-CAE65AE5FC22}">
      <dgm:prSet/>
      <dgm:spPr/>
      <dgm:t>
        <a:bodyPr/>
        <a:lstStyle/>
        <a:p>
          <a:endParaRPr lang="en-US"/>
        </a:p>
      </dgm:t>
    </dgm:pt>
    <dgm:pt modelId="{0CF90776-4B1E-AF45-A777-351AA4E2676F}">
      <dgm:prSet phldrT="[Text]"/>
      <dgm:spPr/>
      <dgm:t>
        <a:bodyPr/>
        <a:lstStyle/>
        <a:p>
          <a:r>
            <a:rPr lang="en-US" dirty="0" smtClean="0"/>
            <a:t>Editing and Revising</a:t>
          </a:r>
          <a:endParaRPr lang="en-US" dirty="0"/>
        </a:p>
      </dgm:t>
    </dgm:pt>
    <dgm:pt modelId="{A37E25CC-7606-7745-8022-0DB0C5ED150C}" type="parTrans" cxnId="{26526094-7C86-F341-AB17-87A8A8BAAB9E}">
      <dgm:prSet/>
      <dgm:spPr/>
      <dgm:t>
        <a:bodyPr/>
        <a:lstStyle/>
        <a:p>
          <a:endParaRPr lang="en-US"/>
        </a:p>
      </dgm:t>
    </dgm:pt>
    <dgm:pt modelId="{41E714CB-FEBC-8643-86DF-DFBE8134F2DF}" type="sibTrans" cxnId="{26526094-7C86-F341-AB17-87A8A8BAAB9E}">
      <dgm:prSet/>
      <dgm:spPr/>
      <dgm:t>
        <a:bodyPr/>
        <a:lstStyle/>
        <a:p>
          <a:endParaRPr lang="en-US"/>
        </a:p>
      </dgm:t>
    </dgm:pt>
    <dgm:pt modelId="{11F11F25-C830-CB41-B20C-A79AE6000669}">
      <dgm:prSet phldrT="[Text]"/>
      <dgm:spPr/>
      <dgm:t>
        <a:bodyPr/>
        <a:lstStyle/>
        <a:p>
          <a:r>
            <a:rPr lang="en-US" dirty="0" smtClean="0"/>
            <a:t>Try out</a:t>
          </a:r>
          <a:endParaRPr lang="en-US" dirty="0"/>
        </a:p>
      </dgm:t>
    </dgm:pt>
    <dgm:pt modelId="{9F3B5C8A-6071-9F44-BB23-4323D83572A8}" type="parTrans" cxnId="{63D8C41C-579E-3B42-8975-D0DAD1822940}">
      <dgm:prSet/>
      <dgm:spPr/>
      <dgm:t>
        <a:bodyPr/>
        <a:lstStyle/>
        <a:p>
          <a:endParaRPr lang="en-US"/>
        </a:p>
      </dgm:t>
    </dgm:pt>
    <dgm:pt modelId="{D995134B-B5A7-A444-9F5A-E1DC25544611}" type="sibTrans" cxnId="{63D8C41C-579E-3B42-8975-D0DAD1822940}">
      <dgm:prSet/>
      <dgm:spPr/>
      <dgm:t>
        <a:bodyPr/>
        <a:lstStyle/>
        <a:p>
          <a:endParaRPr lang="en-US"/>
        </a:p>
      </dgm:t>
    </dgm:pt>
    <dgm:pt modelId="{0924404B-DFFF-FD44-B00C-057E99044075}">
      <dgm:prSet phldrT="[Text]"/>
      <dgm:spPr/>
      <dgm:t>
        <a:bodyPr/>
        <a:lstStyle/>
        <a:p>
          <a:r>
            <a:rPr lang="en-US" dirty="0" smtClean="0"/>
            <a:t> Feedback</a:t>
          </a:r>
          <a:endParaRPr lang="en-US" dirty="0"/>
        </a:p>
      </dgm:t>
    </dgm:pt>
    <dgm:pt modelId="{4268E353-7468-564F-80B9-C1D5217E1795}" type="parTrans" cxnId="{2F9447A5-14DE-2848-8E2D-8CE9117BB878}">
      <dgm:prSet/>
      <dgm:spPr/>
      <dgm:t>
        <a:bodyPr/>
        <a:lstStyle/>
        <a:p>
          <a:endParaRPr lang="en-US"/>
        </a:p>
      </dgm:t>
    </dgm:pt>
    <dgm:pt modelId="{8A679A7E-4E6C-B446-A5D1-79A089DCD616}" type="sibTrans" cxnId="{2F9447A5-14DE-2848-8E2D-8CE9117BB878}">
      <dgm:prSet/>
      <dgm:spPr/>
      <dgm:t>
        <a:bodyPr/>
        <a:lstStyle/>
        <a:p>
          <a:endParaRPr lang="en-US"/>
        </a:p>
      </dgm:t>
    </dgm:pt>
    <dgm:pt modelId="{29FA792B-9A65-2145-88CB-7A1E04CB08CB}">
      <dgm:prSet phldrT="[Text]"/>
      <dgm:spPr/>
      <dgm:t>
        <a:bodyPr/>
        <a:lstStyle/>
        <a:p>
          <a:r>
            <a:rPr lang="en-US" dirty="0" smtClean="0"/>
            <a:t>Expert Review</a:t>
          </a:r>
          <a:endParaRPr lang="en-US" dirty="0"/>
        </a:p>
      </dgm:t>
    </dgm:pt>
    <dgm:pt modelId="{47C6D16B-CB0A-5948-99EF-DC75668976B9}" type="parTrans" cxnId="{191D1219-F02F-184B-B3A7-48BF061FA28A}">
      <dgm:prSet/>
      <dgm:spPr/>
      <dgm:t>
        <a:bodyPr/>
        <a:lstStyle/>
        <a:p>
          <a:endParaRPr lang="en-US"/>
        </a:p>
      </dgm:t>
    </dgm:pt>
    <dgm:pt modelId="{A84E56AC-46AF-9E45-8C29-68B5875372D0}" type="sibTrans" cxnId="{191D1219-F02F-184B-B3A7-48BF061FA28A}">
      <dgm:prSet/>
      <dgm:spPr/>
      <dgm:t>
        <a:bodyPr/>
        <a:lstStyle/>
        <a:p>
          <a:endParaRPr lang="en-US"/>
        </a:p>
      </dgm:t>
    </dgm:pt>
    <dgm:pt modelId="{29294336-BF20-8345-A132-2BD0EBD50CE9}" type="pres">
      <dgm:prSet presAssocID="{B60C72AF-B0C8-8641-9B2D-984DB98F279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5513F5-D0B2-564F-9F15-2B3464E38FF7}" type="pres">
      <dgm:prSet presAssocID="{B54514F3-5F8C-5546-BE29-2260EF830EC0}" presName="horFlow" presStyleCnt="0"/>
      <dgm:spPr/>
    </dgm:pt>
    <dgm:pt modelId="{40C5F29D-16E6-4848-9E5D-56994D0C2D43}" type="pres">
      <dgm:prSet presAssocID="{B54514F3-5F8C-5546-BE29-2260EF830EC0}" presName="bigChev" presStyleLbl="node1" presStyleIdx="0" presStyleCnt="5"/>
      <dgm:spPr/>
      <dgm:t>
        <a:bodyPr/>
        <a:lstStyle/>
        <a:p>
          <a:endParaRPr lang="en-US"/>
        </a:p>
      </dgm:t>
    </dgm:pt>
    <dgm:pt modelId="{ABD36DB0-D585-7343-A75A-D98604F5EF92}" type="pres">
      <dgm:prSet presAssocID="{E6900EF7-53CA-6342-871C-DC891CE9F351}" presName="parTrans" presStyleCnt="0"/>
      <dgm:spPr/>
    </dgm:pt>
    <dgm:pt modelId="{830E752A-6241-8148-B41B-2146FE99627C}" type="pres">
      <dgm:prSet presAssocID="{610B7688-DE4F-674A-BEC9-4F06B1C15044}" presName="node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F2DD9-B9D1-BA47-8613-1951A859C1C3}" type="pres">
      <dgm:prSet presAssocID="{D5CBB7A5-170E-D844-ADC5-40C2EFBE42BB}" presName="sibTrans" presStyleCnt="0"/>
      <dgm:spPr/>
    </dgm:pt>
    <dgm:pt modelId="{F2CF1D61-0790-C246-9CC8-659144C6B707}" type="pres">
      <dgm:prSet presAssocID="{4A3AF7F6-2E4B-B845-9F65-4882FEA0F303}" presName="node" presStyleLbl="align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6BCD3-2D9D-504B-BFF1-6EB7D4C46D83}" type="pres">
      <dgm:prSet presAssocID="{B7F653DC-1980-A94E-9B4A-504150C0FA6A}" presName="sibTrans" presStyleCnt="0"/>
      <dgm:spPr/>
    </dgm:pt>
    <dgm:pt modelId="{E7B257AC-7985-BD4F-8552-7B995BBACF8F}" type="pres">
      <dgm:prSet presAssocID="{C93DDCF2-68CA-D24D-88AF-4ACD8E1B59BE}" presName="node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AD38D-E2C1-BC49-AF13-C690FE442A30}" type="pres">
      <dgm:prSet presAssocID="{B54514F3-5F8C-5546-BE29-2260EF830EC0}" presName="vSp" presStyleCnt="0"/>
      <dgm:spPr/>
    </dgm:pt>
    <dgm:pt modelId="{A50E45E6-A621-AC4B-83D0-3F6D7F9D27EE}" type="pres">
      <dgm:prSet presAssocID="{6529CF14-5122-A14B-AA0C-48ED8803A12C}" presName="horFlow" presStyleCnt="0"/>
      <dgm:spPr/>
    </dgm:pt>
    <dgm:pt modelId="{06E5E3F1-10F7-4E49-AD68-61868330B294}" type="pres">
      <dgm:prSet presAssocID="{6529CF14-5122-A14B-AA0C-48ED8803A12C}" presName="bigChev" presStyleLbl="node1" presStyleIdx="1" presStyleCnt="5"/>
      <dgm:spPr/>
      <dgm:t>
        <a:bodyPr/>
        <a:lstStyle/>
        <a:p>
          <a:endParaRPr lang="en-US"/>
        </a:p>
      </dgm:t>
    </dgm:pt>
    <dgm:pt modelId="{72AF0116-C3E3-C942-BF37-9925C4FD4FE3}" type="pres">
      <dgm:prSet presAssocID="{7441F9EF-B1F6-1A42-83DC-5801A66BE185}" presName="parTrans" presStyleCnt="0"/>
      <dgm:spPr/>
    </dgm:pt>
    <dgm:pt modelId="{08530F67-2E20-4A49-A272-6FBD4CEE37AC}" type="pres">
      <dgm:prSet presAssocID="{0948E6D2-FF6F-1247-A40C-32FA3E028E2B}" presName="node" presStyleLbl="align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34296-6147-0C41-ADD0-44AC97CCC7D1}" type="pres">
      <dgm:prSet presAssocID="{D11F7785-23C2-3D41-9F51-F3C69991B83B}" presName="sibTrans" presStyleCnt="0"/>
      <dgm:spPr/>
    </dgm:pt>
    <dgm:pt modelId="{5D8E4883-3BEF-F542-B871-40AF9DDBC86C}" type="pres">
      <dgm:prSet presAssocID="{0548F7A3-897B-BB45-AC6F-0368928B66AE}" presName="node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0DC04-3573-194D-9A22-B03308BA4B92}" type="pres">
      <dgm:prSet presAssocID="{6529CF14-5122-A14B-AA0C-48ED8803A12C}" presName="vSp" presStyleCnt="0"/>
      <dgm:spPr/>
    </dgm:pt>
    <dgm:pt modelId="{1927E69D-DCB0-3342-A3D7-48C2A0D492D2}" type="pres">
      <dgm:prSet presAssocID="{48E7D982-4F50-F843-9539-0329DFF29896}" presName="horFlow" presStyleCnt="0"/>
      <dgm:spPr/>
    </dgm:pt>
    <dgm:pt modelId="{A67D21A9-0137-8F4D-8184-1CB09878F904}" type="pres">
      <dgm:prSet presAssocID="{48E7D982-4F50-F843-9539-0329DFF29896}" presName="bigChev" presStyleLbl="node1" presStyleIdx="2" presStyleCnt="5"/>
      <dgm:spPr/>
      <dgm:t>
        <a:bodyPr/>
        <a:lstStyle/>
        <a:p>
          <a:endParaRPr lang="en-US"/>
        </a:p>
      </dgm:t>
    </dgm:pt>
    <dgm:pt modelId="{97BC43BC-4889-EA49-BD45-B912A74918FC}" type="pres">
      <dgm:prSet presAssocID="{E7D81292-3A02-7840-9317-F5E4AC5C00FD}" presName="parTrans" presStyleCnt="0"/>
      <dgm:spPr/>
    </dgm:pt>
    <dgm:pt modelId="{7A3AD348-1387-2B47-BF1C-A5E62D7AEF66}" type="pres">
      <dgm:prSet presAssocID="{3BFAEE0D-8343-4E4E-9A68-423D2F0F79DB}" presName="node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36304-0810-F94F-B783-259D313F5476}" type="pres">
      <dgm:prSet presAssocID="{DE72F136-D1E3-3244-99FA-8ED389737AC7}" presName="sibTrans" presStyleCnt="0"/>
      <dgm:spPr/>
    </dgm:pt>
    <dgm:pt modelId="{520B38F1-5720-224F-8C83-BA834617DE32}" type="pres">
      <dgm:prSet presAssocID="{0CF90776-4B1E-AF45-A777-351AA4E2676F}" presName="node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F1DFB-C564-D54E-9F4F-D2637E661AD0}" type="pres">
      <dgm:prSet presAssocID="{48E7D982-4F50-F843-9539-0329DFF29896}" presName="vSp" presStyleCnt="0"/>
      <dgm:spPr/>
    </dgm:pt>
    <dgm:pt modelId="{F75E8F0F-E4B9-684B-A5CE-9EBEAD151987}" type="pres">
      <dgm:prSet presAssocID="{8C9CF814-C285-D244-8A4F-9B86037DC5D6}" presName="horFlow" presStyleCnt="0"/>
      <dgm:spPr/>
    </dgm:pt>
    <dgm:pt modelId="{1EF87AF5-ED59-754B-AF4A-52B3AE5927A1}" type="pres">
      <dgm:prSet presAssocID="{8C9CF814-C285-D244-8A4F-9B86037DC5D6}" presName="bigChev" presStyleLbl="node1" presStyleIdx="3" presStyleCnt="5"/>
      <dgm:spPr/>
      <dgm:t>
        <a:bodyPr/>
        <a:lstStyle/>
        <a:p>
          <a:endParaRPr lang="en-US"/>
        </a:p>
      </dgm:t>
    </dgm:pt>
    <dgm:pt modelId="{3E904FFC-3CFB-2843-9819-A93F074D321A}" type="pres">
      <dgm:prSet presAssocID="{9F3B5C8A-6071-9F44-BB23-4323D83572A8}" presName="parTrans" presStyleCnt="0"/>
      <dgm:spPr/>
    </dgm:pt>
    <dgm:pt modelId="{CA800730-470F-D64E-9332-2BE11DA84E05}" type="pres">
      <dgm:prSet presAssocID="{11F11F25-C830-CB41-B20C-A79AE6000669}" presName="node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2555F-57E4-BC45-9C30-BD960FFC44AA}" type="pres">
      <dgm:prSet presAssocID="{D995134B-B5A7-A444-9F5A-E1DC25544611}" presName="sibTrans" presStyleCnt="0"/>
      <dgm:spPr/>
    </dgm:pt>
    <dgm:pt modelId="{C2C40CE0-64E8-144E-A28F-D4B1CCA7D229}" type="pres">
      <dgm:prSet presAssocID="{29FA792B-9A65-2145-88CB-7A1E04CB08CB}" presName="node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5B697-9A7D-0B45-A2C2-44D64CABC393}" type="pres">
      <dgm:prSet presAssocID="{8C9CF814-C285-D244-8A4F-9B86037DC5D6}" presName="vSp" presStyleCnt="0"/>
      <dgm:spPr/>
    </dgm:pt>
    <dgm:pt modelId="{0B4C0DEF-80B1-1344-A5F2-451C6945D96D}" type="pres">
      <dgm:prSet presAssocID="{26EEA1D0-2338-3742-8331-F7D3FE18B564}" presName="horFlow" presStyleCnt="0"/>
      <dgm:spPr/>
    </dgm:pt>
    <dgm:pt modelId="{7DD7BBBC-32AA-CA4B-ADF7-117F6E0CEBFD}" type="pres">
      <dgm:prSet presAssocID="{26EEA1D0-2338-3742-8331-F7D3FE18B564}" presName="bigChev" presStyleLbl="node1" presStyleIdx="4" presStyleCnt="5"/>
      <dgm:spPr/>
      <dgm:t>
        <a:bodyPr/>
        <a:lstStyle/>
        <a:p>
          <a:endParaRPr lang="en-US"/>
        </a:p>
      </dgm:t>
    </dgm:pt>
    <dgm:pt modelId="{5A07DAB3-F8E0-A64B-A008-5D499B9D7C18}" type="pres">
      <dgm:prSet presAssocID="{4268E353-7468-564F-80B9-C1D5217E1795}" presName="parTrans" presStyleCnt="0"/>
      <dgm:spPr/>
    </dgm:pt>
    <dgm:pt modelId="{6B89728D-EB09-E445-88B9-AAE73B61156F}" type="pres">
      <dgm:prSet presAssocID="{0924404B-DFFF-FD44-B00C-057E99044075}" presName="node" presStyleLbl="align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E4630-1217-B04D-9556-D86BC01417A5}" srcId="{B54514F3-5F8C-5546-BE29-2260EF830EC0}" destId="{4A3AF7F6-2E4B-B845-9F65-4882FEA0F303}" srcOrd="1" destOrd="0" parTransId="{24E70923-7FE8-BA41-8B42-FFB9940C7B25}" sibTransId="{B7F653DC-1980-A94E-9B4A-504150C0FA6A}"/>
    <dgm:cxn modelId="{A67D164A-E3FD-174C-93B8-53C631EABC19}" srcId="{B60C72AF-B0C8-8641-9B2D-984DB98F279D}" destId="{6529CF14-5122-A14B-AA0C-48ED8803A12C}" srcOrd="1" destOrd="0" parTransId="{B0E56036-7131-EB40-956E-6BD06689431D}" sibTransId="{7FFA8093-CE9A-0A4F-97FD-2ECC2B34521F}"/>
    <dgm:cxn modelId="{EF9F7C02-2C5E-0447-AE59-751DAD3C0319}" srcId="{B54514F3-5F8C-5546-BE29-2260EF830EC0}" destId="{C93DDCF2-68CA-D24D-88AF-4ACD8E1B59BE}" srcOrd="2" destOrd="0" parTransId="{66E8F115-9872-284D-8AEE-9157DA57962E}" sibTransId="{93340480-0C7B-DB40-A2A7-4B0DA68BFCD2}"/>
    <dgm:cxn modelId="{7CB9EDD4-BD53-D64F-BD5C-0BB57D028E35}" srcId="{B60C72AF-B0C8-8641-9B2D-984DB98F279D}" destId="{26EEA1D0-2338-3742-8331-F7D3FE18B564}" srcOrd="4" destOrd="0" parTransId="{C34E2154-0FF2-944A-8499-69531A8AFFAE}" sibTransId="{BA3D1865-BF7B-6C4E-BFE3-14F6B998DE5C}"/>
    <dgm:cxn modelId="{2E568968-F42E-48D7-80E1-75106B9538DB}" type="presOf" srcId="{C93DDCF2-68CA-D24D-88AF-4ACD8E1B59BE}" destId="{E7B257AC-7985-BD4F-8552-7B995BBACF8F}" srcOrd="0" destOrd="0" presId="urn:microsoft.com/office/officeart/2005/8/layout/lProcess3"/>
    <dgm:cxn modelId="{65A15DE9-B38B-5E41-AB0C-5D77F0F971A6}" srcId="{48E7D982-4F50-F843-9539-0329DFF29896}" destId="{3BFAEE0D-8343-4E4E-9A68-423D2F0F79DB}" srcOrd="0" destOrd="0" parTransId="{E7D81292-3A02-7840-9317-F5E4AC5C00FD}" sibTransId="{DE72F136-D1E3-3244-99FA-8ED389737AC7}"/>
    <dgm:cxn modelId="{2F9447A5-14DE-2848-8E2D-8CE9117BB878}" srcId="{26EEA1D0-2338-3742-8331-F7D3FE18B564}" destId="{0924404B-DFFF-FD44-B00C-057E99044075}" srcOrd="0" destOrd="0" parTransId="{4268E353-7468-564F-80B9-C1D5217E1795}" sibTransId="{8A679A7E-4E6C-B446-A5D1-79A089DCD616}"/>
    <dgm:cxn modelId="{BD5EE14E-BB07-4D0D-B84D-913041AA2F91}" type="presOf" srcId="{0948E6D2-FF6F-1247-A40C-32FA3E028E2B}" destId="{08530F67-2E20-4A49-A272-6FBD4CEE37AC}" srcOrd="0" destOrd="0" presId="urn:microsoft.com/office/officeart/2005/8/layout/lProcess3"/>
    <dgm:cxn modelId="{A316AC67-C4E1-4E7C-A4B5-2A930B4B55DC}" type="presOf" srcId="{610B7688-DE4F-674A-BEC9-4F06B1C15044}" destId="{830E752A-6241-8148-B41B-2146FE99627C}" srcOrd="0" destOrd="0" presId="urn:microsoft.com/office/officeart/2005/8/layout/lProcess3"/>
    <dgm:cxn modelId="{A6523F95-49F9-4C35-A39E-964D35A4E6B0}" type="presOf" srcId="{3BFAEE0D-8343-4E4E-9A68-423D2F0F79DB}" destId="{7A3AD348-1387-2B47-BF1C-A5E62D7AEF66}" srcOrd="0" destOrd="0" presId="urn:microsoft.com/office/officeart/2005/8/layout/lProcess3"/>
    <dgm:cxn modelId="{76F13A04-57B7-426B-B7A1-3B6A5A97BFA4}" type="presOf" srcId="{29FA792B-9A65-2145-88CB-7A1E04CB08CB}" destId="{C2C40CE0-64E8-144E-A28F-D4B1CCA7D229}" srcOrd="0" destOrd="0" presId="urn:microsoft.com/office/officeart/2005/8/layout/lProcess3"/>
    <dgm:cxn modelId="{E64580A5-0681-8B4F-A0E5-7612C7E21077}" srcId="{B60C72AF-B0C8-8641-9B2D-984DB98F279D}" destId="{B54514F3-5F8C-5546-BE29-2260EF830EC0}" srcOrd="0" destOrd="0" parTransId="{E62C0B3F-BDD5-F940-B5DC-1098E859CADC}" sibTransId="{314E3F8B-8982-004D-87C2-2FD5B04A8E60}"/>
    <dgm:cxn modelId="{23D35153-7BCC-4279-883B-7B6CA3510E9B}" type="presOf" srcId="{0CF90776-4B1E-AF45-A777-351AA4E2676F}" destId="{520B38F1-5720-224F-8C83-BA834617DE32}" srcOrd="0" destOrd="0" presId="urn:microsoft.com/office/officeart/2005/8/layout/lProcess3"/>
    <dgm:cxn modelId="{6A829AFF-C2D6-44DB-A4FC-4814102ABD06}" type="presOf" srcId="{B60C72AF-B0C8-8641-9B2D-984DB98F279D}" destId="{29294336-BF20-8345-A132-2BD0EBD50CE9}" srcOrd="0" destOrd="0" presId="urn:microsoft.com/office/officeart/2005/8/layout/lProcess3"/>
    <dgm:cxn modelId="{267698C6-1D77-4629-AD8F-929D355508B2}" type="presOf" srcId="{B54514F3-5F8C-5546-BE29-2260EF830EC0}" destId="{40C5F29D-16E6-4848-9E5D-56994D0C2D43}" srcOrd="0" destOrd="0" presId="urn:microsoft.com/office/officeart/2005/8/layout/lProcess3"/>
    <dgm:cxn modelId="{B9A2C84E-1586-4C98-AA65-F63B44B5024C}" type="presOf" srcId="{0548F7A3-897B-BB45-AC6F-0368928B66AE}" destId="{5D8E4883-3BEF-F542-B871-40AF9DDBC86C}" srcOrd="0" destOrd="0" presId="urn:microsoft.com/office/officeart/2005/8/layout/lProcess3"/>
    <dgm:cxn modelId="{16C81301-0208-FF4D-8F51-22209AAE5EFF}" srcId="{6529CF14-5122-A14B-AA0C-48ED8803A12C}" destId="{0948E6D2-FF6F-1247-A40C-32FA3E028E2B}" srcOrd="0" destOrd="0" parTransId="{7441F9EF-B1F6-1A42-83DC-5801A66BE185}" sibTransId="{D11F7785-23C2-3D41-9F51-F3C69991B83B}"/>
    <dgm:cxn modelId="{636A1714-1AF3-401B-81C4-AEEAD699D60B}" type="presOf" srcId="{6529CF14-5122-A14B-AA0C-48ED8803A12C}" destId="{06E5E3F1-10F7-4E49-AD68-61868330B294}" srcOrd="0" destOrd="0" presId="urn:microsoft.com/office/officeart/2005/8/layout/lProcess3"/>
    <dgm:cxn modelId="{B9722E23-8A00-4180-B743-2E6B03127076}" type="presOf" srcId="{11F11F25-C830-CB41-B20C-A79AE6000669}" destId="{CA800730-470F-D64E-9332-2BE11DA84E05}" srcOrd="0" destOrd="0" presId="urn:microsoft.com/office/officeart/2005/8/layout/lProcess3"/>
    <dgm:cxn modelId="{3A8D5EEF-C8CC-7846-910E-55C141474870}" srcId="{B60C72AF-B0C8-8641-9B2D-984DB98F279D}" destId="{48E7D982-4F50-F843-9539-0329DFF29896}" srcOrd="2" destOrd="0" parTransId="{EFD9D2E2-F073-8F4C-90F2-FC8E9BA6D154}" sibTransId="{98685201-8BA3-E649-8CA5-CE64A44C9DB3}"/>
    <dgm:cxn modelId="{308E3C98-BB37-4E97-A857-244C3CF0B817}" type="presOf" srcId="{0924404B-DFFF-FD44-B00C-057E99044075}" destId="{6B89728D-EB09-E445-88B9-AAE73B61156F}" srcOrd="0" destOrd="0" presId="urn:microsoft.com/office/officeart/2005/8/layout/lProcess3"/>
    <dgm:cxn modelId="{191D1219-F02F-184B-B3A7-48BF061FA28A}" srcId="{8C9CF814-C285-D244-8A4F-9B86037DC5D6}" destId="{29FA792B-9A65-2145-88CB-7A1E04CB08CB}" srcOrd="1" destOrd="0" parTransId="{47C6D16B-CB0A-5948-99EF-DC75668976B9}" sibTransId="{A84E56AC-46AF-9E45-8C29-68B5875372D0}"/>
    <dgm:cxn modelId="{5BF5EAF1-6ECF-4039-8F39-24A631FE4D96}" type="presOf" srcId="{48E7D982-4F50-F843-9539-0329DFF29896}" destId="{A67D21A9-0137-8F4D-8184-1CB09878F904}" srcOrd="0" destOrd="0" presId="urn:microsoft.com/office/officeart/2005/8/layout/lProcess3"/>
    <dgm:cxn modelId="{192BC07A-1F16-A945-A31E-020337AC5307}" srcId="{B60C72AF-B0C8-8641-9B2D-984DB98F279D}" destId="{8C9CF814-C285-D244-8A4F-9B86037DC5D6}" srcOrd="3" destOrd="0" parTransId="{90705F49-53BF-1043-8708-E6B0FFA0AE1D}" sibTransId="{06673404-8E19-5F4D-ABC5-6AB1414C5624}"/>
    <dgm:cxn modelId="{D6984FFA-387E-4DAF-8907-E3994F57E34E}" type="presOf" srcId="{26EEA1D0-2338-3742-8331-F7D3FE18B564}" destId="{7DD7BBBC-32AA-CA4B-ADF7-117F6E0CEBFD}" srcOrd="0" destOrd="0" presId="urn:microsoft.com/office/officeart/2005/8/layout/lProcess3"/>
    <dgm:cxn modelId="{2A41CF24-00E8-484D-BE88-EFD6689B5A99}" srcId="{B54514F3-5F8C-5546-BE29-2260EF830EC0}" destId="{610B7688-DE4F-674A-BEC9-4F06B1C15044}" srcOrd="0" destOrd="0" parTransId="{E6900EF7-53CA-6342-871C-DC891CE9F351}" sibTransId="{D5CBB7A5-170E-D844-ADC5-40C2EFBE42BB}"/>
    <dgm:cxn modelId="{30E35219-3735-2942-B211-CAE65AE5FC22}" srcId="{6529CF14-5122-A14B-AA0C-48ED8803A12C}" destId="{0548F7A3-897B-BB45-AC6F-0368928B66AE}" srcOrd="1" destOrd="0" parTransId="{BC07DB83-D5D9-014F-BD9A-0A9FBF6C433B}" sibTransId="{FF2BA80A-15E3-DF40-AAE1-174CB9257E98}"/>
    <dgm:cxn modelId="{591E16B2-48AD-4DEC-AE5F-1F981E1F6DEA}" type="presOf" srcId="{4A3AF7F6-2E4B-B845-9F65-4882FEA0F303}" destId="{F2CF1D61-0790-C246-9CC8-659144C6B707}" srcOrd="0" destOrd="0" presId="urn:microsoft.com/office/officeart/2005/8/layout/lProcess3"/>
    <dgm:cxn modelId="{26526094-7C86-F341-AB17-87A8A8BAAB9E}" srcId="{48E7D982-4F50-F843-9539-0329DFF29896}" destId="{0CF90776-4B1E-AF45-A777-351AA4E2676F}" srcOrd="1" destOrd="0" parTransId="{A37E25CC-7606-7745-8022-0DB0C5ED150C}" sibTransId="{41E714CB-FEBC-8643-86DF-DFBE8134F2DF}"/>
    <dgm:cxn modelId="{B4CD3F4A-1D8E-4142-94AE-C7EFE3885876}" type="presOf" srcId="{8C9CF814-C285-D244-8A4F-9B86037DC5D6}" destId="{1EF87AF5-ED59-754B-AF4A-52B3AE5927A1}" srcOrd="0" destOrd="0" presId="urn:microsoft.com/office/officeart/2005/8/layout/lProcess3"/>
    <dgm:cxn modelId="{63D8C41C-579E-3B42-8975-D0DAD1822940}" srcId="{8C9CF814-C285-D244-8A4F-9B86037DC5D6}" destId="{11F11F25-C830-CB41-B20C-A79AE6000669}" srcOrd="0" destOrd="0" parTransId="{9F3B5C8A-6071-9F44-BB23-4323D83572A8}" sibTransId="{D995134B-B5A7-A444-9F5A-E1DC25544611}"/>
    <dgm:cxn modelId="{480B697A-16CA-433D-8ACD-55FEB60C4982}" type="presParOf" srcId="{29294336-BF20-8345-A132-2BD0EBD50CE9}" destId="{FB5513F5-D0B2-564F-9F15-2B3464E38FF7}" srcOrd="0" destOrd="0" presId="urn:microsoft.com/office/officeart/2005/8/layout/lProcess3"/>
    <dgm:cxn modelId="{0A54A518-AE1D-468C-8246-E46B4B4064C2}" type="presParOf" srcId="{FB5513F5-D0B2-564F-9F15-2B3464E38FF7}" destId="{40C5F29D-16E6-4848-9E5D-56994D0C2D43}" srcOrd="0" destOrd="0" presId="urn:microsoft.com/office/officeart/2005/8/layout/lProcess3"/>
    <dgm:cxn modelId="{37482DC8-F0B8-4B45-8CEB-4E4A848E767B}" type="presParOf" srcId="{FB5513F5-D0B2-564F-9F15-2B3464E38FF7}" destId="{ABD36DB0-D585-7343-A75A-D98604F5EF92}" srcOrd="1" destOrd="0" presId="urn:microsoft.com/office/officeart/2005/8/layout/lProcess3"/>
    <dgm:cxn modelId="{6A55AD04-EE6D-429B-A177-3ED0D313CFBC}" type="presParOf" srcId="{FB5513F5-D0B2-564F-9F15-2B3464E38FF7}" destId="{830E752A-6241-8148-B41B-2146FE99627C}" srcOrd="2" destOrd="0" presId="urn:microsoft.com/office/officeart/2005/8/layout/lProcess3"/>
    <dgm:cxn modelId="{FB6B97CD-9F17-473C-8122-B8AFC34658D5}" type="presParOf" srcId="{FB5513F5-D0B2-564F-9F15-2B3464E38FF7}" destId="{9B4F2DD9-B9D1-BA47-8613-1951A859C1C3}" srcOrd="3" destOrd="0" presId="urn:microsoft.com/office/officeart/2005/8/layout/lProcess3"/>
    <dgm:cxn modelId="{AF717049-D53C-4916-8D25-550CEE23BE5A}" type="presParOf" srcId="{FB5513F5-D0B2-564F-9F15-2B3464E38FF7}" destId="{F2CF1D61-0790-C246-9CC8-659144C6B707}" srcOrd="4" destOrd="0" presId="urn:microsoft.com/office/officeart/2005/8/layout/lProcess3"/>
    <dgm:cxn modelId="{C9A9FF03-F207-48DC-BC0C-6A914F494012}" type="presParOf" srcId="{FB5513F5-D0B2-564F-9F15-2B3464E38FF7}" destId="{D076BCD3-2D9D-504B-BFF1-6EB7D4C46D83}" srcOrd="5" destOrd="0" presId="urn:microsoft.com/office/officeart/2005/8/layout/lProcess3"/>
    <dgm:cxn modelId="{B7BA4DAC-93BC-4E5F-9C2A-31FB8F6FB434}" type="presParOf" srcId="{FB5513F5-D0B2-564F-9F15-2B3464E38FF7}" destId="{E7B257AC-7985-BD4F-8552-7B995BBACF8F}" srcOrd="6" destOrd="0" presId="urn:microsoft.com/office/officeart/2005/8/layout/lProcess3"/>
    <dgm:cxn modelId="{72D1D279-745B-4DCC-8385-CEC6865C11E2}" type="presParOf" srcId="{29294336-BF20-8345-A132-2BD0EBD50CE9}" destId="{8EEAD38D-E2C1-BC49-AF13-C690FE442A30}" srcOrd="1" destOrd="0" presId="urn:microsoft.com/office/officeart/2005/8/layout/lProcess3"/>
    <dgm:cxn modelId="{D5B9415C-F7D4-4FF8-B5B0-2A993BC46D2E}" type="presParOf" srcId="{29294336-BF20-8345-A132-2BD0EBD50CE9}" destId="{A50E45E6-A621-AC4B-83D0-3F6D7F9D27EE}" srcOrd="2" destOrd="0" presId="urn:microsoft.com/office/officeart/2005/8/layout/lProcess3"/>
    <dgm:cxn modelId="{AABEEB81-640D-47FD-9EC1-D4794F6357BB}" type="presParOf" srcId="{A50E45E6-A621-AC4B-83D0-3F6D7F9D27EE}" destId="{06E5E3F1-10F7-4E49-AD68-61868330B294}" srcOrd="0" destOrd="0" presId="urn:microsoft.com/office/officeart/2005/8/layout/lProcess3"/>
    <dgm:cxn modelId="{E2B897EE-E85D-49D2-84E4-F8ECE1969ED7}" type="presParOf" srcId="{A50E45E6-A621-AC4B-83D0-3F6D7F9D27EE}" destId="{72AF0116-C3E3-C942-BF37-9925C4FD4FE3}" srcOrd="1" destOrd="0" presId="urn:microsoft.com/office/officeart/2005/8/layout/lProcess3"/>
    <dgm:cxn modelId="{2A7A769A-CD5F-4A3E-ADA0-3AF9F99D0025}" type="presParOf" srcId="{A50E45E6-A621-AC4B-83D0-3F6D7F9D27EE}" destId="{08530F67-2E20-4A49-A272-6FBD4CEE37AC}" srcOrd="2" destOrd="0" presId="urn:microsoft.com/office/officeart/2005/8/layout/lProcess3"/>
    <dgm:cxn modelId="{F8937C15-D2DE-4676-99DB-133C61615E6A}" type="presParOf" srcId="{A50E45E6-A621-AC4B-83D0-3F6D7F9D27EE}" destId="{03D34296-6147-0C41-ADD0-44AC97CCC7D1}" srcOrd="3" destOrd="0" presId="urn:microsoft.com/office/officeart/2005/8/layout/lProcess3"/>
    <dgm:cxn modelId="{A9B43864-2CA0-4E3A-8587-F6EFD5FA9BDC}" type="presParOf" srcId="{A50E45E6-A621-AC4B-83D0-3F6D7F9D27EE}" destId="{5D8E4883-3BEF-F542-B871-40AF9DDBC86C}" srcOrd="4" destOrd="0" presId="urn:microsoft.com/office/officeart/2005/8/layout/lProcess3"/>
    <dgm:cxn modelId="{A71CFB31-3DB7-47C8-9840-5BFCCA5863C1}" type="presParOf" srcId="{29294336-BF20-8345-A132-2BD0EBD50CE9}" destId="{A270DC04-3573-194D-9A22-B03308BA4B92}" srcOrd="3" destOrd="0" presId="urn:microsoft.com/office/officeart/2005/8/layout/lProcess3"/>
    <dgm:cxn modelId="{52B612CC-75D0-441C-9262-66FAC8278B43}" type="presParOf" srcId="{29294336-BF20-8345-A132-2BD0EBD50CE9}" destId="{1927E69D-DCB0-3342-A3D7-48C2A0D492D2}" srcOrd="4" destOrd="0" presId="urn:microsoft.com/office/officeart/2005/8/layout/lProcess3"/>
    <dgm:cxn modelId="{40E5C6D6-EE6E-409B-9E17-463CEE492A89}" type="presParOf" srcId="{1927E69D-DCB0-3342-A3D7-48C2A0D492D2}" destId="{A67D21A9-0137-8F4D-8184-1CB09878F904}" srcOrd="0" destOrd="0" presId="urn:microsoft.com/office/officeart/2005/8/layout/lProcess3"/>
    <dgm:cxn modelId="{A9DEBF73-2CC5-4995-B8D4-F11F6F1BB49C}" type="presParOf" srcId="{1927E69D-DCB0-3342-A3D7-48C2A0D492D2}" destId="{97BC43BC-4889-EA49-BD45-B912A74918FC}" srcOrd="1" destOrd="0" presId="urn:microsoft.com/office/officeart/2005/8/layout/lProcess3"/>
    <dgm:cxn modelId="{43AF70CD-DBC1-4C05-9D86-7E1B1350F774}" type="presParOf" srcId="{1927E69D-DCB0-3342-A3D7-48C2A0D492D2}" destId="{7A3AD348-1387-2B47-BF1C-A5E62D7AEF66}" srcOrd="2" destOrd="0" presId="urn:microsoft.com/office/officeart/2005/8/layout/lProcess3"/>
    <dgm:cxn modelId="{4DAD3652-91BD-4794-81BB-5E8CEC64C776}" type="presParOf" srcId="{1927E69D-DCB0-3342-A3D7-48C2A0D492D2}" destId="{8E736304-0810-F94F-B783-259D313F5476}" srcOrd="3" destOrd="0" presId="urn:microsoft.com/office/officeart/2005/8/layout/lProcess3"/>
    <dgm:cxn modelId="{E4011094-9CB4-48D5-90A0-25121EE75257}" type="presParOf" srcId="{1927E69D-DCB0-3342-A3D7-48C2A0D492D2}" destId="{520B38F1-5720-224F-8C83-BA834617DE32}" srcOrd="4" destOrd="0" presId="urn:microsoft.com/office/officeart/2005/8/layout/lProcess3"/>
    <dgm:cxn modelId="{4F9FD57A-A219-493D-9795-5BDF741544B0}" type="presParOf" srcId="{29294336-BF20-8345-A132-2BD0EBD50CE9}" destId="{995F1DFB-C564-D54E-9F4F-D2637E661AD0}" srcOrd="5" destOrd="0" presId="urn:microsoft.com/office/officeart/2005/8/layout/lProcess3"/>
    <dgm:cxn modelId="{0173A8CB-F3A1-43AB-84E4-70D7A504255E}" type="presParOf" srcId="{29294336-BF20-8345-A132-2BD0EBD50CE9}" destId="{F75E8F0F-E4B9-684B-A5CE-9EBEAD151987}" srcOrd="6" destOrd="0" presId="urn:microsoft.com/office/officeart/2005/8/layout/lProcess3"/>
    <dgm:cxn modelId="{13F56777-D77B-41E7-B556-8A9C1020D725}" type="presParOf" srcId="{F75E8F0F-E4B9-684B-A5CE-9EBEAD151987}" destId="{1EF87AF5-ED59-754B-AF4A-52B3AE5927A1}" srcOrd="0" destOrd="0" presId="urn:microsoft.com/office/officeart/2005/8/layout/lProcess3"/>
    <dgm:cxn modelId="{1C1D7B28-272B-4394-8E2D-428229BAE1DC}" type="presParOf" srcId="{F75E8F0F-E4B9-684B-A5CE-9EBEAD151987}" destId="{3E904FFC-3CFB-2843-9819-A93F074D321A}" srcOrd="1" destOrd="0" presId="urn:microsoft.com/office/officeart/2005/8/layout/lProcess3"/>
    <dgm:cxn modelId="{CE6A1A44-E32C-460B-800A-DDE39442A55D}" type="presParOf" srcId="{F75E8F0F-E4B9-684B-A5CE-9EBEAD151987}" destId="{CA800730-470F-D64E-9332-2BE11DA84E05}" srcOrd="2" destOrd="0" presId="urn:microsoft.com/office/officeart/2005/8/layout/lProcess3"/>
    <dgm:cxn modelId="{FE41B587-6C4B-4003-98AD-08D6C422F408}" type="presParOf" srcId="{F75E8F0F-E4B9-684B-A5CE-9EBEAD151987}" destId="{3A22555F-57E4-BC45-9C30-BD960FFC44AA}" srcOrd="3" destOrd="0" presId="urn:microsoft.com/office/officeart/2005/8/layout/lProcess3"/>
    <dgm:cxn modelId="{B9A767D3-E380-439F-B57E-32BE9C64EF6D}" type="presParOf" srcId="{F75E8F0F-E4B9-684B-A5CE-9EBEAD151987}" destId="{C2C40CE0-64E8-144E-A28F-D4B1CCA7D229}" srcOrd="4" destOrd="0" presId="urn:microsoft.com/office/officeart/2005/8/layout/lProcess3"/>
    <dgm:cxn modelId="{77CEC659-E1C3-43DC-8209-FBB60830F3B2}" type="presParOf" srcId="{29294336-BF20-8345-A132-2BD0EBD50CE9}" destId="{EDC5B697-9A7D-0B45-A2C2-44D64CABC393}" srcOrd="7" destOrd="0" presId="urn:microsoft.com/office/officeart/2005/8/layout/lProcess3"/>
    <dgm:cxn modelId="{E1F7C41E-FB94-484C-AD0C-340F61F766A5}" type="presParOf" srcId="{29294336-BF20-8345-A132-2BD0EBD50CE9}" destId="{0B4C0DEF-80B1-1344-A5F2-451C6945D96D}" srcOrd="8" destOrd="0" presId="urn:microsoft.com/office/officeart/2005/8/layout/lProcess3"/>
    <dgm:cxn modelId="{94F107AA-C5A5-4597-871A-851E609D38C0}" type="presParOf" srcId="{0B4C0DEF-80B1-1344-A5F2-451C6945D96D}" destId="{7DD7BBBC-32AA-CA4B-ADF7-117F6E0CEBFD}" srcOrd="0" destOrd="0" presId="urn:microsoft.com/office/officeart/2005/8/layout/lProcess3"/>
    <dgm:cxn modelId="{43F69BB4-AE77-47B3-91ED-400FAEEF269E}" type="presParOf" srcId="{0B4C0DEF-80B1-1344-A5F2-451C6945D96D}" destId="{5A07DAB3-F8E0-A64B-A008-5D499B9D7C18}" srcOrd="1" destOrd="0" presId="urn:microsoft.com/office/officeart/2005/8/layout/lProcess3"/>
    <dgm:cxn modelId="{1091F40F-C572-4C39-897E-F7217D80AAFB}" type="presParOf" srcId="{0B4C0DEF-80B1-1344-A5F2-451C6945D96D}" destId="{6B89728D-EB09-E445-88B9-AAE73B61156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B5EC03-1BB0-4248-B747-6C790493F3AC}" type="doc">
      <dgm:prSet loTypeId="urn:diagrams.loki3.com/VaryingWidthList+Icon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52C793-8D4F-43F1-BC22-691BBF47F6EF}">
      <dgm:prSet phldrT="[Text]" custT="1"/>
      <dgm:spPr/>
      <dgm:t>
        <a:bodyPr/>
        <a:lstStyle/>
        <a:p>
          <a:r>
            <a:rPr lang="en-US" sz="4400" dirty="0" smtClean="0"/>
            <a:t>Concepts</a:t>
          </a:r>
          <a:endParaRPr lang="en-US" sz="4400" dirty="0"/>
        </a:p>
      </dgm:t>
    </dgm:pt>
    <dgm:pt modelId="{7F27CA1A-006A-4DBD-A7FD-A02519B184E1}" type="parTrans" cxnId="{BF657E55-A417-4AA6-82B8-92E526FA7475}">
      <dgm:prSet/>
      <dgm:spPr/>
      <dgm:t>
        <a:bodyPr/>
        <a:lstStyle/>
        <a:p>
          <a:endParaRPr lang="en-US" sz="1200"/>
        </a:p>
      </dgm:t>
    </dgm:pt>
    <dgm:pt modelId="{6A17753A-B3E0-473A-B2A0-65EC016B1806}" type="sibTrans" cxnId="{BF657E55-A417-4AA6-82B8-92E526FA7475}">
      <dgm:prSet/>
      <dgm:spPr/>
      <dgm:t>
        <a:bodyPr/>
        <a:lstStyle/>
        <a:p>
          <a:endParaRPr lang="en-US" sz="1200"/>
        </a:p>
      </dgm:t>
    </dgm:pt>
    <dgm:pt modelId="{49E10173-4B8D-46EE-AD4B-C4859A74A869}">
      <dgm:prSet phldrT="[Text]" custT="1"/>
      <dgm:spPr/>
      <dgm:t>
        <a:bodyPr/>
        <a:lstStyle/>
        <a:p>
          <a:r>
            <a:rPr lang="en-US" sz="4400" dirty="0" smtClean="0"/>
            <a:t>Learning Skills</a:t>
          </a:r>
          <a:endParaRPr lang="en-US" sz="4400" dirty="0"/>
        </a:p>
      </dgm:t>
    </dgm:pt>
    <dgm:pt modelId="{1DF21F9E-C345-4BED-8B93-FC2E6D91DAF1}" type="parTrans" cxnId="{EE6F8B12-EAFF-49AB-ABBA-D872BF13B775}">
      <dgm:prSet/>
      <dgm:spPr/>
      <dgm:t>
        <a:bodyPr/>
        <a:lstStyle/>
        <a:p>
          <a:endParaRPr lang="en-US" sz="1200"/>
        </a:p>
      </dgm:t>
    </dgm:pt>
    <dgm:pt modelId="{C68C51CA-3EE5-4695-BF63-854CD5CE57AC}" type="sibTrans" cxnId="{EE6F8B12-EAFF-49AB-ABBA-D872BF13B775}">
      <dgm:prSet/>
      <dgm:spPr/>
      <dgm:t>
        <a:bodyPr/>
        <a:lstStyle/>
        <a:p>
          <a:endParaRPr lang="en-US" sz="1200"/>
        </a:p>
      </dgm:t>
    </dgm:pt>
    <dgm:pt modelId="{E57C4D03-E05E-40AC-846A-AB2F68B06046}">
      <dgm:prSet phldrT="[Text]" custT="1"/>
      <dgm:spPr/>
      <dgm:t>
        <a:bodyPr/>
        <a:lstStyle/>
        <a:p>
          <a:r>
            <a:rPr lang="en-US" sz="4400" dirty="0" smtClean="0"/>
            <a:t>Life Skills</a:t>
          </a:r>
          <a:endParaRPr lang="en-US" sz="4400" dirty="0"/>
        </a:p>
      </dgm:t>
    </dgm:pt>
    <dgm:pt modelId="{8586104E-06B7-40BD-8753-8564257CA89E}" type="parTrans" cxnId="{2D961EB9-B8EF-4866-981A-C5593F37981B}">
      <dgm:prSet/>
      <dgm:spPr/>
      <dgm:t>
        <a:bodyPr/>
        <a:lstStyle/>
        <a:p>
          <a:endParaRPr lang="en-US" sz="1200"/>
        </a:p>
      </dgm:t>
    </dgm:pt>
    <dgm:pt modelId="{07B45BD9-2007-4CC3-81CE-0343D6A90AB8}" type="sibTrans" cxnId="{2D961EB9-B8EF-4866-981A-C5593F37981B}">
      <dgm:prSet/>
      <dgm:spPr/>
      <dgm:t>
        <a:bodyPr/>
        <a:lstStyle/>
        <a:p>
          <a:endParaRPr lang="en-US" sz="1200"/>
        </a:p>
      </dgm:t>
    </dgm:pt>
    <dgm:pt modelId="{828B09BA-D91D-46DE-ADD8-3CF5668AEF62}" type="pres">
      <dgm:prSet presAssocID="{3DB5EC03-1BB0-4248-B747-6C790493F3AC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ABD3F836-B0E3-46C0-9338-A2FF413C0159}" type="pres">
      <dgm:prSet presAssocID="{9C52C793-8D4F-43F1-BC22-691BBF47F6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BE6E5-BBDA-4C71-8CC5-F4E0CFFDD3C4}" type="pres">
      <dgm:prSet presAssocID="{6A17753A-B3E0-473A-B2A0-65EC016B1806}" presName="space" presStyleCnt="0"/>
      <dgm:spPr/>
    </dgm:pt>
    <dgm:pt modelId="{5588BD1A-684E-447A-9076-1BC939BD37E0}" type="pres">
      <dgm:prSet presAssocID="{49E10173-4B8D-46EE-AD4B-C4859A74A86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0256B-A0D7-4DA4-BC0A-7654E3A7C368}" type="pres">
      <dgm:prSet presAssocID="{C68C51CA-3EE5-4695-BF63-854CD5CE57AC}" presName="space" presStyleCnt="0"/>
      <dgm:spPr/>
    </dgm:pt>
    <dgm:pt modelId="{3E399889-9C4A-4BF2-8F75-C7CDFE720089}" type="pres">
      <dgm:prSet presAssocID="{E57C4D03-E05E-40AC-846A-AB2F68B0604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57E55-A417-4AA6-82B8-92E526FA7475}" srcId="{3DB5EC03-1BB0-4248-B747-6C790493F3AC}" destId="{9C52C793-8D4F-43F1-BC22-691BBF47F6EF}" srcOrd="0" destOrd="0" parTransId="{7F27CA1A-006A-4DBD-A7FD-A02519B184E1}" sibTransId="{6A17753A-B3E0-473A-B2A0-65EC016B1806}"/>
    <dgm:cxn modelId="{FA1C52C1-3BB6-490B-8E61-278B10C51893}" type="presOf" srcId="{49E10173-4B8D-46EE-AD4B-C4859A74A869}" destId="{5588BD1A-684E-447A-9076-1BC939BD37E0}" srcOrd="0" destOrd="0" presId="urn:diagrams.loki3.com/VaryingWidthList+Icon"/>
    <dgm:cxn modelId="{E49AD866-D6F8-41B5-B475-B9743B8E289A}" type="presOf" srcId="{9C52C793-8D4F-43F1-BC22-691BBF47F6EF}" destId="{ABD3F836-B0E3-46C0-9338-A2FF413C0159}" srcOrd="0" destOrd="0" presId="urn:diagrams.loki3.com/VaryingWidthList+Icon"/>
    <dgm:cxn modelId="{EE6F8B12-EAFF-49AB-ABBA-D872BF13B775}" srcId="{3DB5EC03-1BB0-4248-B747-6C790493F3AC}" destId="{49E10173-4B8D-46EE-AD4B-C4859A74A869}" srcOrd="1" destOrd="0" parTransId="{1DF21F9E-C345-4BED-8B93-FC2E6D91DAF1}" sibTransId="{C68C51CA-3EE5-4695-BF63-854CD5CE57AC}"/>
    <dgm:cxn modelId="{2D961EB9-B8EF-4866-981A-C5593F37981B}" srcId="{3DB5EC03-1BB0-4248-B747-6C790493F3AC}" destId="{E57C4D03-E05E-40AC-846A-AB2F68B06046}" srcOrd="2" destOrd="0" parTransId="{8586104E-06B7-40BD-8753-8564257CA89E}" sibTransId="{07B45BD9-2007-4CC3-81CE-0343D6A90AB8}"/>
    <dgm:cxn modelId="{034ED9A5-2E92-426C-86F0-A757D3E6B358}" type="presOf" srcId="{3DB5EC03-1BB0-4248-B747-6C790493F3AC}" destId="{828B09BA-D91D-46DE-ADD8-3CF5668AEF62}" srcOrd="0" destOrd="0" presId="urn:diagrams.loki3.com/VaryingWidthList+Icon"/>
    <dgm:cxn modelId="{8576F68A-9146-405F-9A7F-6F7ED92FBF30}" type="presOf" srcId="{E57C4D03-E05E-40AC-846A-AB2F68B06046}" destId="{3E399889-9C4A-4BF2-8F75-C7CDFE720089}" srcOrd="0" destOrd="0" presId="urn:diagrams.loki3.com/VaryingWidthList+Icon"/>
    <dgm:cxn modelId="{B1B37432-BDB1-4244-95CC-49D2558E0E39}" type="presParOf" srcId="{828B09BA-D91D-46DE-ADD8-3CF5668AEF62}" destId="{ABD3F836-B0E3-46C0-9338-A2FF413C0159}" srcOrd="0" destOrd="0" presId="urn:diagrams.loki3.com/VaryingWidthList+Icon"/>
    <dgm:cxn modelId="{1DFFBB49-A368-4E10-9B27-4FA19D48FB83}" type="presParOf" srcId="{828B09BA-D91D-46DE-ADD8-3CF5668AEF62}" destId="{EDFBE6E5-BBDA-4C71-8CC5-F4E0CFFDD3C4}" srcOrd="1" destOrd="0" presId="urn:diagrams.loki3.com/VaryingWidthList+Icon"/>
    <dgm:cxn modelId="{BDF93059-BA27-4C11-A585-9545DF454B7D}" type="presParOf" srcId="{828B09BA-D91D-46DE-ADD8-3CF5668AEF62}" destId="{5588BD1A-684E-447A-9076-1BC939BD37E0}" srcOrd="2" destOrd="0" presId="urn:diagrams.loki3.com/VaryingWidthList+Icon"/>
    <dgm:cxn modelId="{013459A0-956F-4029-B0AE-E73808394F1B}" type="presParOf" srcId="{828B09BA-D91D-46DE-ADD8-3CF5668AEF62}" destId="{4D20256B-A0D7-4DA4-BC0A-7654E3A7C368}" srcOrd="3" destOrd="0" presId="urn:diagrams.loki3.com/VaryingWidthList+Icon"/>
    <dgm:cxn modelId="{A32B1533-E39C-4159-A96D-5E983C2C02C2}" type="presParOf" srcId="{828B09BA-D91D-46DE-ADD8-3CF5668AEF62}" destId="{3E399889-9C4A-4BF2-8F75-C7CDFE720089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961614-BD78-2643-A52C-868E9801047D}" type="doc">
      <dgm:prSet loTypeId="urn:microsoft.com/office/officeart/2005/8/layout/funne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4DD286-F886-FA4E-917F-232424EFE91D}">
      <dgm:prSet phldrT="[Text]" custT="1"/>
      <dgm:spPr/>
      <dgm:t>
        <a:bodyPr/>
        <a:lstStyle/>
        <a:p>
          <a:r>
            <a:rPr lang="en-US" sz="2800" b="1" dirty="0" smtClean="0"/>
            <a:t>Concepts</a:t>
          </a:r>
          <a:endParaRPr lang="en-US" sz="2800" b="1" dirty="0"/>
        </a:p>
      </dgm:t>
    </dgm:pt>
    <dgm:pt modelId="{106DDD4C-90A9-5148-846F-E1091DDD297C}" type="parTrans" cxnId="{3A3CC059-B244-EE41-B565-A632B9BD03C2}">
      <dgm:prSet/>
      <dgm:spPr/>
      <dgm:t>
        <a:bodyPr/>
        <a:lstStyle/>
        <a:p>
          <a:endParaRPr lang="en-US" sz="2000"/>
        </a:p>
      </dgm:t>
    </dgm:pt>
    <dgm:pt modelId="{2497C133-651B-6046-9EC7-1DBB90B9A575}" type="sibTrans" cxnId="{3A3CC059-B244-EE41-B565-A632B9BD03C2}">
      <dgm:prSet/>
      <dgm:spPr/>
      <dgm:t>
        <a:bodyPr/>
        <a:lstStyle/>
        <a:p>
          <a:endParaRPr lang="en-US" sz="2000"/>
        </a:p>
      </dgm:t>
    </dgm:pt>
    <dgm:pt modelId="{56D7CB15-C4BB-8A41-A30D-E3DCE0DCFC4F}">
      <dgm:prSet phldrT="[Text]" custT="1"/>
      <dgm:spPr/>
      <dgm:t>
        <a:bodyPr/>
        <a:lstStyle/>
        <a:p>
          <a:r>
            <a:rPr lang="en-US" sz="4400" dirty="0" smtClean="0"/>
            <a:t>Skills</a:t>
          </a:r>
          <a:endParaRPr lang="en-US" sz="4400" dirty="0"/>
        </a:p>
      </dgm:t>
    </dgm:pt>
    <dgm:pt modelId="{5FE2E8E1-F77D-B04A-B52B-E5CCA6C63687}" type="parTrans" cxnId="{D8D2AC0D-BCE4-7446-8193-BC9CC8D5201A}">
      <dgm:prSet/>
      <dgm:spPr/>
      <dgm:t>
        <a:bodyPr/>
        <a:lstStyle/>
        <a:p>
          <a:endParaRPr lang="en-US" sz="2000"/>
        </a:p>
      </dgm:t>
    </dgm:pt>
    <dgm:pt modelId="{AAEFF81E-CB01-A84E-AA8F-F248221D7683}" type="sibTrans" cxnId="{D8D2AC0D-BCE4-7446-8193-BC9CC8D5201A}">
      <dgm:prSet/>
      <dgm:spPr/>
      <dgm:t>
        <a:bodyPr/>
        <a:lstStyle/>
        <a:p>
          <a:endParaRPr lang="en-US" sz="2000"/>
        </a:p>
      </dgm:t>
    </dgm:pt>
    <dgm:pt modelId="{39C97F9D-61E0-6740-8809-450E6197C1F3}">
      <dgm:prSet phldrT="[Text]" custT="1"/>
      <dgm:spPr/>
      <dgm:t>
        <a:bodyPr/>
        <a:lstStyle/>
        <a:p>
          <a:r>
            <a:rPr lang="en-US" sz="2000" b="1" dirty="0" smtClean="0"/>
            <a:t>Life skills: Attitudes/Values</a:t>
          </a:r>
          <a:endParaRPr lang="en-US" sz="2000" b="1" dirty="0"/>
        </a:p>
      </dgm:t>
    </dgm:pt>
    <dgm:pt modelId="{54BC3C8E-C593-704B-82B8-3C1F669C5F75}" type="parTrans" cxnId="{81334602-332B-9A41-A977-2E3E5DEFB2A2}">
      <dgm:prSet/>
      <dgm:spPr/>
      <dgm:t>
        <a:bodyPr/>
        <a:lstStyle/>
        <a:p>
          <a:endParaRPr lang="en-US" sz="2000"/>
        </a:p>
      </dgm:t>
    </dgm:pt>
    <dgm:pt modelId="{25348FDE-8477-974F-A9E1-E05BF974F845}" type="sibTrans" cxnId="{81334602-332B-9A41-A977-2E3E5DEFB2A2}">
      <dgm:prSet/>
      <dgm:spPr/>
      <dgm:t>
        <a:bodyPr/>
        <a:lstStyle/>
        <a:p>
          <a:endParaRPr lang="en-US" sz="2000"/>
        </a:p>
      </dgm:t>
    </dgm:pt>
    <dgm:pt modelId="{AC70C049-C444-3A41-9DDE-352AC5BDFBD1}">
      <dgm:prSet phldrT="[Text]" custT="1"/>
      <dgm:spPr/>
      <dgm:t>
        <a:bodyPr/>
        <a:lstStyle/>
        <a:p>
          <a:r>
            <a:rPr lang="en-US" sz="4000" dirty="0" smtClean="0"/>
            <a:t>Faith + </a:t>
          </a:r>
          <a:r>
            <a:rPr lang="en-US" sz="4000" dirty="0" smtClean="0"/>
            <a:t>Learning + Living</a:t>
          </a:r>
          <a:endParaRPr lang="en-US" sz="4000" dirty="0"/>
        </a:p>
      </dgm:t>
    </dgm:pt>
    <dgm:pt modelId="{F1A599A1-A1C9-304A-AFD8-9F7F6DAF53A0}" type="parTrans" cxnId="{920A530C-BF49-364F-AE7D-D2C736F295F3}">
      <dgm:prSet/>
      <dgm:spPr/>
      <dgm:t>
        <a:bodyPr/>
        <a:lstStyle/>
        <a:p>
          <a:endParaRPr lang="en-US" sz="2000"/>
        </a:p>
      </dgm:t>
    </dgm:pt>
    <dgm:pt modelId="{4C670275-2C3C-C549-BE3D-BD98F06AAA98}" type="sibTrans" cxnId="{920A530C-BF49-364F-AE7D-D2C736F295F3}">
      <dgm:prSet/>
      <dgm:spPr/>
      <dgm:t>
        <a:bodyPr/>
        <a:lstStyle/>
        <a:p>
          <a:endParaRPr lang="en-US" sz="2000"/>
        </a:p>
      </dgm:t>
    </dgm:pt>
    <dgm:pt modelId="{2A1B3088-C67C-EE47-834E-6D758EDE3E2B}" type="pres">
      <dgm:prSet presAssocID="{C0961614-BD78-2643-A52C-868E9801047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088EC6-9FEE-3D48-9E97-F011D0358E47}" type="pres">
      <dgm:prSet presAssocID="{C0961614-BD78-2643-A52C-868E9801047D}" presName="ellipse" presStyleLbl="trBgShp" presStyleIdx="0" presStyleCnt="1"/>
      <dgm:spPr/>
    </dgm:pt>
    <dgm:pt modelId="{0AB7768F-6132-F948-9771-7A2F2BF452E4}" type="pres">
      <dgm:prSet presAssocID="{C0961614-BD78-2643-A52C-868E9801047D}" presName="arrow1" presStyleLbl="fgShp" presStyleIdx="0" presStyleCnt="1"/>
      <dgm:spPr/>
    </dgm:pt>
    <dgm:pt modelId="{55DC76E7-7363-E04B-837C-60C7A52E3EDC}" type="pres">
      <dgm:prSet presAssocID="{C0961614-BD78-2643-A52C-868E9801047D}" presName="rectangle" presStyleLbl="revTx" presStyleIdx="0" presStyleCnt="1" custScaleX="173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24573-6205-2D46-BB7F-AA46071456ED}" type="pres">
      <dgm:prSet presAssocID="{56D7CB15-C4BB-8A41-A30D-E3DCE0DCFC4F}" presName="item1" presStyleLbl="node1" presStyleIdx="0" presStyleCnt="3" custScaleX="208825" custScaleY="170989" custLinFactNeighborX="-17143" custLinFactNeighborY="-22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9C42F-8696-984F-9EFD-062CDFCFEF37}" type="pres">
      <dgm:prSet presAssocID="{39C97F9D-61E0-6740-8809-450E6197C1F3}" presName="item2" presStyleLbl="node1" presStyleIdx="1" presStyleCnt="3" custScaleX="171457" custScaleY="107793" custLinFactNeighborX="-46903" custLinFactNeighborY="-5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00C9F-2ABA-CA46-8CE1-2D721505BE3F}" type="pres">
      <dgm:prSet presAssocID="{AC70C049-C444-3A41-9DDE-352AC5BDFBD1}" presName="item3" presStyleLbl="node1" presStyleIdx="2" presStyleCnt="3" custScaleX="172162" custScaleY="135846" custLinFactNeighborX="59664" custLinFactNeighborY="-13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6D5B3-55A9-4B49-B29E-2F5E1C8049E2}" type="pres">
      <dgm:prSet presAssocID="{C0961614-BD78-2643-A52C-868E9801047D}" presName="funnel" presStyleLbl="trAlignAcc1" presStyleIdx="0" presStyleCnt="1" custScaleX="134520" custScaleY="114817" custLinFactNeighborX="-587" custLinFactNeighborY="1835"/>
      <dgm:spPr/>
    </dgm:pt>
  </dgm:ptLst>
  <dgm:cxnLst>
    <dgm:cxn modelId="{EECBAD16-60BE-46A7-895B-A056C72FA1F0}" type="presOf" srcId="{39C97F9D-61E0-6740-8809-450E6197C1F3}" destId="{A2A24573-6205-2D46-BB7F-AA46071456ED}" srcOrd="0" destOrd="0" presId="urn:microsoft.com/office/officeart/2005/8/layout/funnel1"/>
    <dgm:cxn modelId="{D099B72D-3568-4077-8B94-C40CD41E152A}" type="presOf" srcId="{C0961614-BD78-2643-A52C-868E9801047D}" destId="{2A1B3088-C67C-EE47-834E-6D758EDE3E2B}" srcOrd="0" destOrd="0" presId="urn:microsoft.com/office/officeart/2005/8/layout/funnel1"/>
    <dgm:cxn modelId="{920A530C-BF49-364F-AE7D-D2C736F295F3}" srcId="{C0961614-BD78-2643-A52C-868E9801047D}" destId="{AC70C049-C444-3A41-9DDE-352AC5BDFBD1}" srcOrd="3" destOrd="0" parTransId="{F1A599A1-A1C9-304A-AFD8-9F7F6DAF53A0}" sibTransId="{4C670275-2C3C-C549-BE3D-BD98F06AAA98}"/>
    <dgm:cxn modelId="{5C621537-3490-4B66-8BEF-A866927A862B}" type="presOf" srcId="{56D7CB15-C4BB-8A41-A30D-E3DCE0DCFC4F}" destId="{E509C42F-8696-984F-9EFD-062CDFCFEF37}" srcOrd="0" destOrd="0" presId="urn:microsoft.com/office/officeart/2005/8/layout/funnel1"/>
    <dgm:cxn modelId="{81334602-332B-9A41-A977-2E3E5DEFB2A2}" srcId="{C0961614-BD78-2643-A52C-868E9801047D}" destId="{39C97F9D-61E0-6740-8809-450E6197C1F3}" srcOrd="2" destOrd="0" parTransId="{54BC3C8E-C593-704B-82B8-3C1F669C5F75}" sibTransId="{25348FDE-8477-974F-A9E1-E05BF974F845}"/>
    <dgm:cxn modelId="{DC6263AC-13E2-44E9-A2B4-A2D1601B0133}" type="presOf" srcId="{AC70C049-C444-3A41-9DDE-352AC5BDFBD1}" destId="{55DC76E7-7363-E04B-837C-60C7A52E3EDC}" srcOrd="0" destOrd="0" presId="urn:microsoft.com/office/officeart/2005/8/layout/funnel1"/>
    <dgm:cxn modelId="{87BA128D-0C07-4F2B-A5AB-B55D7192CE61}" type="presOf" srcId="{854DD286-F886-FA4E-917F-232424EFE91D}" destId="{51B00C9F-2ABA-CA46-8CE1-2D721505BE3F}" srcOrd="0" destOrd="0" presId="urn:microsoft.com/office/officeart/2005/8/layout/funnel1"/>
    <dgm:cxn modelId="{D8D2AC0D-BCE4-7446-8193-BC9CC8D5201A}" srcId="{C0961614-BD78-2643-A52C-868E9801047D}" destId="{56D7CB15-C4BB-8A41-A30D-E3DCE0DCFC4F}" srcOrd="1" destOrd="0" parTransId="{5FE2E8E1-F77D-B04A-B52B-E5CCA6C63687}" sibTransId="{AAEFF81E-CB01-A84E-AA8F-F248221D7683}"/>
    <dgm:cxn modelId="{3A3CC059-B244-EE41-B565-A632B9BD03C2}" srcId="{C0961614-BD78-2643-A52C-868E9801047D}" destId="{854DD286-F886-FA4E-917F-232424EFE91D}" srcOrd="0" destOrd="0" parTransId="{106DDD4C-90A9-5148-846F-E1091DDD297C}" sibTransId="{2497C133-651B-6046-9EC7-1DBB90B9A575}"/>
    <dgm:cxn modelId="{3A36A335-7A71-4F2B-AF88-733E616BACBC}" type="presParOf" srcId="{2A1B3088-C67C-EE47-834E-6D758EDE3E2B}" destId="{81088EC6-9FEE-3D48-9E97-F011D0358E47}" srcOrd="0" destOrd="0" presId="urn:microsoft.com/office/officeart/2005/8/layout/funnel1"/>
    <dgm:cxn modelId="{195786EE-0FB7-4AAF-94CE-43935CC3477C}" type="presParOf" srcId="{2A1B3088-C67C-EE47-834E-6D758EDE3E2B}" destId="{0AB7768F-6132-F948-9771-7A2F2BF452E4}" srcOrd="1" destOrd="0" presId="urn:microsoft.com/office/officeart/2005/8/layout/funnel1"/>
    <dgm:cxn modelId="{EBC6E663-D547-40AF-B077-86AADB2EE973}" type="presParOf" srcId="{2A1B3088-C67C-EE47-834E-6D758EDE3E2B}" destId="{55DC76E7-7363-E04B-837C-60C7A52E3EDC}" srcOrd="2" destOrd="0" presId="urn:microsoft.com/office/officeart/2005/8/layout/funnel1"/>
    <dgm:cxn modelId="{6A8D5FB2-8DD5-4CDD-825D-280DBBD0C2B9}" type="presParOf" srcId="{2A1B3088-C67C-EE47-834E-6D758EDE3E2B}" destId="{A2A24573-6205-2D46-BB7F-AA46071456ED}" srcOrd="3" destOrd="0" presId="urn:microsoft.com/office/officeart/2005/8/layout/funnel1"/>
    <dgm:cxn modelId="{0B9E4B2B-1F98-4D13-B8FD-C59677672F34}" type="presParOf" srcId="{2A1B3088-C67C-EE47-834E-6D758EDE3E2B}" destId="{E509C42F-8696-984F-9EFD-062CDFCFEF37}" srcOrd="4" destOrd="0" presId="urn:microsoft.com/office/officeart/2005/8/layout/funnel1"/>
    <dgm:cxn modelId="{E00287BD-75C7-40AB-BE97-AC398B25C2F2}" type="presParOf" srcId="{2A1B3088-C67C-EE47-834E-6D758EDE3E2B}" destId="{51B00C9F-2ABA-CA46-8CE1-2D721505BE3F}" srcOrd="5" destOrd="0" presId="urn:microsoft.com/office/officeart/2005/8/layout/funnel1"/>
    <dgm:cxn modelId="{4D4A55D0-69A9-471F-916E-94DC47AA6C4B}" type="presParOf" srcId="{2A1B3088-C67C-EE47-834E-6D758EDE3E2B}" destId="{3286D5B3-55A9-4B49-B29E-2F5E1C8049E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3DBC-82BB-4C52-A757-CE5AACD13838}">
      <dsp:nvSpPr>
        <dsp:cNvPr id="0" name=""/>
        <dsp:cNvSpPr/>
      </dsp:nvSpPr>
      <dsp:spPr>
        <a:xfrm>
          <a:off x="958864" y="872002"/>
          <a:ext cx="2172357" cy="217235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Christ</a:t>
          </a:r>
          <a:endParaRPr lang="en-US" sz="4200" kern="1200" dirty="0"/>
        </a:p>
      </dsp:txBody>
      <dsp:txXfrm>
        <a:off x="1276998" y="1190136"/>
        <a:ext cx="1536089" cy="1536089"/>
      </dsp:txXfrm>
    </dsp:sp>
    <dsp:sp modelId="{8BE62BE7-FD27-4ED5-8FB1-A83163EA88B0}">
      <dsp:nvSpPr>
        <dsp:cNvPr id="0" name=""/>
        <dsp:cNvSpPr/>
      </dsp:nvSpPr>
      <dsp:spPr>
        <a:xfrm>
          <a:off x="1501953" y="387"/>
          <a:ext cx="1086178" cy="108617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Learning</a:t>
          </a:r>
          <a:endParaRPr lang="en-US" sz="1300" kern="1200" dirty="0"/>
        </a:p>
      </dsp:txBody>
      <dsp:txXfrm>
        <a:off x="1661020" y="159454"/>
        <a:ext cx="768044" cy="768044"/>
      </dsp:txXfrm>
    </dsp:sp>
    <dsp:sp modelId="{D5B7B489-07E1-43A5-B497-DC683E2198D6}">
      <dsp:nvSpPr>
        <dsp:cNvPr id="0" name=""/>
        <dsp:cNvSpPr/>
      </dsp:nvSpPr>
      <dsp:spPr>
        <a:xfrm>
          <a:off x="2916657" y="1415092"/>
          <a:ext cx="1086178" cy="108617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Practice</a:t>
          </a:r>
          <a:endParaRPr lang="en-US" sz="1300" kern="1200" dirty="0"/>
        </a:p>
      </dsp:txBody>
      <dsp:txXfrm>
        <a:off x="3075724" y="1574159"/>
        <a:ext cx="768044" cy="768044"/>
      </dsp:txXfrm>
    </dsp:sp>
    <dsp:sp modelId="{2334CF0A-2FED-486F-9D36-736FE2C41ECE}">
      <dsp:nvSpPr>
        <dsp:cNvPr id="0" name=""/>
        <dsp:cNvSpPr/>
      </dsp:nvSpPr>
      <dsp:spPr>
        <a:xfrm>
          <a:off x="1501953" y="2829796"/>
          <a:ext cx="1086178" cy="108617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Living</a:t>
          </a:r>
          <a:endParaRPr lang="en-US" sz="1300" kern="1200" dirty="0"/>
        </a:p>
      </dsp:txBody>
      <dsp:txXfrm>
        <a:off x="1661020" y="2988863"/>
        <a:ext cx="768044" cy="768044"/>
      </dsp:txXfrm>
    </dsp:sp>
    <dsp:sp modelId="{F0579DFC-7C63-4DC5-A23A-953013109D62}">
      <dsp:nvSpPr>
        <dsp:cNvPr id="0" name=""/>
        <dsp:cNvSpPr/>
      </dsp:nvSpPr>
      <dsp:spPr>
        <a:xfrm>
          <a:off x="87249" y="1415092"/>
          <a:ext cx="1086178" cy="108617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Faith</a:t>
          </a:r>
          <a:endParaRPr lang="en-US" sz="1300" kern="1200" dirty="0"/>
        </a:p>
      </dsp:txBody>
      <dsp:txXfrm>
        <a:off x="246316" y="1574159"/>
        <a:ext cx="768044" cy="768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5FB80-D823-43A4-8B87-3A12316B54F3}">
      <dsp:nvSpPr>
        <dsp:cNvPr id="0" name=""/>
        <dsp:cNvSpPr/>
      </dsp:nvSpPr>
      <dsp:spPr>
        <a:xfrm rot="10800000">
          <a:off x="1362237" y="1250"/>
          <a:ext cx="4328318" cy="108808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81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Level of Learning: Bloom’s Taxonomy</a:t>
          </a:r>
          <a:endParaRPr lang="en-US" sz="2200" kern="1200" dirty="0"/>
        </a:p>
      </dsp:txBody>
      <dsp:txXfrm rot="10800000">
        <a:off x="1634258" y="1250"/>
        <a:ext cx="4056297" cy="1088086"/>
      </dsp:txXfrm>
    </dsp:sp>
    <dsp:sp modelId="{E8896A77-4E20-47FD-BE9A-C94CF20968F8}">
      <dsp:nvSpPr>
        <dsp:cNvPr id="0" name=""/>
        <dsp:cNvSpPr/>
      </dsp:nvSpPr>
      <dsp:spPr>
        <a:xfrm>
          <a:off x="818194" y="1250"/>
          <a:ext cx="1088086" cy="108808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4B826-D357-4DFB-8A41-1B7373511D23}">
      <dsp:nvSpPr>
        <dsp:cNvPr id="0" name=""/>
        <dsp:cNvSpPr/>
      </dsp:nvSpPr>
      <dsp:spPr>
        <a:xfrm rot="10800000">
          <a:off x="1362237" y="1414138"/>
          <a:ext cx="4328318" cy="108808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81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Sequence of Activities: Gagne’s Learning Events</a:t>
          </a:r>
          <a:endParaRPr lang="en-US" sz="2200" kern="1200" dirty="0"/>
        </a:p>
      </dsp:txBody>
      <dsp:txXfrm rot="10800000">
        <a:off x="1634258" y="1414138"/>
        <a:ext cx="4056297" cy="1088086"/>
      </dsp:txXfrm>
    </dsp:sp>
    <dsp:sp modelId="{1568AA10-9EC2-4D66-B31B-305F76ADD8A0}">
      <dsp:nvSpPr>
        <dsp:cNvPr id="0" name=""/>
        <dsp:cNvSpPr/>
      </dsp:nvSpPr>
      <dsp:spPr>
        <a:xfrm>
          <a:off x="818194" y="1414138"/>
          <a:ext cx="1088086" cy="108808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0462D-A69A-408E-B894-0375E8683303}">
      <dsp:nvSpPr>
        <dsp:cNvPr id="0" name=""/>
        <dsp:cNvSpPr/>
      </dsp:nvSpPr>
      <dsp:spPr>
        <a:xfrm rot="10800000">
          <a:off x="1362237" y="2827026"/>
          <a:ext cx="4328318" cy="108808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81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Instructional Design Model: ADDIE</a:t>
          </a:r>
          <a:endParaRPr lang="en-US" sz="2200" kern="1200" dirty="0"/>
        </a:p>
      </dsp:txBody>
      <dsp:txXfrm rot="10800000">
        <a:off x="1634258" y="2827026"/>
        <a:ext cx="4056297" cy="1088086"/>
      </dsp:txXfrm>
    </dsp:sp>
    <dsp:sp modelId="{E54E5A96-57DF-40E9-A82F-A7C61B7345DD}">
      <dsp:nvSpPr>
        <dsp:cNvPr id="0" name=""/>
        <dsp:cNvSpPr/>
      </dsp:nvSpPr>
      <dsp:spPr>
        <a:xfrm>
          <a:off x="818194" y="2827026"/>
          <a:ext cx="1088086" cy="108808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AA038-CF41-49F5-AC04-736C20ADEF08}">
      <dsp:nvSpPr>
        <dsp:cNvPr id="0" name=""/>
        <dsp:cNvSpPr/>
      </dsp:nvSpPr>
      <dsp:spPr>
        <a:xfrm rot="5400000">
          <a:off x="1190444" y="639110"/>
          <a:ext cx="538952" cy="613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5B995-66B2-43E2-B52C-200405DA5C6F}">
      <dsp:nvSpPr>
        <dsp:cNvPr id="0" name=""/>
        <dsp:cNvSpPr/>
      </dsp:nvSpPr>
      <dsp:spPr>
        <a:xfrm>
          <a:off x="1047654" y="41670"/>
          <a:ext cx="907278" cy="63506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Gain attention</a:t>
          </a:r>
          <a:endParaRPr lang="en-US" sz="900" kern="1200" dirty="0"/>
        </a:p>
      </dsp:txBody>
      <dsp:txXfrm>
        <a:off x="1078661" y="72677"/>
        <a:ext cx="845264" cy="573051"/>
      </dsp:txXfrm>
    </dsp:sp>
    <dsp:sp modelId="{E32A4DD6-821B-4360-9872-8DDE14233931}">
      <dsp:nvSpPr>
        <dsp:cNvPr id="0" name=""/>
        <dsp:cNvSpPr/>
      </dsp:nvSpPr>
      <dsp:spPr>
        <a:xfrm>
          <a:off x="1954933" y="102238"/>
          <a:ext cx="659868" cy="51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9A800-6530-41DE-8830-C8F1912DCF11}">
      <dsp:nvSpPr>
        <dsp:cNvPr id="0" name=""/>
        <dsp:cNvSpPr/>
      </dsp:nvSpPr>
      <dsp:spPr>
        <a:xfrm rot="5400000">
          <a:off x="1942674" y="1352498"/>
          <a:ext cx="538952" cy="613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-2408"/>
            <a:lumOff val="1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EE874-4CF8-4093-93CF-B880A60F74B3}">
      <dsp:nvSpPr>
        <dsp:cNvPr id="0" name=""/>
        <dsp:cNvSpPr/>
      </dsp:nvSpPr>
      <dsp:spPr>
        <a:xfrm>
          <a:off x="1799884" y="755059"/>
          <a:ext cx="907278" cy="63506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Objectives</a:t>
          </a:r>
          <a:endParaRPr lang="en-US" sz="900" kern="1200" dirty="0"/>
        </a:p>
      </dsp:txBody>
      <dsp:txXfrm>
        <a:off x="1830891" y="786066"/>
        <a:ext cx="845264" cy="573051"/>
      </dsp:txXfrm>
    </dsp:sp>
    <dsp:sp modelId="{6DD539F9-3679-4972-8527-3CA90C508573}">
      <dsp:nvSpPr>
        <dsp:cNvPr id="0" name=""/>
        <dsp:cNvSpPr/>
      </dsp:nvSpPr>
      <dsp:spPr>
        <a:xfrm>
          <a:off x="2707163" y="815627"/>
          <a:ext cx="659868" cy="51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998A6-4FA5-4F9D-B1C6-F66CBDD6566D}">
      <dsp:nvSpPr>
        <dsp:cNvPr id="0" name=""/>
        <dsp:cNvSpPr/>
      </dsp:nvSpPr>
      <dsp:spPr>
        <a:xfrm rot="5400000">
          <a:off x="2694905" y="2065887"/>
          <a:ext cx="538952" cy="613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-4816"/>
            <a:lumOff val="36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691DD-778A-4232-A2DF-6CD55C154F6C}">
      <dsp:nvSpPr>
        <dsp:cNvPr id="0" name=""/>
        <dsp:cNvSpPr/>
      </dsp:nvSpPr>
      <dsp:spPr>
        <a:xfrm>
          <a:off x="2552115" y="1468447"/>
          <a:ext cx="907278" cy="63506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Recall of relevant prior learning</a:t>
          </a:r>
          <a:endParaRPr lang="en-US" sz="900" kern="1200" dirty="0"/>
        </a:p>
      </dsp:txBody>
      <dsp:txXfrm>
        <a:off x="2583122" y="1499454"/>
        <a:ext cx="845264" cy="573051"/>
      </dsp:txXfrm>
    </dsp:sp>
    <dsp:sp modelId="{F928733E-46EA-4738-943B-0E88299564A3}">
      <dsp:nvSpPr>
        <dsp:cNvPr id="0" name=""/>
        <dsp:cNvSpPr/>
      </dsp:nvSpPr>
      <dsp:spPr>
        <a:xfrm>
          <a:off x="3459394" y="1529015"/>
          <a:ext cx="659868" cy="51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E21B1-EE65-4A2F-B19E-4944DCAF367E}">
      <dsp:nvSpPr>
        <dsp:cNvPr id="0" name=""/>
        <dsp:cNvSpPr/>
      </dsp:nvSpPr>
      <dsp:spPr>
        <a:xfrm rot="5400000">
          <a:off x="3447135" y="2779275"/>
          <a:ext cx="538952" cy="613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-7224"/>
            <a:lumOff val="54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8963F-7916-4D9B-8104-6CB6BD5D6A35}">
      <dsp:nvSpPr>
        <dsp:cNvPr id="0" name=""/>
        <dsp:cNvSpPr/>
      </dsp:nvSpPr>
      <dsp:spPr>
        <a:xfrm>
          <a:off x="3304346" y="2181835"/>
          <a:ext cx="907278" cy="63506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Present content</a:t>
          </a:r>
          <a:endParaRPr lang="en-US" sz="900" kern="1200" dirty="0"/>
        </a:p>
      </dsp:txBody>
      <dsp:txXfrm>
        <a:off x="3335353" y="2212842"/>
        <a:ext cx="845264" cy="573051"/>
      </dsp:txXfrm>
    </dsp:sp>
    <dsp:sp modelId="{4E507F65-E2AF-4322-9BFC-02812C52B7B9}">
      <dsp:nvSpPr>
        <dsp:cNvPr id="0" name=""/>
        <dsp:cNvSpPr/>
      </dsp:nvSpPr>
      <dsp:spPr>
        <a:xfrm>
          <a:off x="4211624" y="2242403"/>
          <a:ext cx="659868" cy="51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D4FCF-347F-4FB2-8905-1A1EDD445AB8}">
      <dsp:nvSpPr>
        <dsp:cNvPr id="0" name=""/>
        <dsp:cNvSpPr/>
      </dsp:nvSpPr>
      <dsp:spPr>
        <a:xfrm rot="5400000">
          <a:off x="4199366" y="3492663"/>
          <a:ext cx="538952" cy="613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-9631"/>
            <a:lumOff val="72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1982F-BA28-4ACF-9539-16EEBA07F275}">
      <dsp:nvSpPr>
        <dsp:cNvPr id="0" name=""/>
        <dsp:cNvSpPr/>
      </dsp:nvSpPr>
      <dsp:spPr>
        <a:xfrm>
          <a:off x="4056576" y="2895224"/>
          <a:ext cx="907278" cy="63506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Provide guidance</a:t>
          </a:r>
          <a:endParaRPr lang="en-US" sz="900" kern="1200" dirty="0"/>
        </a:p>
      </dsp:txBody>
      <dsp:txXfrm>
        <a:off x="4087583" y="2926231"/>
        <a:ext cx="845264" cy="573051"/>
      </dsp:txXfrm>
    </dsp:sp>
    <dsp:sp modelId="{3C4C09EB-2C7C-4E50-9A26-A8A4A41D9C72}">
      <dsp:nvSpPr>
        <dsp:cNvPr id="0" name=""/>
        <dsp:cNvSpPr/>
      </dsp:nvSpPr>
      <dsp:spPr>
        <a:xfrm>
          <a:off x="4963855" y="2955792"/>
          <a:ext cx="659868" cy="51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EAAB7-5825-4C09-85B3-E4D4B327ACC2}">
      <dsp:nvSpPr>
        <dsp:cNvPr id="0" name=""/>
        <dsp:cNvSpPr/>
      </dsp:nvSpPr>
      <dsp:spPr>
        <a:xfrm rot="5400000">
          <a:off x="4951596" y="4206052"/>
          <a:ext cx="538952" cy="613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-12039"/>
            <a:lumOff val="91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4BF82-FC24-4FD3-93B8-0522858FB20E}">
      <dsp:nvSpPr>
        <dsp:cNvPr id="0" name=""/>
        <dsp:cNvSpPr/>
      </dsp:nvSpPr>
      <dsp:spPr>
        <a:xfrm>
          <a:off x="4808807" y="3608612"/>
          <a:ext cx="907278" cy="63506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Elicit performance</a:t>
          </a:r>
          <a:endParaRPr lang="en-US" sz="900" kern="1200" dirty="0"/>
        </a:p>
      </dsp:txBody>
      <dsp:txXfrm>
        <a:off x="4839814" y="3639619"/>
        <a:ext cx="845264" cy="573051"/>
      </dsp:txXfrm>
    </dsp:sp>
    <dsp:sp modelId="{3C6D024F-76ED-4311-9912-043128F8C867}">
      <dsp:nvSpPr>
        <dsp:cNvPr id="0" name=""/>
        <dsp:cNvSpPr/>
      </dsp:nvSpPr>
      <dsp:spPr>
        <a:xfrm>
          <a:off x="5716085" y="3669180"/>
          <a:ext cx="659868" cy="51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AE205-B1D0-45CD-A638-CC47DE8BEABE}">
      <dsp:nvSpPr>
        <dsp:cNvPr id="0" name=""/>
        <dsp:cNvSpPr/>
      </dsp:nvSpPr>
      <dsp:spPr>
        <a:xfrm rot="5400000">
          <a:off x="5703827" y="4919440"/>
          <a:ext cx="538952" cy="613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-14447"/>
            <a:lumOff val="109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2946C-AA4B-4D53-97C2-A7F9AE84058E}">
      <dsp:nvSpPr>
        <dsp:cNvPr id="0" name=""/>
        <dsp:cNvSpPr/>
      </dsp:nvSpPr>
      <dsp:spPr>
        <a:xfrm>
          <a:off x="5561037" y="4322000"/>
          <a:ext cx="907278" cy="63506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Give Feedback</a:t>
          </a:r>
          <a:endParaRPr lang="en-US" sz="900" kern="1200" dirty="0"/>
        </a:p>
      </dsp:txBody>
      <dsp:txXfrm>
        <a:off x="5592044" y="4353007"/>
        <a:ext cx="845264" cy="573051"/>
      </dsp:txXfrm>
    </dsp:sp>
    <dsp:sp modelId="{B2F3126B-E30D-4BC5-BD60-9810A119EE6A}">
      <dsp:nvSpPr>
        <dsp:cNvPr id="0" name=""/>
        <dsp:cNvSpPr/>
      </dsp:nvSpPr>
      <dsp:spPr>
        <a:xfrm>
          <a:off x="6468316" y="4382568"/>
          <a:ext cx="659868" cy="51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BA44C-3353-4C29-AC66-6063A8A415C1}">
      <dsp:nvSpPr>
        <dsp:cNvPr id="0" name=""/>
        <dsp:cNvSpPr/>
      </dsp:nvSpPr>
      <dsp:spPr>
        <a:xfrm rot="5400000">
          <a:off x="6456057" y="5632828"/>
          <a:ext cx="538952" cy="6135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-16855"/>
            <a:lumOff val="127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44B5E-6EB9-462F-A390-774F88776FBF}">
      <dsp:nvSpPr>
        <dsp:cNvPr id="0" name=""/>
        <dsp:cNvSpPr/>
      </dsp:nvSpPr>
      <dsp:spPr>
        <a:xfrm>
          <a:off x="6313268" y="5035389"/>
          <a:ext cx="907278" cy="63506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Evaluate</a:t>
          </a:r>
          <a:endParaRPr lang="en-US" sz="900" kern="1200" dirty="0"/>
        </a:p>
      </dsp:txBody>
      <dsp:txXfrm>
        <a:off x="6344275" y="5066396"/>
        <a:ext cx="845264" cy="573051"/>
      </dsp:txXfrm>
    </dsp:sp>
    <dsp:sp modelId="{3F3C128E-5B24-48C0-A9DD-CAAC16A8123F}">
      <dsp:nvSpPr>
        <dsp:cNvPr id="0" name=""/>
        <dsp:cNvSpPr/>
      </dsp:nvSpPr>
      <dsp:spPr>
        <a:xfrm>
          <a:off x="7220547" y="5095957"/>
          <a:ext cx="659868" cy="51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63974-4348-4950-91C8-D89856EA5469}">
      <dsp:nvSpPr>
        <dsp:cNvPr id="0" name=""/>
        <dsp:cNvSpPr/>
      </dsp:nvSpPr>
      <dsp:spPr>
        <a:xfrm>
          <a:off x="7065498" y="5748777"/>
          <a:ext cx="907278" cy="63506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Enhance transfer</a:t>
          </a:r>
          <a:endParaRPr lang="en-US" sz="900" kern="1200" dirty="0"/>
        </a:p>
      </dsp:txBody>
      <dsp:txXfrm>
        <a:off x="7096505" y="5779784"/>
        <a:ext cx="845264" cy="573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5F29D-16E6-4848-9E5D-56994D0C2D43}">
      <dsp:nvSpPr>
        <dsp:cNvPr id="0" name=""/>
        <dsp:cNvSpPr/>
      </dsp:nvSpPr>
      <dsp:spPr>
        <a:xfrm>
          <a:off x="864404" y="546"/>
          <a:ext cx="1863251" cy="7453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Analysis</a:t>
          </a:r>
          <a:endParaRPr lang="en-US" sz="1100" kern="1200" dirty="0"/>
        </a:p>
      </dsp:txBody>
      <dsp:txXfrm>
        <a:off x="1237054" y="546"/>
        <a:ext cx="1117951" cy="745300"/>
      </dsp:txXfrm>
    </dsp:sp>
    <dsp:sp modelId="{830E752A-6241-8148-B41B-2146FE99627C}">
      <dsp:nvSpPr>
        <dsp:cNvPr id="0" name=""/>
        <dsp:cNvSpPr/>
      </dsp:nvSpPr>
      <dsp:spPr>
        <a:xfrm>
          <a:off x="2485432" y="63896"/>
          <a:ext cx="1546498" cy="61859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Target Audience</a:t>
          </a:r>
          <a:endParaRPr lang="en-US" sz="1100" kern="1200" dirty="0"/>
        </a:p>
      </dsp:txBody>
      <dsp:txXfrm>
        <a:off x="2794732" y="63896"/>
        <a:ext cx="927899" cy="618599"/>
      </dsp:txXfrm>
    </dsp:sp>
    <dsp:sp modelId="{F2CF1D61-0790-C246-9CC8-659144C6B707}">
      <dsp:nvSpPr>
        <dsp:cNvPr id="0" name=""/>
        <dsp:cNvSpPr/>
      </dsp:nvSpPr>
      <dsp:spPr>
        <a:xfrm>
          <a:off x="3815421" y="63896"/>
          <a:ext cx="1546498" cy="61859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Needs and interests</a:t>
          </a:r>
          <a:endParaRPr lang="en-US" sz="1100" kern="1200" dirty="0"/>
        </a:p>
      </dsp:txBody>
      <dsp:txXfrm>
        <a:off x="4124721" y="63896"/>
        <a:ext cx="927899" cy="618599"/>
      </dsp:txXfrm>
    </dsp:sp>
    <dsp:sp modelId="{E7B257AC-7985-BD4F-8552-7B995BBACF8F}">
      <dsp:nvSpPr>
        <dsp:cNvPr id="0" name=""/>
        <dsp:cNvSpPr/>
      </dsp:nvSpPr>
      <dsp:spPr>
        <a:xfrm>
          <a:off x="5145410" y="63896"/>
          <a:ext cx="1546498" cy="61859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Problems</a:t>
          </a:r>
          <a:endParaRPr lang="en-US" sz="1100" kern="1200" dirty="0"/>
        </a:p>
      </dsp:txBody>
      <dsp:txXfrm>
        <a:off x="5454710" y="63896"/>
        <a:ext cx="927899" cy="618599"/>
      </dsp:txXfrm>
    </dsp:sp>
    <dsp:sp modelId="{06E5E3F1-10F7-4E49-AD68-61868330B294}">
      <dsp:nvSpPr>
        <dsp:cNvPr id="0" name=""/>
        <dsp:cNvSpPr/>
      </dsp:nvSpPr>
      <dsp:spPr>
        <a:xfrm>
          <a:off x="864404" y="850188"/>
          <a:ext cx="1863251" cy="7453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Design</a:t>
          </a:r>
          <a:endParaRPr lang="en-US" sz="1100" kern="1200" dirty="0"/>
        </a:p>
      </dsp:txBody>
      <dsp:txXfrm>
        <a:off x="1237054" y="850188"/>
        <a:ext cx="1117951" cy="745300"/>
      </dsp:txXfrm>
    </dsp:sp>
    <dsp:sp modelId="{08530F67-2E20-4A49-A272-6FBD4CEE37AC}">
      <dsp:nvSpPr>
        <dsp:cNvPr id="0" name=""/>
        <dsp:cNvSpPr/>
      </dsp:nvSpPr>
      <dsp:spPr>
        <a:xfrm>
          <a:off x="2485432" y="913539"/>
          <a:ext cx="1546498" cy="61859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Course/Book</a:t>
          </a:r>
          <a:endParaRPr lang="en-US" sz="1100" kern="1200" dirty="0"/>
        </a:p>
      </dsp:txBody>
      <dsp:txXfrm>
        <a:off x="2794732" y="913539"/>
        <a:ext cx="927899" cy="618599"/>
      </dsp:txXfrm>
    </dsp:sp>
    <dsp:sp modelId="{5D8E4883-3BEF-F542-B871-40AF9DDBC86C}">
      <dsp:nvSpPr>
        <dsp:cNvPr id="0" name=""/>
        <dsp:cNvSpPr/>
      </dsp:nvSpPr>
      <dsp:spPr>
        <a:xfrm>
          <a:off x="3815421" y="913539"/>
          <a:ext cx="1546498" cy="618599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Unit</a:t>
          </a:r>
          <a:endParaRPr lang="en-US" sz="1100" kern="1200" dirty="0"/>
        </a:p>
      </dsp:txBody>
      <dsp:txXfrm>
        <a:off x="4124721" y="913539"/>
        <a:ext cx="927899" cy="618599"/>
      </dsp:txXfrm>
    </dsp:sp>
    <dsp:sp modelId="{A67D21A9-0137-8F4D-8184-1CB09878F904}">
      <dsp:nvSpPr>
        <dsp:cNvPr id="0" name=""/>
        <dsp:cNvSpPr/>
      </dsp:nvSpPr>
      <dsp:spPr>
        <a:xfrm>
          <a:off x="864404" y="1699831"/>
          <a:ext cx="1863251" cy="7453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Development</a:t>
          </a:r>
          <a:endParaRPr lang="en-US" sz="1100" kern="1200" dirty="0"/>
        </a:p>
      </dsp:txBody>
      <dsp:txXfrm>
        <a:off x="1237054" y="1699831"/>
        <a:ext cx="1117951" cy="745300"/>
      </dsp:txXfrm>
    </dsp:sp>
    <dsp:sp modelId="{7A3AD348-1387-2B47-BF1C-A5E62D7AEF66}">
      <dsp:nvSpPr>
        <dsp:cNvPr id="0" name=""/>
        <dsp:cNvSpPr/>
      </dsp:nvSpPr>
      <dsp:spPr>
        <a:xfrm>
          <a:off x="2485432" y="1763181"/>
          <a:ext cx="1546498" cy="61859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First Draft</a:t>
          </a:r>
          <a:endParaRPr lang="en-US" sz="1100" kern="1200" dirty="0"/>
        </a:p>
      </dsp:txBody>
      <dsp:txXfrm>
        <a:off x="2794732" y="1763181"/>
        <a:ext cx="927899" cy="618599"/>
      </dsp:txXfrm>
    </dsp:sp>
    <dsp:sp modelId="{520B38F1-5720-224F-8C83-BA834617DE32}">
      <dsp:nvSpPr>
        <dsp:cNvPr id="0" name=""/>
        <dsp:cNvSpPr/>
      </dsp:nvSpPr>
      <dsp:spPr>
        <a:xfrm>
          <a:off x="3815421" y="1763181"/>
          <a:ext cx="1546498" cy="61859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Editing and Revising</a:t>
          </a:r>
          <a:endParaRPr lang="en-US" sz="1100" kern="1200" dirty="0"/>
        </a:p>
      </dsp:txBody>
      <dsp:txXfrm>
        <a:off x="4124721" y="1763181"/>
        <a:ext cx="927899" cy="618599"/>
      </dsp:txXfrm>
    </dsp:sp>
    <dsp:sp modelId="{1EF87AF5-ED59-754B-AF4A-52B3AE5927A1}">
      <dsp:nvSpPr>
        <dsp:cNvPr id="0" name=""/>
        <dsp:cNvSpPr/>
      </dsp:nvSpPr>
      <dsp:spPr>
        <a:xfrm>
          <a:off x="864404" y="2549473"/>
          <a:ext cx="1863251" cy="74530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Implementation</a:t>
          </a:r>
          <a:endParaRPr lang="en-US" sz="1100" kern="1200" dirty="0"/>
        </a:p>
      </dsp:txBody>
      <dsp:txXfrm>
        <a:off x="1237054" y="2549473"/>
        <a:ext cx="1117951" cy="745300"/>
      </dsp:txXfrm>
    </dsp:sp>
    <dsp:sp modelId="{CA800730-470F-D64E-9332-2BE11DA84E05}">
      <dsp:nvSpPr>
        <dsp:cNvPr id="0" name=""/>
        <dsp:cNvSpPr/>
      </dsp:nvSpPr>
      <dsp:spPr>
        <a:xfrm>
          <a:off x="2485432" y="2612824"/>
          <a:ext cx="1546498" cy="61859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Try out</a:t>
          </a:r>
          <a:endParaRPr lang="en-US" sz="1100" kern="1200" dirty="0"/>
        </a:p>
      </dsp:txBody>
      <dsp:txXfrm>
        <a:off x="2794732" y="2612824"/>
        <a:ext cx="927899" cy="618599"/>
      </dsp:txXfrm>
    </dsp:sp>
    <dsp:sp modelId="{C2C40CE0-64E8-144E-A28F-D4B1CCA7D229}">
      <dsp:nvSpPr>
        <dsp:cNvPr id="0" name=""/>
        <dsp:cNvSpPr/>
      </dsp:nvSpPr>
      <dsp:spPr>
        <a:xfrm>
          <a:off x="3815421" y="2612824"/>
          <a:ext cx="1546498" cy="61859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Expert Review</a:t>
          </a:r>
          <a:endParaRPr lang="en-US" sz="1100" kern="1200" dirty="0"/>
        </a:p>
      </dsp:txBody>
      <dsp:txXfrm>
        <a:off x="4124721" y="2612824"/>
        <a:ext cx="927899" cy="618599"/>
      </dsp:txXfrm>
    </dsp:sp>
    <dsp:sp modelId="{7DD7BBBC-32AA-CA4B-ADF7-117F6E0CEBFD}">
      <dsp:nvSpPr>
        <dsp:cNvPr id="0" name=""/>
        <dsp:cNvSpPr/>
      </dsp:nvSpPr>
      <dsp:spPr>
        <a:xfrm>
          <a:off x="864404" y="3399116"/>
          <a:ext cx="1863251" cy="74530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Evaluation</a:t>
          </a:r>
          <a:endParaRPr lang="en-US" sz="1100" kern="1200" dirty="0"/>
        </a:p>
      </dsp:txBody>
      <dsp:txXfrm>
        <a:off x="1237054" y="3399116"/>
        <a:ext cx="1117951" cy="745300"/>
      </dsp:txXfrm>
    </dsp:sp>
    <dsp:sp modelId="{6B89728D-EB09-E445-88B9-AAE73B61156F}">
      <dsp:nvSpPr>
        <dsp:cNvPr id="0" name=""/>
        <dsp:cNvSpPr/>
      </dsp:nvSpPr>
      <dsp:spPr>
        <a:xfrm>
          <a:off x="2485432" y="3462466"/>
          <a:ext cx="1546498" cy="618599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Feedback</a:t>
          </a:r>
          <a:endParaRPr lang="en-US" sz="1100" kern="1200" dirty="0"/>
        </a:p>
      </dsp:txBody>
      <dsp:txXfrm>
        <a:off x="2794732" y="3462466"/>
        <a:ext cx="927899" cy="618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3F836-B0E3-46C0-9338-A2FF413C0159}">
      <dsp:nvSpPr>
        <dsp:cNvPr id="0" name=""/>
        <dsp:cNvSpPr/>
      </dsp:nvSpPr>
      <dsp:spPr>
        <a:xfrm>
          <a:off x="1029600" y="1598"/>
          <a:ext cx="2970000" cy="1055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Concepts</a:t>
          </a:r>
          <a:endParaRPr lang="en-US" sz="4400" kern="1200" dirty="0"/>
        </a:p>
      </dsp:txBody>
      <dsp:txXfrm>
        <a:off x="1029600" y="1598"/>
        <a:ext cx="2970000" cy="1055271"/>
      </dsp:txXfrm>
    </dsp:sp>
    <dsp:sp modelId="{5588BD1A-684E-447A-9076-1BC939BD37E0}">
      <dsp:nvSpPr>
        <dsp:cNvPr id="0" name=""/>
        <dsp:cNvSpPr/>
      </dsp:nvSpPr>
      <dsp:spPr>
        <a:xfrm>
          <a:off x="579600" y="1109634"/>
          <a:ext cx="3870000" cy="10552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Learning Skills</a:t>
          </a:r>
          <a:endParaRPr lang="en-US" sz="4400" kern="1200" dirty="0"/>
        </a:p>
      </dsp:txBody>
      <dsp:txXfrm>
        <a:off x="579600" y="1109634"/>
        <a:ext cx="3870000" cy="1055271"/>
      </dsp:txXfrm>
    </dsp:sp>
    <dsp:sp modelId="{3E399889-9C4A-4BF2-8F75-C7CDFE720089}">
      <dsp:nvSpPr>
        <dsp:cNvPr id="0" name=""/>
        <dsp:cNvSpPr/>
      </dsp:nvSpPr>
      <dsp:spPr>
        <a:xfrm>
          <a:off x="1299600" y="2217669"/>
          <a:ext cx="2430000" cy="10552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Life Skills</a:t>
          </a:r>
          <a:endParaRPr lang="en-US" sz="4400" kern="1200" dirty="0"/>
        </a:p>
      </dsp:txBody>
      <dsp:txXfrm>
        <a:off x="1299600" y="2217669"/>
        <a:ext cx="2430000" cy="10552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88EC6-9FEE-3D48-9E97-F011D0358E47}">
      <dsp:nvSpPr>
        <dsp:cNvPr id="0" name=""/>
        <dsp:cNvSpPr/>
      </dsp:nvSpPr>
      <dsp:spPr>
        <a:xfrm>
          <a:off x="2013661" y="345819"/>
          <a:ext cx="4189287" cy="145488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7768F-6132-F948-9771-7A2F2BF452E4}">
      <dsp:nvSpPr>
        <dsp:cNvPr id="0" name=""/>
        <dsp:cNvSpPr/>
      </dsp:nvSpPr>
      <dsp:spPr>
        <a:xfrm>
          <a:off x="3708861" y="3908338"/>
          <a:ext cx="811877" cy="519601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5DC76E7-7363-E04B-837C-60C7A52E3EDC}">
      <dsp:nvSpPr>
        <dsp:cNvPr id="0" name=""/>
        <dsp:cNvSpPr/>
      </dsp:nvSpPr>
      <dsp:spPr>
        <a:xfrm>
          <a:off x="732778" y="4324019"/>
          <a:ext cx="6764043" cy="97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Faith + </a:t>
          </a:r>
          <a:r>
            <a:rPr lang="en-US" sz="4000" kern="1200" dirty="0" smtClean="0"/>
            <a:t>Learning + Living</a:t>
          </a:r>
          <a:endParaRPr lang="en-US" sz="4000" kern="1200" dirty="0"/>
        </a:p>
      </dsp:txBody>
      <dsp:txXfrm>
        <a:off x="732778" y="4324019"/>
        <a:ext cx="6764043" cy="974253"/>
      </dsp:txXfrm>
    </dsp:sp>
    <dsp:sp modelId="{A2A24573-6205-2D46-BB7F-AA46071456ED}">
      <dsp:nvSpPr>
        <dsp:cNvPr id="0" name=""/>
        <dsp:cNvSpPr/>
      </dsp:nvSpPr>
      <dsp:spPr>
        <a:xfrm>
          <a:off x="2491045" y="1068690"/>
          <a:ext cx="3051725" cy="24987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Life skills: Attitudes/Values</a:t>
          </a:r>
          <a:endParaRPr lang="en-US" sz="2000" b="1" kern="1200" dirty="0"/>
        </a:p>
      </dsp:txBody>
      <dsp:txXfrm>
        <a:off x="2937960" y="1434630"/>
        <a:ext cx="2157895" cy="1766918"/>
      </dsp:txXfrm>
    </dsp:sp>
    <dsp:sp modelId="{E509C42F-8696-984F-9EFD-062CDFCFEF37}">
      <dsp:nvSpPr>
        <dsp:cNvPr id="0" name=""/>
        <dsp:cNvSpPr/>
      </dsp:nvSpPr>
      <dsp:spPr>
        <a:xfrm>
          <a:off x="1283485" y="0"/>
          <a:ext cx="2505637" cy="15752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Skills</a:t>
          </a:r>
          <a:endParaRPr lang="en-US" sz="4400" kern="1200" dirty="0"/>
        </a:p>
      </dsp:txBody>
      <dsp:txXfrm>
        <a:off x="1650427" y="230692"/>
        <a:ext cx="1771753" cy="1113880"/>
      </dsp:txXfrm>
    </dsp:sp>
    <dsp:sp modelId="{51B00C9F-2ABA-CA46-8CE1-2D721505BE3F}">
      <dsp:nvSpPr>
        <dsp:cNvPr id="0" name=""/>
        <dsp:cNvSpPr/>
      </dsp:nvSpPr>
      <dsp:spPr>
        <a:xfrm>
          <a:off x="4329536" y="5"/>
          <a:ext cx="2515940" cy="19852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Concepts</a:t>
          </a:r>
          <a:endParaRPr lang="en-US" sz="2800" b="1" kern="1200" dirty="0"/>
        </a:p>
      </dsp:txBody>
      <dsp:txXfrm>
        <a:off x="4697987" y="290734"/>
        <a:ext cx="1779038" cy="1403767"/>
      </dsp:txXfrm>
    </dsp:sp>
    <dsp:sp modelId="{3286D5B3-55A9-4B49-B29E-2F5E1C8049E2}">
      <dsp:nvSpPr>
        <dsp:cNvPr id="0" name=""/>
        <dsp:cNvSpPr/>
      </dsp:nvSpPr>
      <dsp:spPr>
        <a:xfrm>
          <a:off x="1030126" y="-35513"/>
          <a:ext cx="6115970" cy="41761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EEF523D-DB9D-AC47-B687-8E0E703FE4D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E0F9BBE-70F0-E047-932B-DE5E7D780A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dit.ie/dgordon/courses/ilt/ilt0004/insearchofelusiveaddie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iama.sihombing@uph.edu" TargetMode="External"/><Relationship Id="rId2" Type="http://schemas.openxmlformats.org/officeDocument/2006/relationships/hyperlink" Target="mailto:elysabeth_tarihoran@uph.ed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74" t="467" r="15526" b="1"/>
          <a:stretch/>
        </p:blipFill>
        <p:spPr>
          <a:xfrm>
            <a:off x="0" y="3"/>
            <a:ext cx="9144000" cy="568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91" y="1458097"/>
            <a:ext cx="7972908" cy="241389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Instructional Designing for Integrating Faith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Learning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803741"/>
            <a:ext cx="8971004" cy="70664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Sandra Sembel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Elysabeth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Dame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Tarihoran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R.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Marlyn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Sihombing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Pelita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Harapan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15" y="172918"/>
            <a:ext cx="1259290" cy="12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18" y="846438"/>
            <a:ext cx="6908370" cy="1143000"/>
          </a:xfrm>
        </p:spPr>
        <p:txBody>
          <a:bodyPr/>
          <a:lstStyle/>
          <a:p>
            <a:r>
              <a:rPr lang="en-US" dirty="0" smtClean="0"/>
              <a:t>Integrating Faith and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7232" y="2471351"/>
            <a:ext cx="286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55957" y="2446638"/>
            <a:ext cx="2693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fear of the Lord is the beginning of knowledge; fools despise wisdom and instruction</a:t>
            </a:r>
            <a:r>
              <a:rPr lang="en-US" dirty="0" smtClean="0"/>
              <a:t>. (Proverbs 1: 7)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5957" y="4505233"/>
            <a:ext cx="2965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Scripture is breathed out by God and profitable for teaching, for reproof, for correction, and for training in righteousness</a:t>
            </a:r>
            <a:r>
              <a:rPr lang="en-US" dirty="0" smtClean="0"/>
              <a:t>, (2 Timothy 3: 16)</a:t>
            </a:r>
            <a:endParaRPr lang="en-US" dirty="0"/>
          </a:p>
        </p:txBody>
      </p:sp>
      <p:pic>
        <p:nvPicPr>
          <p:cNvPr id="10242" name="Picture 2" descr="http://3.bp.blogspot.com/-xglH01CZ7QA/T-lxKEvAL9I/AAAAAAAAAg4/OjfN5xvmzK0/s1600/John+14_6_kjvwallpap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7" y="2320200"/>
            <a:ext cx="5621809" cy="4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Tools that we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Design Tools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700676"/>
              </p:ext>
            </p:extLst>
          </p:nvPr>
        </p:nvGraphicFramePr>
        <p:xfrm>
          <a:off x="457200" y="2209800"/>
          <a:ext cx="650875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Learning (Bloom’s)</a:t>
            </a:r>
            <a:endParaRPr lang="en-US" dirty="0"/>
          </a:p>
        </p:txBody>
      </p:sp>
      <p:pic>
        <p:nvPicPr>
          <p:cNvPr id="11266" name="Picture 2" descr="https://encrypted-tbn2.gstatic.com/images?q=tbn:ANd9GcQTxJKNfWzrgBXfo6DNTo4hcc3oIatFERfDXh9BCB7tOKZhr2abr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73046"/>
            <a:ext cx="6261242" cy="41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74" y="4670855"/>
            <a:ext cx="3184408" cy="1538416"/>
          </a:xfrm>
        </p:spPr>
        <p:txBody>
          <a:bodyPr/>
          <a:lstStyle/>
          <a:p>
            <a:r>
              <a:rPr lang="en-US" dirty="0" smtClean="0"/>
              <a:t>Learning Events (Gagne)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808691"/>
              </p:ext>
            </p:extLst>
          </p:nvPr>
        </p:nvGraphicFramePr>
        <p:xfrm>
          <a:off x="0" y="172995"/>
          <a:ext cx="9020432" cy="642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85" y="-691977"/>
            <a:ext cx="5997147" cy="449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1" y="2298356"/>
            <a:ext cx="2730843" cy="2817342"/>
          </a:xfrm>
        </p:spPr>
        <p:txBody>
          <a:bodyPr/>
          <a:lstStyle/>
          <a:p>
            <a:pPr algn="r"/>
            <a:r>
              <a:rPr lang="en-US" sz="3200" dirty="0" smtClean="0"/>
              <a:t>Instructional Design Model: ADDIE</a:t>
            </a:r>
            <a:endParaRPr lang="en-US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0" t="20797" r="33046" b="26014"/>
          <a:stretch/>
        </p:blipFill>
        <p:spPr bwMode="auto">
          <a:xfrm>
            <a:off x="172992" y="0"/>
            <a:ext cx="6005384" cy="58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276" y="6058985"/>
            <a:ext cx="847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hlinkClick r:id="rId3"/>
              </a:rPr>
              <a:t>Cited in: In Search of the Elusive ADDIE Model, Michael </a:t>
            </a:r>
            <a:r>
              <a:rPr lang="en-US" sz="1600" dirty="0" err="1" smtClean="0">
                <a:solidFill>
                  <a:srgbClr val="002060"/>
                </a:solidFill>
                <a:hlinkClick r:id="rId3"/>
              </a:rPr>
              <a:t>Molenda</a:t>
            </a:r>
            <a:r>
              <a:rPr lang="en-US" sz="1600" dirty="0" smtClean="0">
                <a:solidFill>
                  <a:srgbClr val="002060"/>
                </a:solidFill>
                <a:hlinkClick r:id="rId3"/>
              </a:rPr>
              <a:t>, Indiana University, http</a:t>
            </a:r>
            <a:r>
              <a:rPr lang="en-US" sz="1600" dirty="0">
                <a:solidFill>
                  <a:srgbClr val="002060"/>
                </a:solidFill>
                <a:hlinkClick r:id="rId3"/>
              </a:rPr>
              <a:t>://www.comp.dit.ie/dgordon/courses/ilt/ilt0004/insearchofelusiveaddie.pdf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51" y="342900"/>
            <a:ext cx="6508377" cy="11430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311031"/>
              </p:ext>
            </p:extLst>
          </p:nvPr>
        </p:nvGraphicFramePr>
        <p:xfrm>
          <a:off x="498474" y="1981200"/>
          <a:ext cx="7556313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498474" y="3051670"/>
            <a:ext cx="524170" cy="49486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7586" y="1798008"/>
            <a:ext cx="6680171" cy="187234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7586" y="3670356"/>
            <a:ext cx="6680171" cy="2795742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98474" y="3958920"/>
            <a:ext cx="524170" cy="494864"/>
          </a:xfrm>
          <a:prstGeom prst="righ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624539" y="5888890"/>
            <a:ext cx="2804023" cy="32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428562" y="2243962"/>
            <a:ext cx="0" cy="3677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584845" y="4828673"/>
            <a:ext cx="8437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32928" y="4146111"/>
            <a:ext cx="8437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37436" y="3206778"/>
            <a:ext cx="8437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37436" y="2284840"/>
            <a:ext cx="8437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7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8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7388352" cy="1143000"/>
          </a:xfrm>
        </p:spPr>
        <p:txBody>
          <a:bodyPr/>
          <a:lstStyle/>
          <a:p>
            <a:r>
              <a:rPr lang="en-US" dirty="0" smtClean="0"/>
              <a:t>Design Document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8" y="2125663"/>
            <a:ext cx="5968316" cy="4323656"/>
          </a:xfrm>
        </p:spPr>
        <p:txBody>
          <a:bodyPr>
            <a:noAutofit/>
          </a:bodyPr>
          <a:lstStyle/>
          <a:p>
            <a:r>
              <a:rPr lang="en-US" sz="2400" dirty="0" smtClean="0"/>
              <a:t>A document that includes design decisions</a:t>
            </a:r>
          </a:p>
          <a:p>
            <a:r>
              <a:rPr lang="en-US" sz="2400" b="1" dirty="0" smtClean="0"/>
              <a:t>Components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Section/Part</a:t>
            </a:r>
          </a:p>
          <a:p>
            <a:pPr lvl="1"/>
            <a:r>
              <a:rPr lang="en-US" sz="2400" dirty="0" smtClean="0"/>
              <a:t>Objective of each section/part</a:t>
            </a:r>
          </a:p>
          <a:p>
            <a:pPr lvl="1"/>
            <a:r>
              <a:rPr lang="en-US" sz="2400" dirty="0" smtClean="0"/>
              <a:t>Contents (descriptions and types)</a:t>
            </a:r>
          </a:p>
          <a:p>
            <a:pPr lvl="1"/>
            <a:r>
              <a:rPr lang="en-US" sz="2400" dirty="0" smtClean="0"/>
              <a:t>Activities to present the contents</a:t>
            </a:r>
          </a:p>
          <a:p>
            <a:pPr lvl="1"/>
            <a:r>
              <a:rPr lang="en-US" sz="2400" dirty="0" smtClean="0"/>
              <a:t>Visual display/organization</a:t>
            </a:r>
          </a:p>
          <a:p>
            <a:pPr lvl="1"/>
            <a:r>
              <a:rPr lang="en-US" sz="2400" dirty="0" smtClean="0"/>
              <a:t>Assessment/Evaluation</a:t>
            </a:r>
          </a:p>
          <a:p>
            <a:pPr lvl="1"/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85900"/>
            <a:ext cx="3566160" cy="639762"/>
          </a:xfrm>
        </p:spPr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5514" y="5038815"/>
            <a:ext cx="2497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blog.slickedit.com</a:t>
            </a:r>
            <a:r>
              <a:rPr lang="en-US" dirty="0"/>
              <a:t>/2007/05/how-to-write-an-effective-design-document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8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2551"/>
            <a:ext cx="6508377" cy="914400"/>
          </a:xfrm>
        </p:spPr>
        <p:txBody>
          <a:bodyPr/>
          <a:lstStyle/>
          <a:p>
            <a:r>
              <a:rPr lang="en-US" dirty="0" smtClean="0"/>
              <a:t>Good Afternoon!</a:t>
            </a:r>
            <a:endParaRPr lang="en-US" dirty="0"/>
          </a:p>
        </p:txBody>
      </p:sp>
      <p:pic>
        <p:nvPicPr>
          <p:cNvPr id="2050" name="Picture 2" descr="https://fbcdn-sphotos-c-a.akamaihd.net/hphotos-ak-ash3/8623_10200511856534760_910682698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10906" r="12681" b="13811"/>
          <a:stretch/>
        </p:blipFill>
        <p:spPr bwMode="auto">
          <a:xfrm>
            <a:off x="457199" y="1974111"/>
            <a:ext cx="5933996" cy="44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5809" y="2455218"/>
            <a:ext cx="215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Marlyn</a:t>
            </a:r>
            <a:r>
              <a:rPr lang="en-US" sz="2000" dirty="0" smtClean="0"/>
              <a:t> </a:t>
            </a:r>
            <a:r>
              <a:rPr lang="en-US" sz="2000" dirty="0" err="1" smtClean="0"/>
              <a:t>Sihombing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31468" y="3486039"/>
            <a:ext cx="141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Sandra Sembel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6181" y="4650259"/>
            <a:ext cx="206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Elysabeth</a:t>
            </a:r>
            <a:r>
              <a:rPr lang="en-US" sz="2000" dirty="0" smtClean="0"/>
              <a:t> </a:t>
            </a:r>
            <a:r>
              <a:rPr lang="en-US" sz="2000" dirty="0" err="1" smtClean="0"/>
              <a:t>Tarihoran</a:t>
            </a:r>
            <a:endParaRPr lang="en-US" sz="2000" dirty="0"/>
          </a:p>
        </p:txBody>
      </p:sp>
      <p:pic>
        <p:nvPicPr>
          <p:cNvPr id="1026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try!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840259"/>
          </a:xfrm>
        </p:spPr>
        <p:txBody>
          <a:bodyPr/>
          <a:lstStyle/>
          <a:p>
            <a:r>
              <a:rPr lang="en-US" dirty="0" smtClean="0"/>
              <a:t>Design Document: 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660843"/>
              </p:ext>
            </p:extLst>
          </p:nvPr>
        </p:nvGraphicFramePr>
        <p:xfrm>
          <a:off x="498475" y="1981200"/>
          <a:ext cx="8375430" cy="448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5905"/>
                <a:gridCol w="1395905"/>
                <a:gridCol w="1395905"/>
                <a:gridCol w="1395905"/>
                <a:gridCol w="1395905"/>
                <a:gridCol w="13959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Event/</a:t>
                      </a:r>
                    </a:p>
                    <a:p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</a:t>
                      </a:r>
                      <a:r>
                        <a:rPr lang="en-US" dirty="0" err="1" smtClean="0"/>
                        <a:t>Obj</a:t>
                      </a:r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Contents</a:t>
                      </a:r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 Display (organization)</a:t>
                      </a:r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Assessment/</a:t>
                      </a:r>
                      <a:r>
                        <a:rPr lang="en-US" baseline="0" dirty="0" smtClean="0"/>
                        <a:t> Evaluation</a:t>
                      </a:r>
                      <a:endParaRPr lang="en-US" dirty="0"/>
                    </a:p>
                  </a:txBody>
                  <a:tcPr marL="83961" marR="8396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Gain Attention</a:t>
                      </a:r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Comprehend the meanings of the key</a:t>
                      </a:r>
                      <a:r>
                        <a:rPr lang="en-US" baseline="0" dirty="0" smtClean="0"/>
                        <a:t> words used in the text</a:t>
                      </a:r>
                    </a:p>
                    <a:p>
                      <a:endParaRPr lang="en-US" baseline="0" dirty="0" smtClean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 and words</a:t>
                      </a:r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Matching picture and words</a:t>
                      </a:r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Pictures</a:t>
                      </a:r>
                      <a:r>
                        <a:rPr lang="en-US" baseline="0" dirty="0" smtClean="0"/>
                        <a:t> + words (side by side)</a:t>
                      </a:r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Filling</a:t>
                      </a:r>
                      <a:r>
                        <a:rPr lang="en-US" baseline="0" dirty="0" smtClean="0"/>
                        <a:t> in the blanks with MC options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83961" marR="8396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Materials</a:t>
                      </a:r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961" marR="83961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961" marR="839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961" marR="83961"/>
                </a:tc>
              </a:tr>
            </a:tbl>
          </a:graphicData>
        </a:graphic>
      </p:graphicFrame>
      <p:pic>
        <p:nvPicPr>
          <p:cNvPr id="4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Learning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646965"/>
              </p:ext>
            </p:extLst>
          </p:nvPr>
        </p:nvGraphicFramePr>
        <p:xfrm>
          <a:off x="234777" y="2685196"/>
          <a:ext cx="5029201" cy="327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9523" y="6083303"/>
            <a:ext cx="261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Baumgartner &amp; </a:t>
            </a:r>
            <a:r>
              <a:rPr lang="en-US" dirty="0" err="1"/>
              <a:t>Kalz</a:t>
            </a:r>
            <a:r>
              <a:rPr lang="en-US" dirty="0"/>
              <a:t>)</a:t>
            </a:r>
          </a:p>
        </p:txBody>
      </p:sp>
      <p:pic>
        <p:nvPicPr>
          <p:cNvPr id="6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6" y="237725"/>
            <a:ext cx="4312509" cy="1516933"/>
          </a:xfrm>
        </p:spPr>
        <p:txBody>
          <a:bodyPr/>
          <a:lstStyle/>
          <a:p>
            <a:r>
              <a:rPr lang="en-US" dirty="0" smtClean="0"/>
              <a:t>The Learning Pyramid</a:t>
            </a:r>
            <a:endParaRPr lang="en-US" dirty="0"/>
          </a:p>
        </p:txBody>
      </p:sp>
      <p:pic>
        <p:nvPicPr>
          <p:cNvPr id="15362" name="Picture 2" descr="https://encrypted-tbn2.gstatic.com/images?q=tbn:ANd9GcSOuHGCMce_I-qXuC2Q_yY4PVgOXhKY5wVnjak5n67Tl0C4eGW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62" y="2616599"/>
            <a:ext cx="3565525" cy="25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maetoday.nea.org/images/teachers/geography-teacher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62" y="237726"/>
            <a:ext cx="3565525" cy="23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836" y="2323069"/>
            <a:ext cx="35683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Lecturing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Reading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Audio Visual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Demonstration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Group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Practice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Teaching others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29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7" y="259058"/>
            <a:ext cx="7429372" cy="626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18984"/>
            <a:ext cx="6508377" cy="114300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609651"/>
              </p:ext>
            </p:extLst>
          </p:nvPr>
        </p:nvGraphicFramePr>
        <p:xfrm>
          <a:off x="457199" y="1661984"/>
          <a:ext cx="8229600" cy="519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6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077" y="6153665"/>
            <a:ext cx="4966446" cy="402684"/>
          </a:xfrm>
        </p:spPr>
        <p:txBody>
          <a:bodyPr/>
          <a:lstStyle/>
          <a:p>
            <a:r>
              <a:rPr lang="en-US" sz="2000" dirty="0"/>
              <a:t>s</a:t>
            </a:r>
            <a:r>
              <a:rPr lang="en-US" sz="2000" dirty="0" smtClean="0"/>
              <a:t>andrasembel.weebly.com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37969" y="5151114"/>
            <a:ext cx="6459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"</a:t>
            </a:r>
            <a:r>
              <a:rPr lang="en-US" dirty="0"/>
              <a:t>Dame E.T. </a:t>
            </a:r>
            <a:r>
              <a:rPr lang="en-US" dirty="0" err="1"/>
              <a:t>Arna</a:t>
            </a:r>
            <a:r>
              <a:rPr lang="en-US" dirty="0"/>
              <a:t>" </a:t>
            </a:r>
            <a:r>
              <a:rPr lang="en-US" dirty="0" smtClean="0">
                <a:hlinkClick r:id="rId2"/>
              </a:rPr>
              <a:t>elysabeth_tarihoran@uph.edu</a:t>
            </a:r>
            <a:r>
              <a:rPr lang="en-US" dirty="0"/>
              <a:t>, </a:t>
            </a:r>
            <a:endParaRPr lang="en-US" dirty="0" smtClean="0"/>
          </a:p>
          <a:p>
            <a:pPr algn="r"/>
            <a:r>
              <a:rPr lang="en-US" dirty="0" smtClean="0"/>
              <a:t>"</a:t>
            </a:r>
            <a:r>
              <a:rPr lang="en-US" dirty="0" err="1"/>
              <a:t>Riama</a:t>
            </a:r>
            <a:r>
              <a:rPr lang="en-US" dirty="0"/>
              <a:t> M. </a:t>
            </a:r>
            <a:r>
              <a:rPr lang="en-US" dirty="0" err="1"/>
              <a:t>Sihombing</a:t>
            </a:r>
            <a:r>
              <a:rPr lang="en-US" dirty="0"/>
              <a:t>" </a:t>
            </a:r>
            <a:r>
              <a:rPr lang="en-US" dirty="0" smtClean="0">
                <a:hlinkClick r:id="rId3"/>
              </a:rPr>
              <a:t>riama.sihombing@uph.edu</a:t>
            </a:r>
            <a:r>
              <a:rPr lang="en-US" dirty="0" smtClean="0"/>
              <a:t>,</a:t>
            </a:r>
          </a:p>
          <a:p>
            <a:pPr algn="r"/>
            <a:r>
              <a:rPr lang="en-US" dirty="0"/>
              <a:t>"Sandra Sembel" &lt;sandra.sembel@uph.edu&gt;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1" b="22299"/>
          <a:stretch/>
        </p:blipFill>
        <p:spPr bwMode="auto">
          <a:xfrm>
            <a:off x="963959" y="2066795"/>
            <a:ext cx="6533564" cy="30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" y="271849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and God bless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Do your best and let God take care of the rest</a:t>
            </a:r>
            <a:endParaRPr lang="en-US" dirty="0"/>
          </a:p>
        </p:txBody>
      </p:sp>
      <p:pic>
        <p:nvPicPr>
          <p:cNvPr id="9" name="Picture Placeholder 8" descr="Plan A.jpe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r="22157"/>
          <a:stretch>
            <a:fillRect/>
          </a:stretch>
        </p:blipFill>
        <p:spPr>
          <a:xfrm>
            <a:off x="3409950" y="0"/>
            <a:ext cx="5734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4659" y="4208929"/>
            <a:ext cx="7750139" cy="1048684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Integrating Faith and Learning?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4659" y="5257800"/>
            <a:ext cx="7524709" cy="621792"/>
          </a:xfrm>
        </p:spPr>
        <p:txBody>
          <a:bodyPr/>
          <a:lstStyle/>
          <a:p>
            <a:r>
              <a:rPr lang="en-US" dirty="0" smtClean="0"/>
              <a:t>How we thought about it, think about it, plan around it, and share about it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1"/>
          <a:stretch/>
        </p:blipFill>
        <p:spPr bwMode="auto">
          <a:xfrm>
            <a:off x="1134659" y="197707"/>
            <a:ext cx="7750139" cy="401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25469"/>
            <a:ext cx="1275006" cy="13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jodimyatt.files.wordpress.com/2013/08/coffee_tea.jpg?w=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7" y="2088293"/>
            <a:ext cx="6114409" cy="45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568411"/>
            <a:ext cx="6508377" cy="1143000"/>
          </a:xfrm>
        </p:spPr>
        <p:txBody>
          <a:bodyPr/>
          <a:lstStyle/>
          <a:p>
            <a:r>
              <a:rPr lang="en-US" dirty="0" smtClean="0"/>
              <a:t>Which do you like better?</a:t>
            </a:r>
            <a:endParaRPr lang="en-US" dirty="0"/>
          </a:p>
        </p:txBody>
      </p:sp>
      <p:pic>
        <p:nvPicPr>
          <p:cNvPr id="5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Our understanding of integrating Faith and Learning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 bwMode="auto">
          <a:xfrm>
            <a:off x="654897" y="2533650"/>
            <a:ext cx="2209801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7" y="4624065"/>
            <a:ext cx="2226081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4.bp.blogspot.com/-SS8_X-sR-Jw/UeBfkfMYZoI/AAAAAAAADzk/qK5TXDK_jeQ/s1600/water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98" y="2533650"/>
            <a:ext cx="2604581" cy="39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61" y="2393842"/>
            <a:ext cx="2136275" cy="376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Our understanding of integrating Faith and Learning</a:t>
            </a:r>
            <a:endParaRPr lang="en-US" sz="3200" dirty="0"/>
          </a:p>
        </p:txBody>
      </p:sp>
      <p:pic>
        <p:nvPicPr>
          <p:cNvPr id="5122" name="Picture 2" descr="http://news.bbc.co.uk/nol/shared/spl/hi/pop_ups/03/uk_how_to_make_perfect_tea/img/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57" y="2467381"/>
            <a:ext cx="4019121" cy="401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90" y="3429000"/>
            <a:ext cx="148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1237" y="5288692"/>
            <a:ext cx="175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Wiser?</a:t>
            </a:r>
            <a:endParaRPr lang="en-US" sz="2800" dirty="0"/>
          </a:p>
        </p:txBody>
      </p:sp>
      <p:pic>
        <p:nvPicPr>
          <p:cNvPr id="6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889686"/>
          </a:xfrm>
        </p:spPr>
        <p:txBody>
          <a:bodyPr/>
          <a:lstStyle/>
          <a:p>
            <a:pPr algn="ctr"/>
            <a:r>
              <a:rPr lang="en-US" dirty="0" smtClean="0"/>
              <a:t>Integration?</a:t>
            </a:r>
            <a:endParaRPr lang="en-US" dirty="0"/>
          </a:p>
        </p:txBody>
      </p:sp>
      <p:pic>
        <p:nvPicPr>
          <p:cNvPr id="4" name="Picture 2" descr="http://assets.nydailynews.com/polopoly_fs/1.1130659!/img/httpImage/image.jpg_gen/derivatives/landscape_635/shutterstock-10-28866091412-original-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87" y="2209800"/>
            <a:ext cx="2659775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49" y="593124"/>
            <a:ext cx="5705187" cy="1186249"/>
          </a:xfrm>
        </p:spPr>
        <p:txBody>
          <a:bodyPr/>
          <a:lstStyle/>
          <a:p>
            <a:pPr algn="ctr"/>
            <a:r>
              <a:rPr lang="en-US" dirty="0" smtClean="0"/>
              <a:t>Our students!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7" y="2231170"/>
            <a:ext cx="7933049" cy="446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10" y="914400"/>
            <a:ext cx="6508377" cy="1143000"/>
          </a:xfrm>
        </p:spPr>
        <p:txBody>
          <a:bodyPr/>
          <a:lstStyle/>
          <a:p>
            <a:r>
              <a:rPr lang="en-US" dirty="0" smtClean="0"/>
              <a:t>Integrating Faith and Learning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0" y="2209801"/>
            <a:ext cx="8582590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410" y="3954162"/>
            <a:ext cx="3763455" cy="988541"/>
          </a:xfrm>
          <a:prstGeom prst="rect">
            <a:avLst/>
          </a:prstGeom>
          <a:solidFill>
            <a:srgbClr val="E68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028199"/>
              </p:ext>
            </p:extLst>
          </p:nvPr>
        </p:nvGraphicFramePr>
        <p:xfrm>
          <a:off x="450200" y="2209801"/>
          <a:ext cx="4090086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77232" y="2471351"/>
            <a:ext cx="286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http://upload.wikimedia.org/wikipedia/id/b/b7/Logo_UPH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6" y="225469"/>
            <a:ext cx="1713417" cy="1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255</TotalTime>
  <Words>415</Words>
  <Application>Microsoft Office PowerPoint</Application>
  <PresentationFormat>On-screen Show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Plaza</vt:lpstr>
      <vt:lpstr>Instructional Designing for Integrating Faith and Learning</vt:lpstr>
      <vt:lpstr>Good Afternoon!</vt:lpstr>
      <vt:lpstr>Integrating Faith and Learning?</vt:lpstr>
      <vt:lpstr>Which do you like better?</vt:lpstr>
      <vt:lpstr>Our understanding of integrating Faith and Learning</vt:lpstr>
      <vt:lpstr>Our understanding of integrating Faith and Learning</vt:lpstr>
      <vt:lpstr>Integration?</vt:lpstr>
      <vt:lpstr>Our students!</vt:lpstr>
      <vt:lpstr>Integrating Faith and Learning</vt:lpstr>
      <vt:lpstr>Integrating Faith and Learning</vt:lpstr>
      <vt:lpstr>HOW?</vt:lpstr>
      <vt:lpstr>Instructional Design Tools</vt:lpstr>
      <vt:lpstr>Group Activity</vt:lpstr>
      <vt:lpstr>Levels of Learning (Bloom’s)</vt:lpstr>
      <vt:lpstr>Learning Events (Gagne)</vt:lpstr>
      <vt:lpstr>Instructional Design Model: ADDIE</vt:lpstr>
      <vt:lpstr>Process</vt:lpstr>
      <vt:lpstr>Workshop</vt:lpstr>
      <vt:lpstr>Design Document</vt:lpstr>
      <vt:lpstr>Let’s try!</vt:lpstr>
      <vt:lpstr>Design Document: Example</vt:lpstr>
      <vt:lpstr>Types of Learning</vt:lpstr>
      <vt:lpstr>The Learning Pyramid</vt:lpstr>
      <vt:lpstr>PowerPoint Presentation</vt:lpstr>
      <vt:lpstr>Contents</vt:lpstr>
      <vt:lpstr>sandrasembel.weebly.com</vt:lpstr>
      <vt:lpstr>Thank you and God bless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Development</dc:title>
  <dc:creator>Sandra Sembel</dc:creator>
  <cp:lastModifiedBy>Grace</cp:lastModifiedBy>
  <cp:revision>25</cp:revision>
  <dcterms:created xsi:type="dcterms:W3CDTF">2012-09-29T08:00:59Z</dcterms:created>
  <dcterms:modified xsi:type="dcterms:W3CDTF">2013-11-07T05:42:05Z</dcterms:modified>
</cp:coreProperties>
</file>