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8" r:id="rId4"/>
    <p:sldId id="259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9F29D-00A0-1C4C-A3A4-1D43AE07048B}" type="doc">
      <dgm:prSet loTypeId="urn:microsoft.com/office/officeart/2008/layout/CaptionedPictures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76BAAF-D431-254E-B8A8-03B6B5B6D1F2}">
      <dgm:prSet phldrT="[Text]"/>
      <dgm:spPr/>
      <dgm:t>
        <a:bodyPr/>
        <a:lstStyle/>
        <a:p>
          <a:r>
            <a:rPr lang="en-US" dirty="0" smtClean="0"/>
            <a:t>Pre-learning</a:t>
          </a:r>
          <a:endParaRPr lang="en-US" dirty="0"/>
        </a:p>
      </dgm:t>
    </dgm:pt>
    <dgm:pt modelId="{B50D86BC-DD7D-EF40-A66E-B179ECBD4278}" type="parTrans" cxnId="{268D3F69-7402-8347-941F-34C25F81E3C5}">
      <dgm:prSet/>
      <dgm:spPr/>
      <dgm:t>
        <a:bodyPr/>
        <a:lstStyle/>
        <a:p>
          <a:endParaRPr lang="en-US"/>
        </a:p>
      </dgm:t>
    </dgm:pt>
    <dgm:pt modelId="{CED89F34-7FAD-DA47-99BC-1A57C8538A28}" type="sibTrans" cxnId="{268D3F69-7402-8347-941F-34C25F81E3C5}">
      <dgm:prSet/>
      <dgm:spPr/>
      <dgm:t>
        <a:bodyPr/>
        <a:lstStyle/>
        <a:p>
          <a:endParaRPr lang="en-US"/>
        </a:p>
      </dgm:t>
    </dgm:pt>
    <dgm:pt modelId="{28162FF5-22EA-7B40-8C5E-10E892D73D0D}">
      <dgm:prSet phldrT="[Text]"/>
      <dgm:spPr/>
      <dgm:t>
        <a:bodyPr/>
        <a:lstStyle/>
        <a:p>
          <a:r>
            <a:rPr lang="en-US" dirty="0" smtClean="0"/>
            <a:t>Learning</a:t>
          </a:r>
          <a:endParaRPr lang="en-US" dirty="0"/>
        </a:p>
      </dgm:t>
    </dgm:pt>
    <dgm:pt modelId="{51CB3B8E-30D7-5D43-924A-4230286368B3}" type="parTrans" cxnId="{A00EA186-E5C0-7548-8FD6-2CF1B816595E}">
      <dgm:prSet/>
      <dgm:spPr/>
      <dgm:t>
        <a:bodyPr/>
        <a:lstStyle/>
        <a:p>
          <a:endParaRPr lang="en-US"/>
        </a:p>
      </dgm:t>
    </dgm:pt>
    <dgm:pt modelId="{C9B68958-6000-A240-A349-64F4E9E8BDA9}" type="sibTrans" cxnId="{A00EA186-E5C0-7548-8FD6-2CF1B816595E}">
      <dgm:prSet/>
      <dgm:spPr/>
      <dgm:t>
        <a:bodyPr/>
        <a:lstStyle/>
        <a:p>
          <a:endParaRPr lang="en-US"/>
        </a:p>
      </dgm:t>
    </dgm:pt>
    <dgm:pt modelId="{01F7E471-79D2-144F-9C2C-E1076A17B963}">
      <dgm:prSet phldrT="[Text]"/>
      <dgm:spPr/>
      <dgm:t>
        <a:bodyPr/>
        <a:lstStyle/>
        <a:p>
          <a:r>
            <a:rPr lang="en-US" dirty="0" smtClean="0"/>
            <a:t>Post-learning</a:t>
          </a:r>
          <a:endParaRPr lang="en-US" dirty="0"/>
        </a:p>
      </dgm:t>
    </dgm:pt>
    <dgm:pt modelId="{E76C2AFC-3C38-174B-AA62-C5B6CBE850B8}" type="parTrans" cxnId="{0DE10132-A6D8-8C49-A21D-8C7F3931B88D}">
      <dgm:prSet/>
      <dgm:spPr/>
      <dgm:t>
        <a:bodyPr/>
        <a:lstStyle/>
        <a:p>
          <a:endParaRPr lang="en-US"/>
        </a:p>
      </dgm:t>
    </dgm:pt>
    <dgm:pt modelId="{6802094D-4C5B-A844-A519-3D0AB4653A32}" type="sibTrans" cxnId="{0DE10132-A6D8-8C49-A21D-8C7F3931B88D}">
      <dgm:prSet/>
      <dgm:spPr/>
      <dgm:t>
        <a:bodyPr/>
        <a:lstStyle/>
        <a:p>
          <a:endParaRPr lang="en-US"/>
        </a:p>
      </dgm:t>
    </dgm:pt>
    <dgm:pt modelId="{F360B3F4-F6E6-F546-88EA-9CF8E21763C6}" type="pres">
      <dgm:prSet presAssocID="{1BC9F29D-00A0-1C4C-A3A4-1D43AE07048B}" presName="Name0" presStyleCnt="0">
        <dgm:presLayoutVars>
          <dgm:chMax/>
          <dgm:chPref/>
          <dgm:dir/>
        </dgm:presLayoutVars>
      </dgm:prSet>
      <dgm:spPr/>
    </dgm:pt>
    <dgm:pt modelId="{D83D7FF4-8069-3849-9FA7-1D07EA54A41F}" type="pres">
      <dgm:prSet presAssocID="{D476BAAF-D431-254E-B8A8-03B6B5B6D1F2}" presName="composite" presStyleCnt="0">
        <dgm:presLayoutVars>
          <dgm:chMax val="1"/>
          <dgm:chPref val="1"/>
        </dgm:presLayoutVars>
      </dgm:prSet>
      <dgm:spPr/>
    </dgm:pt>
    <dgm:pt modelId="{BAB469A9-2190-C14E-AD01-C9E345D7995F}" type="pres">
      <dgm:prSet presAssocID="{D476BAAF-D431-254E-B8A8-03B6B5B6D1F2}" presName="Accent" presStyleLbl="trAlignAcc1" presStyleIdx="0" presStyleCnt="3">
        <dgm:presLayoutVars>
          <dgm:chMax val="0"/>
          <dgm:chPref val="0"/>
        </dgm:presLayoutVars>
      </dgm:prSet>
      <dgm:spPr/>
    </dgm:pt>
    <dgm:pt modelId="{81B9A299-7C49-C046-A56C-E6AE63DB73F6}" type="pres">
      <dgm:prSet presAssocID="{D476BAAF-D431-254E-B8A8-03B6B5B6D1F2}" presName="Image" presStyleLbl="alignImgPlace1" presStyleIdx="0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AFDBE95E-78C8-6349-893B-AE1622775C4B}" type="pres">
      <dgm:prSet presAssocID="{D476BAAF-D431-254E-B8A8-03B6B5B6D1F2}" presName="ChildComposite" presStyleCnt="0"/>
      <dgm:spPr/>
    </dgm:pt>
    <dgm:pt modelId="{CDFCA6D4-F179-C84B-93DE-043515A044B8}" type="pres">
      <dgm:prSet presAssocID="{D476BAAF-D431-254E-B8A8-03B6B5B6D1F2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A8C90CF-2B10-DE46-85E2-C59DF8DD67C2}" type="pres">
      <dgm:prSet presAssocID="{D476BAAF-D431-254E-B8A8-03B6B5B6D1F2}" presName="Parent" presStyleLbl="revTx" presStyleIdx="0" presStyleCnt="3">
        <dgm:presLayoutVars>
          <dgm:chMax val="1"/>
          <dgm:chPref val="0"/>
          <dgm:bulletEnabled val="1"/>
        </dgm:presLayoutVars>
      </dgm:prSet>
      <dgm:spPr/>
    </dgm:pt>
    <dgm:pt modelId="{482268B7-CF50-4F4D-90B1-15A1852105C5}" type="pres">
      <dgm:prSet presAssocID="{CED89F34-7FAD-DA47-99BC-1A57C8538A28}" presName="sibTrans" presStyleCnt="0"/>
      <dgm:spPr/>
    </dgm:pt>
    <dgm:pt modelId="{655AE1CA-47BD-E749-BF73-5C7C911316DD}" type="pres">
      <dgm:prSet presAssocID="{28162FF5-22EA-7B40-8C5E-10E892D73D0D}" presName="composite" presStyleCnt="0">
        <dgm:presLayoutVars>
          <dgm:chMax val="1"/>
          <dgm:chPref val="1"/>
        </dgm:presLayoutVars>
      </dgm:prSet>
      <dgm:spPr/>
    </dgm:pt>
    <dgm:pt modelId="{6ABC5AA9-7897-2744-A765-80EF5077F5A8}" type="pres">
      <dgm:prSet presAssocID="{28162FF5-22EA-7B40-8C5E-10E892D73D0D}" presName="Accent" presStyleLbl="trAlignAcc1" presStyleIdx="1" presStyleCnt="3">
        <dgm:presLayoutVars>
          <dgm:chMax val="0"/>
          <dgm:chPref val="0"/>
        </dgm:presLayoutVars>
      </dgm:prSet>
      <dgm:spPr/>
    </dgm:pt>
    <dgm:pt modelId="{7871C110-D952-2641-9673-6A461D279AF6}" type="pres">
      <dgm:prSet presAssocID="{28162FF5-22EA-7B40-8C5E-10E892D73D0D}" presName="Image" presStyleLbl="alignImgPlace1" presStyleIdx="1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288FD93-06AA-0C47-AADA-D1F0C8E649ED}" type="pres">
      <dgm:prSet presAssocID="{28162FF5-22EA-7B40-8C5E-10E892D73D0D}" presName="ChildComposite" presStyleCnt="0"/>
      <dgm:spPr/>
    </dgm:pt>
    <dgm:pt modelId="{3B6A3A1C-157B-E547-A673-978D3B1ADB09}" type="pres">
      <dgm:prSet presAssocID="{28162FF5-22EA-7B40-8C5E-10E892D73D0D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3285A65-D468-774F-B344-6B2B508A7E4B}" type="pres">
      <dgm:prSet presAssocID="{28162FF5-22EA-7B40-8C5E-10E892D73D0D}" presName="Parent" presStyleLbl="revTx" presStyleIdx="1" presStyleCnt="3">
        <dgm:presLayoutVars>
          <dgm:chMax val="1"/>
          <dgm:chPref val="0"/>
          <dgm:bulletEnabled val="1"/>
        </dgm:presLayoutVars>
      </dgm:prSet>
      <dgm:spPr/>
    </dgm:pt>
    <dgm:pt modelId="{7A94B06D-608B-DB4C-9DCF-7FD379DF7B14}" type="pres">
      <dgm:prSet presAssocID="{C9B68958-6000-A240-A349-64F4E9E8BDA9}" presName="sibTrans" presStyleCnt="0"/>
      <dgm:spPr/>
    </dgm:pt>
    <dgm:pt modelId="{7BBB2991-61E5-6542-B3D2-9B93AD70A8AD}" type="pres">
      <dgm:prSet presAssocID="{01F7E471-79D2-144F-9C2C-E1076A17B963}" presName="composite" presStyleCnt="0">
        <dgm:presLayoutVars>
          <dgm:chMax val="1"/>
          <dgm:chPref val="1"/>
        </dgm:presLayoutVars>
      </dgm:prSet>
      <dgm:spPr/>
    </dgm:pt>
    <dgm:pt modelId="{1F451DDE-6C07-E24B-86B2-C7A132682615}" type="pres">
      <dgm:prSet presAssocID="{01F7E471-79D2-144F-9C2C-E1076A17B963}" presName="Accent" presStyleLbl="trAlignAcc1" presStyleIdx="2" presStyleCnt="3">
        <dgm:presLayoutVars>
          <dgm:chMax val="0"/>
          <dgm:chPref val="0"/>
        </dgm:presLayoutVars>
      </dgm:prSet>
      <dgm:spPr/>
    </dgm:pt>
    <dgm:pt modelId="{DA3AAFEF-2D15-B240-8842-B8D459B7E88D}" type="pres">
      <dgm:prSet presAssocID="{01F7E471-79D2-144F-9C2C-E1076A17B963}" presName="Image" presStyleLbl="alignImgPlace1" presStyleIdx="2" presStyleCnt="3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BC3F3C81-84F8-F747-BA32-DB7A42047059}" type="pres">
      <dgm:prSet presAssocID="{01F7E471-79D2-144F-9C2C-E1076A17B963}" presName="ChildComposite" presStyleCnt="0"/>
      <dgm:spPr/>
    </dgm:pt>
    <dgm:pt modelId="{7F93D4BD-D1B6-264B-9CDF-B6644D806CEC}" type="pres">
      <dgm:prSet presAssocID="{01F7E471-79D2-144F-9C2C-E1076A17B963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0DB22EA-600E-4940-9338-17FD6E43B9E9}" type="pres">
      <dgm:prSet presAssocID="{01F7E471-79D2-144F-9C2C-E1076A17B963}" presName="Parent" presStyleLbl="revTx" presStyleIdx="2" presStyleCnt="3">
        <dgm:presLayoutVars>
          <dgm:chMax val="1"/>
          <dgm:chPref val="0"/>
          <dgm:bulletEnabled val="1"/>
        </dgm:presLayoutVars>
      </dgm:prSet>
      <dgm:spPr/>
    </dgm:pt>
  </dgm:ptLst>
  <dgm:cxnLst>
    <dgm:cxn modelId="{268D3F69-7402-8347-941F-34C25F81E3C5}" srcId="{1BC9F29D-00A0-1C4C-A3A4-1D43AE07048B}" destId="{D476BAAF-D431-254E-B8A8-03B6B5B6D1F2}" srcOrd="0" destOrd="0" parTransId="{B50D86BC-DD7D-EF40-A66E-B179ECBD4278}" sibTransId="{CED89F34-7FAD-DA47-99BC-1A57C8538A28}"/>
    <dgm:cxn modelId="{B1892A3B-6B9E-114D-84F4-4F3CFF95D11A}" type="presOf" srcId="{01F7E471-79D2-144F-9C2C-E1076A17B963}" destId="{40DB22EA-600E-4940-9338-17FD6E43B9E9}" srcOrd="0" destOrd="0" presId="urn:microsoft.com/office/officeart/2008/layout/CaptionedPictures"/>
    <dgm:cxn modelId="{9A01B8E9-75F8-6147-90FE-5A8E10E762D5}" type="presOf" srcId="{28162FF5-22EA-7B40-8C5E-10E892D73D0D}" destId="{03285A65-D468-774F-B344-6B2B508A7E4B}" srcOrd="0" destOrd="0" presId="urn:microsoft.com/office/officeart/2008/layout/CaptionedPictures"/>
    <dgm:cxn modelId="{0DE10132-A6D8-8C49-A21D-8C7F3931B88D}" srcId="{1BC9F29D-00A0-1C4C-A3A4-1D43AE07048B}" destId="{01F7E471-79D2-144F-9C2C-E1076A17B963}" srcOrd="2" destOrd="0" parTransId="{E76C2AFC-3C38-174B-AA62-C5B6CBE850B8}" sibTransId="{6802094D-4C5B-A844-A519-3D0AB4653A32}"/>
    <dgm:cxn modelId="{60BC7A80-5814-3E48-AED3-FB4E4EDB324E}" type="presOf" srcId="{D476BAAF-D431-254E-B8A8-03B6B5B6D1F2}" destId="{0A8C90CF-2B10-DE46-85E2-C59DF8DD67C2}" srcOrd="0" destOrd="0" presId="urn:microsoft.com/office/officeart/2008/layout/CaptionedPictures"/>
    <dgm:cxn modelId="{BB76C545-98ED-0245-B46D-C6DB49723E37}" type="presOf" srcId="{1BC9F29D-00A0-1C4C-A3A4-1D43AE07048B}" destId="{F360B3F4-F6E6-F546-88EA-9CF8E21763C6}" srcOrd="0" destOrd="0" presId="urn:microsoft.com/office/officeart/2008/layout/CaptionedPictures"/>
    <dgm:cxn modelId="{A00EA186-E5C0-7548-8FD6-2CF1B816595E}" srcId="{1BC9F29D-00A0-1C4C-A3A4-1D43AE07048B}" destId="{28162FF5-22EA-7B40-8C5E-10E892D73D0D}" srcOrd="1" destOrd="0" parTransId="{51CB3B8E-30D7-5D43-924A-4230286368B3}" sibTransId="{C9B68958-6000-A240-A349-64F4E9E8BDA9}"/>
    <dgm:cxn modelId="{6255B845-1B01-BF4A-84BB-65A2A6B52039}" type="presParOf" srcId="{F360B3F4-F6E6-F546-88EA-9CF8E21763C6}" destId="{D83D7FF4-8069-3849-9FA7-1D07EA54A41F}" srcOrd="0" destOrd="0" presId="urn:microsoft.com/office/officeart/2008/layout/CaptionedPictures"/>
    <dgm:cxn modelId="{C6C69756-4189-9947-AA16-7D6955BCEC53}" type="presParOf" srcId="{D83D7FF4-8069-3849-9FA7-1D07EA54A41F}" destId="{BAB469A9-2190-C14E-AD01-C9E345D7995F}" srcOrd="0" destOrd="0" presId="urn:microsoft.com/office/officeart/2008/layout/CaptionedPictures"/>
    <dgm:cxn modelId="{A6B886B0-6B22-C844-BAF6-4264D82FCC4F}" type="presParOf" srcId="{D83D7FF4-8069-3849-9FA7-1D07EA54A41F}" destId="{81B9A299-7C49-C046-A56C-E6AE63DB73F6}" srcOrd="1" destOrd="0" presId="urn:microsoft.com/office/officeart/2008/layout/CaptionedPictures"/>
    <dgm:cxn modelId="{504DE664-2437-EC4D-9200-A37624F6669B}" type="presParOf" srcId="{D83D7FF4-8069-3849-9FA7-1D07EA54A41F}" destId="{AFDBE95E-78C8-6349-893B-AE1622775C4B}" srcOrd="2" destOrd="0" presId="urn:microsoft.com/office/officeart/2008/layout/CaptionedPictures"/>
    <dgm:cxn modelId="{D0C0872B-F9B6-8041-83F2-5018C435261E}" type="presParOf" srcId="{AFDBE95E-78C8-6349-893B-AE1622775C4B}" destId="{CDFCA6D4-F179-C84B-93DE-043515A044B8}" srcOrd="0" destOrd="0" presId="urn:microsoft.com/office/officeart/2008/layout/CaptionedPictures"/>
    <dgm:cxn modelId="{D7AACCB5-1C8D-6440-83F8-D04AE122C8BB}" type="presParOf" srcId="{AFDBE95E-78C8-6349-893B-AE1622775C4B}" destId="{0A8C90CF-2B10-DE46-85E2-C59DF8DD67C2}" srcOrd="1" destOrd="0" presId="urn:microsoft.com/office/officeart/2008/layout/CaptionedPictures"/>
    <dgm:cxn modelId="{85162D8C-7C53-2742-8757-6FB580850AFE}" type="presParOf" srcId="{F360B3F4-F6E6-F546-88EA-9CF8E21763C6}" destId="{482268B7-CF50-4F4D-90B1-15A1852105C5}" srcOrd="1" destOrd="0" presId="urn:microsoft.com/office/officeart/2008/layout/CaptionedPictures"/>
    <dgm:cxn modelId="{468906FD-F9F3-D344-AC84-55F75F0E7644}" type="presParOf" srcId="{F360B3F4-F6E6-F546-88EA-9CF8E21763C6}" destId="{655AE1CA-47BD-E749-BF73-5C7C911316DD}" srcOrd="2" destOrd="0" presId="urn:microsoft.com/office/officeart/2008/layout/CaptionedPictures"/>
    <dgm:cxn modelId="{CB0D40DE-7AF9-B947-8674-E1FBFFBB904B}" type="presParOf" srcId="{655AE1CA-47BD-E749-BF73-5C7C911316DD}" destId="{6ABC5AA9-7897-2744-A765-80EF5077F5A8}" srcOrd="0" destOrd="0" presId="urn:microsoft.com/office/officeart/2008/layout/CaptionedPictures"/>
    <dgm:cxn modelId="{4B1F19C7-C411-8145-9AA9-4AD2271DDE9E}" type="presParOf" srcId="{655AE1CA-47BD-E749-BF73-5C7C911316DD}" destId="{7871C110-D952-2641-9673-6A461D279AF6}" srcOrd="1" destOrd="0" presId="urn:microsoft.com/office/officeart/2008/layout/CaptionedPictures"/>
    <dgm:cxn modelId="{D6E195B5-4839-AF4E-9B79-D3BB77154816}" type="presParOf" srcId="{655AE1CA-47BD-E749-BF73-5C7C911316DD}" destId="{1288FD93-06AA-0C47-AADA-D1F0C8E649ED}" srcOrd="2" destOrd="0" presId="urn:microsoft.com/office/officeart/2008/layout/CaptionedPictures"/>
    <dgm:cxn modelId="{A4FC4FA9-C876-9949-A0A7-624F13D9D348}" type="presParOf" srcId="{1288FD93-06AA-0C47-AADA-D1F0C8E649ED}" destId="{3B6A3A1C-157B-E547-A673-978D3B1ADB09}" srcOrd="0" destOrd="0" presId="urn:microsoft.com/office/officeart/2008/layout/CaptionedPictures"/>
    <dgm:cxn modelId="{0165D966-22F5-FB4C-A6FE-19D262295694}" type="presParOf" srcId="{1288FD93-06AA-0C47-AADA-D1F0C8E649ED}" destId="{03285A65-D468-774F-B344-6B2B508A7E4B}" srcOrd="1" destOrd="0" presId="urn:microsoft.com/office/officeart/2008/layout/CaptionedPictures"/>
    <dgm:cxn modelId="{268D77CA-4A1E-FF44-BA49-9A2BD231A2FB}" type="presParOf" srcId="{F360B3F4-F6E6-F546-88EA-9CF8E21763C6}" destId="{7A94B06D-608B-DB4C-9DCF-7FD379DF7B14}" srcOrd="3" destOrd="0" presId="urn:microsoft.com/office/officeart/2008/layout/CaptionedPictures"/>
    <dgm:cxn modelId="{1ACFC777-8BDC-0B48-9107-6558D54312D5}" type="presParOf" srcId="{F360B3F4-F6E6-F546-88EA-9CF8E21763C6}" destId="{7BBB2991-61E5-6542-B3D2-9B93AD70A8AD}" srcOrd="4" destOrd="0" presId="urn:microsoft.com/office/officeart/2008/layout/CaptionedPictures"/>
    <dgm:cxn modelId="{75C36C76-7322-B94E-8420-395A29A8B755}" type="presParOf" srcId="{7BBB2991-61E5-6542-B3D2-9B93AD70A8AD}" destId="{1F451DDE-6C07-E24B-86B2-C7A132682615}" srcOrd="0" destOrd="0" presId="urn:microsoft.com/office/officeart/2008/layout/CaptionedPictures"/>
    <dgm:cxn modelId="{D1D11E82-4B94-E64E-97D7-13DB417505E1}" type="presParOf" srcId="{7BBB2991-61E5-6542-B3D2-9B93AD70A8AD}" destId="{DA3AAFEF-2D15-B240-8842-B8D459B7E88D}" srcOrd="1" destOrd="0" presId="urn:microsoft.com/office/officeart/2008/layout/CaptionedPictures"/>
    <dgm:cxn modelId="{F245793B-0A3B-894E-9862-B9706961C8AC}" type="presParOf" srcId="{7BBB2991-61E5-6542-B3D2-9B93AD70A8AD}" destId="{BC3F3C81-84F8-F747-BA32-DB7A42047059}" srcOrd="2" destOrd="0" presId="urn:microsoft.com/office/officeart/2008/layout/CaptionedPictures"/>
    <dgm:cxn modelId="{8EEDE66D-873B-0C47-A6FC-66BC52707C43}" type="presParOf" srcId="{BC3F3C81-84F8-F747-BA32-DB7A42047059}" destId="{7F93D4BD-D1B6-264B-9CDF-B6644D806CEC}" srcOrd="0" destOrd="0" presId="urn:microsoft.com/office/officeart/2008/layout/CaptionedPictures"/>
    <dgm:cxn modelId="{9DF36C5F-FD34-FF4B-9A33-E10B6949FC40}" type="presParOf" srcId="{BC3F3C81-84F8-F747-BA32-DB7A42047059}" destId="{40DB22EA-600E-4940-9338-17FD6E43B9E9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accent3_2" csCatId="accent3" phldr="1"/>
      <dgm:spPr/>
    </dgm:pt>
    <dgm:pt modelId="{7AF25433-2A5F-9C4C-8148-37CB5B788199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Pure </a:t>
          </a:r>
        </a:p>
        <a:p>
          <a:r>
            <a: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E-learning</a:t>
          </a:r>
          <a:endParaRPr 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1" custScaleX="78111" custScaleY="57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17E4A-B2DB-C847-8DF5-63FE5455A193}" type="presOf" srcId="{7AF25433-2A5F-9C4C-8148-37CB5B788199}" destId="{E50EE6EF-25EE-FD48-9AB7-3F212768D49C}" srcOrd="0" destOrd="0" presId="urn:microsoft.com/office/officeart/2005/8/layout/chevron1"/>
    <dgm:cxn modelId="{031389D2-40ED-6847-8913-8A697E7C44B8}" type="presOf" srcId="{A4ABBA43-9F65-3847-A15B-BD63F4965F84}" destId="{3ADAB57F-3416-594E-A62C-82366813678D}" srcOrd="0" destOrd="0" presId="urn:microsoft.com/office/officeart/2005/8/layout/chevron1"/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827C5606-8368-0D43-990C-EE5DA180FD6B}" type="presParOf" srcId="{3ADAB57F-3416-594E-A62C-82366813678D}" destId="{E50EE6EF-25EE-FD48-9AB7-3F212768D49C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accent1_3" csCatId="accent1" phldr="1"/>
      <dgm:spPr/>
    </dgm:pt>
    <dgm:pt modelId="{7AF25433-2A5F-9C4C-8148-37CB5B788199}">
      <dgm:prSet phldrT="[Text]"/>
      <dgm:spPr/>
      <dgm:t>
        <a:bodyPr/>
        <a:lstStyle/>
        <a:p>
          <a:r>
            <a:rPr lang="en-US" dirty="0" smtClean="0"/>
            <a:t>F2F</a:t>
          </a:r>
          <a:endParaRPr lang="en-US" dirty="0"/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1" custScaleX="78111" custScaleY="57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C57E232B-2E03-F648-86FD-3E0D199CBC97}" type="presOf" srcId="{7AF25433-2A5F-9C4C-8148-37CB5B788199}" destId="{E50EE6EF-25EE-FD48-9AB7-3F212768D49C}" srcOrd="0" destOrd="0" presId="urn:microsoft.com/office/officeart/2005/8/layout/chevron1"/>
    <dgm:cxn modelId="{AEBB602E-F7BE-BA45-BCF3-AC8FC13AD908}" type="presOf" srcId="{A4ABBA43-9F65-3847-A15B-BD63F4965F84}" destId="{3ADAB57F-3416-594E-A62C-82366813678D}" srcOrd="0" destOrd="0" presId="urn:microsoft.com/office/officeart/2005/8/layout/chevron1"/>
    <dgm:cxn modelId="{9B1ACB76-0B0D-C04C-A51A-2BDF27F59091}" type="presParOf" srcId="{3ADAB57F-3416-594E-A62C-82366813678D}" destId="{E50EE6EF-25EE-FD48-9AB7-3F212768D49C}" srcOrd="0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colorful1" csCatId="colorful" phldr="1"/>
      <dgm:spPr/>
    </dgm:pt>
    <dgm:pt modelId="{7AF25433-2A5F-9C4C-8148-37CB5B788199}">
      <dgm:prSet phldrT="[Text]"/>
      <dgm:spPr/>
      <dgm:t>
        <a:bodyPr/>
        <a:lstStyle/>
        <a:p>
          <a:r>
            <a:rPr lang="en-US" dirty="0" err="1" smtClean="0"/>
            <a:t>Elearning</a:t>
          </a:r>
          <a:endParaRPr lang="en-US" dirty="0"/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26A11C39-8112-4F47-BF79-CFBDD4733159}">
      <dgm:prSet phldrT="[Text]"/>
      <dgm:spPr/>
      <dgm:t>
        <a:bodyPr/>
        <a:lstStyle/>
        <a:p>
          <a:r>
            <a:rPr lang="en-US" dirty="0" smtClean="0"/>
            <a:t>F2F</a:t>
          </a:r>
          <a:endParaRPr lang="en-US" dirty="0"/>
        </a:p>
      </dgm:t>
    </dgm:pt>
    <dgm:pt modelId="{9B23A69A-F3F8-3A41-8D92-7BEB72A6AD64}" type="parTrans" cxnId="{1673775E-C738-684D-ABD0-094AFE357129}">
      <dgm:prSet/>
      <dgm:spPr/>
      <dgm:t>
        <a:bodyPr/>
        <a:lstStyle/>
        <a:p>
          <a:endParaRPr lang="en-US"/>
        </a:p>
      </dgm:t>
    </dgm:pt>
    <dgm:pt modelId="{E1FA2E96-D415-1C41-AE59-553EA09E6D85}" type="sibTrans" cxnId="{1673775E-C738-684D-ABD0-094AFE357129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E0465-FAEF-854E-8F0E-B70E38B45333}" type="pres">
      <dgm:prSet presAssocID="{217B6178-0E7F-354F-9BC4-8ABAC0A4D35E}" presName="parTxOnlySpace" presStyleCnt="0"/>
      <dgm:spPr/>
    </dgm:pt>
    <dgm:pt modelId="{686ED1DA-5732-1547-B3A8-42A592ED7C9D}" type="pres">
      <dgm:prSet presAssocID="{26A11C39-8112-4F47-BF79-CFBDD4733159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16FBAE-9DA3-1047-A651-5000905A3252}" type="presOf" srcId="{7AF25433-2A5F-9C4C-8148-37CB5B788199}" destId="{E50EE6EF-25EE-FD48-9AB7-3F212768D49C}" srcOrd="0" destOrd="0" presId="urn:microsoft.com/office/officeart/2005/8/layout/chevron1"/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1673775E-C738-684D-ABD0-094AFE357129}" srcId="{A4ABBA43-9F65-3847-A15B-BD63F4965F84}" destId="{26A11C39-8112-4F47-BF79-CFBDD4733159}" srcOrd="1" destOrd="0" parTransId="{9B23A69A-F3F8-3A41-8D92-7BEB72A6AD64}" sibTransId="{E1FA2E96-D415-1C41-AE59-553EA09E6D85}"/>
    <dgm:cxn modelId="{E3A3BCB7-2F90-DB4B-B2A3-D0D05E2BC149}" type="presOf" srcId="{26A11C39-8112-4F47-BF79-CFBDD4733159}" destId="{686ED1DA-5732-1547-B3A8-42A592ED7C9D}" srcOrd="0" destOrd="0" presId="urn:microsoft.com/office/officeart/2005/8/layout/chevron1"/>
    <dgm:cxn modelId="{92D6B733-72C2-F74D-B3F9-4DA8FFF27333}" type="presOf" srcId="{A4ABBA43-9F65-3847-A15B-BD63F4965F84}" destId="{3ADAB57F-3416-594E-A62C-82366813678D}" srcOrd="0" destOrd="0" presId="urn:microsoft.com/office/officeart/2005/8/layout/chevron1"/>
    <dgm:cxn modelId="{49FE975A-81BE-1041-A65A-89C89A10EDAD}" type="presParOf" srcId="{3ADAB57F-3416-594E-A62C-82366813678D}" destId="{E50EE6EF-25EE-FD48-9AB7-3F212768D49C}" srcOrd="0" destOrd="0" presId="urn:microsoft.com/office/officeart/2005/8/layout/chevron1"/>
    <dgm:cxn modelId="{83497200-AC35-3D47-A04F-A43853C9A1CC}" type="presParOf" srcId="{3ADAB57F-3416-594E-A62C-82366813678D}" destId="{D0BE0465-FAEF-854E-8F0E-B70E38B45333}" srcOrd="1" destOrd="0" presId="urn:microsoft.com/office/officeart/2005/8/layout/chevron1"/>
    <dgm:cxn modelId="{A3D6CAC0-2E40-3241-9E16-90C3AF083F8B}" type="presParOf" srcId="{3ADAB57F-3416-594E-A62C-82366813678D}" destId="{686ED1DA-5732-1547-B3A8-42A592ED7C9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ABBA43-9F65-3847-A15B-BD63F4965F84}" type="doc">
      <dgm:prSet loTypeId="urn:microsoft.com/office/officeart/2005/8/layout/chevron1" loCatId="" qsTypeId="urn:microsoft.com/office/officeart/2005/8/quickstyle/simple4" qsCatId="simple" csTypeId="urn:microsoft.com/office/officeart/2005/8/colors/colorful3" csCatId="colorful" phldr="1"/>
      <dgm:spPr/>
    </dgm:pt>
    <dgm:pt modelId="{7AF25433-2A5F-9C4C-8148-37CB5B788199}">
      <dgm:prSet phldrT="[Text]"/>
      <dgm:spPr/>
      <dgm:t>
        <a:bodyPr/>
        <a:lstStyle/>
        <a:p>
          <a:r>
            <a:rPr lang="en-US" dirty="0" smtClean="0"/>
            <a:t>F2F</a:t>
          </a:r>
          <a:endParaRPr lang="en-US" dirty="0"/>
        </a:p>
      </dgm:t>
    </dgm:pt>
    <dgm:pt modelId="{850E6B2A-C277-DA4D-9B22-C390E039F3F5}" type="parTrans" cxnId="{4C3E343F-382E-7244-A6F2-DEDD6429A004}">
      <dgm:prSet/>
      <dgm:spPr/>
      <dgm:t>
        <a:bodyPr/>
        <a:lstStyle/>
        <a:p>
          <a:endParaRPr lang="en-US"/>
        </a:p>
      </dgm:t>
    </dgm:pt>
    <dgm:pt modelId="{217B6178-0E7F-354F-9BC4-8ABAC0A4D35E}" type="sibTrans" cxnId="{4C3E343F-382E-7244-A6F2-DEDD6429A004}">
      <dgm:prSet/>
      <dgm:spPr/>
      <dgm:t>
        <a:bodyPr/>
        <a:lstStyle/>
        <a:p>
          <a:endParaRPr lang="en-US"/>
        </a:p>
      </dgm:t>
    </dgm:pt>
    <dgm:pt modelId="{26A11C39-8112-4F47-BF79-CFBDD4733159}">
      <dgm:prSet phldrT="[Text]"/>
      <dgm:spPr/>
      <dgm:t>
        <a:bodyPr/>
        <a:lstStyle/>
        <a:p>
          <a:r>
            <a:rPr lang="en-US" dirty="0" smtClean="0"/>
            <a:t>E-learning</a:t>
          </a:r>
          <a:endParaRPr lang="en-US" dirty="0"/>
        </a:p>
      </dgm:t>
    </dgm:pt>
    <dgm:pt modelId="{9B23A69A-F3F8-3A41-8D92-7BEB72A6AD64}" type="parTrans" cxnId="{1673775E-C738-684D-ABD0-094AFE357129}">
      <dgm:prSet/>
      <dgm:spPr/>
      <dgm:t>
        <a:bodyPr/>
        <a:lstStyle/>
        <a:p>
          <a:endParaRPr lang="en-US"/>
        </a:p>
      </dgm:t>
    </dgm:pt>
    <dgm:pt modelId="{E1FA2E96-D415-1C41-AE59-553EA09E6D85}" type="sibTrans" cxnId="{1673775E-C738-684D-ABD0-094AFE357129}">
      <dgm:prSet/>
      <dgm:spPr/>
      <dgm:t>
        <a:bodyPr/>
        <a:lstStyle/>
        <a:p>
          <a:endParaRPr lang="en-US"/>
        </a:p>
      </dgm:t>
    </dgm:pt>
    <dgm:pt modelId="{3ADAB57F-3416-594E-A62C-82366813678D}" type="pres">
      <dgm:prSet presAssocID="{A4ABBA43-9F65-3847-A15B-BD63F4965F84}" presName="Name0" presStyleCnt="0">
        <dgm:presLayoutVars>
          <dgm:dir/>
          <dgm:animLvl val="lvl"/>
          <dgm:resizeHandles val="exact"/>
        </dgm:presLayoutVars>
      </dgm:prSet>
      <dgm:spPr/>
    </dgm:pt>
    <dgm:pt modelId="{E50EE6EF-25EE-FD48-9AB7-3F212768D49C}" type="pres">
      <dgm:prSet presAssocID="{7AF25433-2A5F-9C4C-8148-37CB5B788199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E0465-FAEF-854E-8F0E-B70E38B45333}" type="pres">
      <dgm:prSet presAssocID="{217B6178-0E7F-354F-9BC4-8ABAC0A4D35E}" presName="parTxOnlySpace" presStyleCnt="0"/>
      <dgm:spPr/>
    </dgm:pt>
    <dgm:pt modelId="{686ED1DA-5732-1547-B3A8-42A592ED7C9D}" type="pres">
      <dgm:prSet presAssocID="{26A11C39-8112-4F47-BF79-CFBDD4733159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3E343F-382E-7244-A6F2-DEDD6429A004}" srcId="{A4ABBA43-9F65-3847-A15B-BD63F4965F84}" destId="{7AF25433-2A5F-9C4C-8148-37CB5B788199}" srcOrd="0" destOrd="0" parTransId="{850E6B2A-C277-DA4D-9B22-C390E039F3F5}" sibTransId="{217B6178-0E7F-354F-9BC4-8ABAC0A4D35E}"/>
    <dgm:cxn modelId="{1673775E-C738-684D-ABD0-094AFE357129}" srcId="{A4ABBA43-9F65-3847-A15B-BD63F4965F84}" destId="{26A11C39-8112-4F47-BF79-CFBDD4733159}" srcOrd="1" destOrd="0" parTransId="{9B23A69A-F3F8-3A41-8D92-7BEB72A6AD64}" sibTransId="{E1FA2E96-D415-1C41-AE59-553EA09E6D85}"/>
    <dgm:cxn modelId="{F38D35B1-C322-3B4F-8835-CA64909BAD5E}" type="presOf" srcId="{26A11C39-8112-4F47-BF79-CFBDD4733159}" destId="{686ED1DA-5732-1547-B3A8-42A592ED7C9D}" srcOrd="0" destOrd="0" presId="urn:microsoft.com/office/officeart/2005/8/layout/chevron1"/>
    <dgm:cxn modelId="{BC8C8B5E-C13E-5D45-A008-226B688CCF2A}" type="presOf" srcId="{7AF25433-2A5F-9C4C-8148-37CB5B788199}" destId="{E50EE6EF-25EE-FD48-9AB7-3F212768D49C}" srcOrd="0" destOrd="0" presId="urn:microsoft.com/office/officeart/2005/8/layout/chevron1"/>
    <dgm:cxn modelId="{19536AC3-1979-6E49-A518-941EC362EC41}" type="presOf" srcId="{A4ABBA43-9F65-3847-A15B-BD63F4965F84}" destId="{3ADAB57F-3416-594E-A62C-82366813678D}" srcOrd="0" destOrd="0" presId="urn:microsoft.com/office/officeart/2005/8/layout/chevron1"/>
    <dgm:cxn modelId="{A2FF5B77-161F-E149-AC0C-D444BAE2648C}" type="presParOf" srcId="{3ADAB57F-3416-594E-A62C-82366813678D}" destId="{E50EE6EF-25EE-FD48-9AB7-3F212768D49C}" srcOrd="0" destOrd="0" presId="urn:microsoft.com/office/officeart/2005/8/layout/chevron1"/>
    <dgm:cxn modelId="{1FEED957-FD93-0E4D-A501-4ED771043C35}" type="presParOf" srcId="{3ADAB57F-3416-594E-A62C-82366813678D}" destId="{D0BE0465-FAEF-854E-8F0E-B70E38B45333}" srcOrd="1" destOrd="0" presId="urn:microsoft.com/office/officeart/2005/8/layout/chevron1"/>
    <dgm:cxn modelId="{DC7BBA3A-669B-5B48-9D86-1FB1192B480F}" type="presParOf" srcId="{3ADAB57F-3416-594E-A62C-82366813678D}" destId="{686ED1DA-5732-1547-B3A8-42A592ED7C9D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31C913-37B5-C64A-B5A8-0A3549609F3D}" type="doc">
      <dgm:prSet loTypeId="urn:microsoft.com/office/officeart/2005/8/layout/hProcess9" loCatId="" qsTypeId="urn:microsoft.com/office/officeart/2005/8/quickstyle/simple4" qsCatId="simple" csTypeId="urn:microsoft.com/office/officeart/2005/8/colors/colorful1" csCatId="colorful" phldr="1"/>
      <dgm:spPr/>
    </dgm:pt>
    <dgm:pt modelId="{76735526-0FDB-1D4F-B933-5A32995F88CE}">
      <dgm:prSet phldrT="[Text]"/>
      <dgm:spPr/>
      <dgm:t>
        <a:bodyPr/>
        <a:lstStyle/>
        <a:p>
          <a:r>
            <a:rPr lang="en-US" dirty="0" smtClean="0"/>
            <a:t>Briefing</a:t>
          </a:r>
          <a:endParaRPr lang="en-US" dirty="0"/>
        </a:p>
      </dgm:t>
    </dgm:pt>
    <dgm:pt modelId="{08460B49-15BD-F54E-9A07-67CA56E73713}" type="parTrans" cxnId="{DF757ABF-1B68-9F41-9EFF-2DB6E1B607B4}">
      <dgm:prSet/>
      <dgm:spPr/>
      <dgm:t>
        <a:bodyPr/>
        <a:lstStyle/>
        <a:p>
          <a:endParaRPr lang="en-US"/>
        </a:p>
      </dgm:t>
    </dgm:pt>
    <dgm:pt modelId="{569581D4-D390-6148-994A-CB5E2BF1685F}" type="sibTrans" cxnId="{DF757ABF-1B68-9F41-9EFF-2DB6E1B607B4}">
      <dgm:prSet/>
      <dgm:spPr/>
      <dgm:t>
        <a:bodyPr/>
        <a:lstStyle/>
        <a:p>
          <a:endParaRPr lang="en-US"/>
        </a:p>
      </dgm:t>
    </dgm:pt>
    <dgm:pt modelId="{7CB2F939-0CD9-924D-A0EB-282D3D474CB7}">
      <dgm:prSet phldrT="[Text]"/>
      <dgm:spPr/>
      <dgm:t>
        <a:bodyPr/>
        <a:lstStyle/>
        <a:p>
          <a:r>
            <a:rPr lang="en-US" dirty="0" smtClean="0"/>
            <a:t>E-learning </a:t>
          </a:r>
          <a:endParaRPr lang="en-US" dirty="0"/>
        </a:p>
      </dgm:t>
    </dgm:pt>
    <dgm:pt modelId="{C1067B27-8D88-234B-A30D-D6B389AB5925}" type="parTrans" cxnId="{B1EF2026-86DD-A34A-98E1-6873B35299CB}">
      <dgm:prSet/>
      <dgm:spPr/>
      <dgm:t>
        <a:bodyPr/>
        <a:lstStyle/>
        <a:p>
          <a:endParaRPr lang="en-US"/>
        </a:p>
      </dgm:t>
    </dgm:pt>
    <dgm:pt modelId="{DBCE8720-173D-9E4A-9824-C3D1EAEA28DC}" type="sibTrans" cxnId="{B1EF2026-86DD-A34A-98E1-6873B35299CB}">
      <dgm:prSet/>
      <dgm:spPr/>
      <dgm:t>
        <a:bodyPr/>
        <a:lstStyle/>
        <a:p>
          <a:endParaRPr lang="en-US"/>
        </a:p>
      </dgm:t>
    </dgm:pt>
    <dgm:pt modelId="{285CF5F1-5C86-7549-905A-CECA775663E8}">
      <dgm:prSet phldrT="[Text]"/>
      <dgm:spPr/>
      <dgm:t>
        <a:bodyPr/>
        <a:lstStyle/>
        <a:p>
          <a:r>
            <a:rPr lang="en-US" dirty="0" smtClean="0"/>
            <a:t>Face-to-face</a:t>
          </a:r>
          <a:endParaRPr lang="en-US" dirty="0"/>
        </a:p>
      </dgm:t>
    </dgm:pt>
    <dgm:pt modelId="{769835B4-C8D9-714D-886A-014FD9264093}" type="parTrans" cxnId="{60C33F1C-3A63-6343-B598-7E396F1D1A9B}">
      <dgm:prSet/>
      <dgm:spPr/>
      <dgm:t>
        <a:bodyPr/>
        <a:lstStyle/>
        <a:p>
          <a:endParaRPr lang="en-US"/>
        </a:p>
      </dgm:t>
    </dgm:pt>
    <dgm:pt modelId="{A489E1BE-0136-8D4D-93FD-036EA30C2582}" type="sibTrans" cxnId="{60C33F1C-3A63-6343-B598-7E396F1D1A9B}">
      <dgm:prSet/>
      <dgm:spPr/>
      <dgm:t>
        <a:bodyPr/>
        <a:lstStyle/>
        <a:p>
          <a:endParaRPr lang="en-US"/>
        </a:p>
      </dgm:t>
    </dgm:pt>
    <dgm:pt modelId="{A798DB42-7A35-0A45-BE3B-81B8174145AE}">
      <dgm:prSet phldrT="[Text]"/>
      <dgm:spPr/>
      <dgm:t>
        <a:bodyPr/>
        <a:lstStyle/>
        <a:p>
          <a:r>
            <a:rPr lang="en-US" dirty="0" smtClean="0"/>
            <a:t>Field practice</a:t>
          </a:r>
          <a:endParaRPr lang="en-US" dirty="0"/>
        </a:p>
      </dgm:t>
    </dgm:pt>
    <dgm:pt modelId="{B865E0DD-F77A-694B-A1DB-23543BDBB8C4}" type="parTrans" cxnId="{4171A100-80D1-9C4B-8840-D5700921DD11}">
      <dgm:prSet/>
      <dgm:spPr/>
      <dgm:t>
        <a:bodyPr/>
        <a:lstStyle/>
        <a:p>
          <a:endParaRPr lang="en-US"/>
        </a:p>
      </dgm:t>
    </dgm:pt>
    <dgm:pt modelId="{191E6226-6D3C-9240-B089-86B32F97FB41}" type="sibTrans" cxnId="{4171A100-80D1-9C4B-8840-D5700921DD11}">
      <dgm:prSet/>
      <dgm:spPr/>
      <dgm:t>
        <a:bodyPr/>
        <a:lstStyle/>
        <a:p>
          <a:endParaRPr lang="en-US"/>
        </a:p>
      </dgm:t>
    </dgm:pt>
    <dgm:pt modelId="{E1990E45-2067-2148-8856-0877B4C36759}">
      <dgm:prSet phldrT="[Text]"/>
      <dgm:spPr/>
      <dgm:t>
        <a:bodyPr/>
        <a:lstStyle/>
        <a:p>
          <a:r>
            <a:rPr lang="en-US" dirty="0" smtClean="0"/>
            <a:t>E-learning</a:t>
          </a:r>
          <a:endParaRPr lang="en-US" dirty="0"/>
        </a:p>
      </dgm:t>
    </dgm:pt>
    <dgm:pt modelId="{0D2116E4-9C6B-9F4B-B38A-9B39704EA189}" type="parTrans" cxnId="{81ED375B-048E-B84A-B882-61872D791C59}">
      <dgm:prSet/>
      <dgm:spPr/>
      <dgm:t>
        <a:bodyPr/>
        <a:lstStyle/>
        <a:p>
          <a:endParaRPr lang="en-US"/>
        </a:p>
      </dgm:t>
    </dgm:pt>
    <dgm:pt modelId="{C65DF7B6-1765-9E40-869A-5B1B6F1CFCFE}" type="sibTrans" cxnId="{81ED375B-048E-B84A-B882-61872D791C59}">
      <dgm:prSet/>
      <dgm:spPr/>
      <dgm:t>
        <a:bodyPr/>
        <a:lstStyle/>
        <a:p>
          <a:endParaRPr lang="en-US"/>
        </a:p>
      </dgm:t>
    </dgm:pt>
    <dgm:pt modelId="{9D4D8754-F12F-4B44-8DB0-987FFD7AA5F9}" type="pres">
      <dgm:prSet presAssocID="{6331C913-37B5-C64A-B5A8-0A3549609F3D}" presName="CompostProcess" presStyleCnt="0">
        <dgm:presLayoutVars>
          <dgm:dir/>
          <dgm:resizeHandles val="exact"/>
        </dgm:presLayoutVars>
      </dgm:prSet>
      <dgm:spPr/>
    </dgm:pt>
    <dgm:pt modelId="{E3B4B775-1C02-DA41-BF28-0661484B9BB6}" type="pres">
      <dgm:prSet presAssocID="{6331C913-37B5-C64A-B5A8-0A3549609F3D}" presName="arrow" presStyleLbl="bgShp" presStyleIdx="0" presStyleCnt="1"/>
      <dgm:spPr/>
    </dgm:pt>
    <dgm:pt modelId="{AF0E4CC8-6E70-824E-A802-7409C54AE395}" type="pres">
      <dgm:prSet presAssocID="{6331C913-37B5-C64A-B5A8-0A3549609F3D}" presName="linearProcess" presStyleCnt="0"/>
      <dgm:spPr/>
    </dgm:pt>
    <dgm:pt modelId="{8F81D14D-48A8-EF4D-9B39-DB1FF12EEAB8}" type="pres">
      <dgm:prSet presAssocID="{76735526-0FDB-1D4F-B933-5A32995F88CE}" presName="textNode" presStyleLbl="node1" presStyleIdx="0" presStyleCnt="5">
        <dgm:presLayoutVars>
          <dgm:bulletEnabled val="1"/>
        </dgm:presLayoutVars>
      </dgm:prSet>
      <dgm:spPr/>
    </dgm:pt>
    <dgm:pt modelId="{53FA327F-1D25-B44C-8EB9-58B6411F80B7}" type="pres">
      <dgm:prSet presAssocID="{569581D4-D390-6148-994A-CB5E2BF1685F}" presName="sibTrans" presStyleCnt="0"/>
      <dgm:spPr/>
    </dgm:pt>
    <dgm:pt modelId="{7A1B309D-7259-FA46-A3D7-2DC390227FA5}" type="pres">
      <dgm:prSet presAssocID="{7CB2F939-0CD9-924D-A0EB-282D3D474CB7}" presName="textNode" presStyleLbl="node1" presStyleIdx="1" presStyleCnt="5">
        <dgm:presLayoutVars>
          <dgm:bulletEnabled val="1"/>
        </dgm:presLayoutVars>
      </dgm:prSet>
      <dgm:spPr/>
    </dgm:pt>
    <dgm:pt modelId="{8AE108D4-26F9-4F42-A42F-2CC7F6394A69}" type="pres">
      <dgm:prSet presAssocID="{DBCE8720-173D-9E4A-9824-C3D1EAEA28DC}" presName="sibTrans" presStyleCnt="0"/>
      <dgm:spPr/>
    </dgm:pt>
    <dgm:pt modelId="{603D7FBA-1DCD-3A4D-949D-E56E17AABD38}" type="pres">
      <dgm:prSet presAssocID="{285CF5F1-5C86-7549-905A-CECA775663E8}" presName="textNode" presStyleLbl="node1" presStyleIdx="2" presStyleCnt="5">
        <dgm:presLayoutVars>
          <dgm:bulletEnabled val="1"/>
        </dgm:presLayoutVars>
      </dgm:prSet>
      <dgm:spPr/>
    </dgm:pt>
    <dgm:pt modelId="{43D795D7-6553-4D4C-BC00-3F2AC5DAC254}" type="pres">
      <dgm:prSet presAssocID="{A489E1BE-0136-8D4D-93FD-036EA30C2582}" presName="sibTrans" presStyleCnt="0"/>
      <dgm:spPr/>
    </dgm:pt>
    <dgm:pt modelId="{92196A2C-0A2B-1640-9163-435E33C60371}" type="pres">
      <dgm:prSet presAssocID="{A798DB42-7A35-0A45-BE3B-81B8174145AE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0E0F9-1205-9145-A0B7-0C21B51F27E9}" type="pres">
      <dgm:prSet presAssocID="{191E6226-6D3C-9240-B089-86B32F97FB41}" presName="sibTrans" presStyleCnt="0"/>
      <dgm:spPr/>
    </dgm:pt>
    <dgm:pt modelId="{20B90099-66BD-0F43-9B3A-C8CE34EFDC5A}" type="pres">
      <dgm:prSet presAssocID="{E1990E45-2067-2148-8856-0877B4C36759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60C33F1C-3A63-6343-B598-7E396F1D1A9B}" srcId="{6331C913-37B5-C64A-B5A8-0A3549609F3D}" destId="{285CF5F1-5C86-7549-905A-CECA775663E8}" srcOrd="2" destOrd="0" parTransId="{769835B4-C8D9-714D-886A-014FD9264093}" sibTransId="{A489E1BE-0136-8D4D-93FD-036EA30C2582}"/>
    <dgm:cxn modelId="{E9DF648C-1B6B-9447-A290-6E4722270B73}" type="presOf" srcId="{E1990E45-2067-2148-8856-0877B4C36759}" destId="{20B90099-66BD-0F43-9B3A-C8CE34EFDC5A}" srcOrd="0" destOrd="0" presId="urn:microsoft.com/office/officeart/2005/8/layout/hProcess9"/>
    <dgm:cxn modelId="{DF757ABF-1B68-9F41-9EFF-2DB6E1B607B4}" srcId="{6331C913-37B5-C64A-B5A8-0A3549609F3D}" destId="{76735526-0FDB-1D4F-B933-5A32995F88CE}" srcOrd="0" destOrd="0" parTransId="{08460B49-15BD-F54E-9A07-67CA56E73713}" sibTransId="{569581D4-D390-6148-994A-CB5E2BF1685F}"/>
    <dgm:cxn modelId="{72A9CD61-AF71-D74A-B319-1EF0F1C436D1}" type="presOf" srcId="{A798DB42-7A35-0A45-BE3B-81B8174145AE}" destId="{92196A2C-0A2B-1640-9163-435E33C60371}" srcOrd="0" destOrd="0" presId="urn:microsoft.com/office/officeart/2005/8/layout/hProcess9"/>
    <dgm:cxn modelId="{7E26AEC3-A0EB-F945-98BB-19B022AEA2F4}" type="presOf" srcId="{6331C913-37B5-C64A-B5A8-0A3549609F3D}" destId="{9D4D8754-F12F-4B44-8DB0-987FFD7AA5F9}" srcOrd="0" destOrd="0" presId="urn:microsoft.com/office/officeart/2005/8/layout/hProcess9"/>
    <dgm:cxn modelId="{A4526180-6A45-B248-AADF-585322FC9EAC}" type="presOf" srcId="{7CB2F939-0CD9-924D-A0EB-282D3D474CB7}" destId="{7A1B309D-7259-FA46-A3D7-2DC390227FA5}" srcOrd="0" destOrd="0" presId="urn:microsoft.com/office/officeart/2005/8/layout/hProcess9"/>
    <dgm:cxn modelId="{81ED375B-048E-B84A-B882-61872D791C59}" srcId="{6331C913-37B5-C64A-B5A8-0A3549609F3D}" destId="{E1990E45-2067-2148-8856-0877B4C36759}" srcOrd="4" destOrd="0" parTransId="{0D2116E4-9C6B-9F4B-B38A-9B39704EA189}" sibTransId="{C65DF7B6-1765-9E40-869A-5B1B6F1CFCFE}"/>
    <dgm:cxn modelId="{B1EF2026-86DD-A34A-98E1-6873B35299CB}" srcId="{6331C913-37B5-C64A-B5A8-0A3549609F3D}" destId="{7CB2F939-0CD9-924D-A0EB-282D3D474CB7}" srcOrd="1" destOrd="0" parTransId="{C1067B27-8D88-234B-A30D-D6B389AB5925}" sibTransId="{DBCE8720-173D-9E4A-9824-C3D1EAEA28DC}"/>
    <dgm:cxn modelId="{9D67A078-5EF6-DD42-A637-079ECE399711}" type="presOf" srcId="{285CF5F1-5C86-7549-905A-CECA775663E8}" destId="{603D7FBA-1DCD-3A4D-949D-E56E17AABD38}" srcOrd="0" destOrd="0" presId="urn:microsoft.com/office/officeart/2005/8/layout/hProcess9"/>
    <dgm:cxn modelId="{163E9F43-0A4F-7B40-9555-6FF899DA95E5}" type="presOf" srcId="{76735526-0FDB-1D4F-B933-5A32995F88CE}" destId="{8F81D14D-48A8-EF4D-9B39-DB1FF12EEAB8}" srcOrd="0" destOrd="0" presId="urn:microsoft.com/office/officeart/2005/8/layout/hProcess9"/>
    <dgm:cxn modelId="{4171A100-80D1-9C4B-8840-D5700921DD11}" srcId="{6331C913-37B5-C64A-B5A8-0A3549609F3D}" destId="{A798DB42-7A35-0A45-BE3B-81B8174145AE}" srcOrd="3" destOrd="0" parTransId="{B865E0DD-F77A-694B-A1DB-23543BDBB8C4}" sibTransId="{191E6226-6D3C-9240-B089-86B32F97FB41}"/>
    <dgm:cxn modelId="{81900DC1-675A-8D4D-8495-799C52D0AD95}" type="presParOf" srcId="{9D4D8754-F12F-4B44-8DB0-987FFD7AA5F9}" destId="{E3B4B775-1C02-DA41-BF28-0661484B9BB6}" srcOrd="0" destOrd="0" presId="urn:microsoft.com/office/officeart/2005/8/layout/hProcess9"/>
    <dgm:cxn modelId="{F9A082B2-6548-5B4C-BD81-5E8CE9838B94}" type="presParOf" srcId="{9D4D8754-F12F-4B44-8DB0-987FFD7AA5F9}" destId="{AF0E4CC8-6E70-824E-A802-7409C54AE395}" srcOrd="1" destOrd="0" presId="urn:microsoft.com/office/officeart/2005/8/layout/hProcess9"/>
    <dgm:cxn modelId="{86A1D0BF-8F7C-7744-84CE-DEC69C47FE47}" type="presParOf" srcId="{AF0E4CC8-6E70-824E-A802-7409C54AE395}" destId="{8F81D14D-48A8-EF4D-9B39-DB1FF12EEAB8}" srcOrd="0" destOrd="0" presId="urn:microsoft.com/office/officeart/2005/8/layout/hProcess9"/>
    <dgm:cxn modelId="{07CB5186-68BE-C247-8644-E1D4966BE34E}" type="presParOf" srcId="{AF0E4CC8-6E70-824E-A802-7409C54AE395}" destId="{53FA327F-1D25-B44C-8EB9-58B6411F80B7}" srcOrd="1" destOrd="0" presId="urn:microsoft.com/office/officeart/2005/8/layout/hProcess9"/>
    <dgm:cxn modelId="{7929C17E-9A56-A24F-A235-E49556492894}" type="presParOf" srcId="{AF0E4CC8-6E70-824E-A802-7409C54AE395}" destId="{7A1B309D-7259-FA46-A3D7-2DC390227FA5}" srcOrd="2" destOrd="0" presId="urn:microsoft.com/office/officeart/2005/8/layout/hProcess9"/>
    <dgm:cxn modelId="{3C3AD1A9-4264-AB41-9D42-F661FC5FD2EE}" type="presParOf" srcId="{AF0E4CC8-6E70-824E-A802-7409C54AE395}" destId="{8AE108D4-26F9-4F42-A42F-2CC7F6394A69}" srcOrd="3" destOrd="0" presId="urn:microsoft.com/office/officeart/2005/8/layout/hProcess9"/>
    <dgm:cxn modelId="{5BEDC56E-47E5-2240-987A-412CF6015E3F}" type="presParOf" srcId="{AF0E4CC8-6E70-824E-A802-7409C54AE395}" destId="{603D7FBA-1DCD-3A4D-949D-E56E17AABD38}" srcOrd="4" destOrd="0" presId="urn:microsoft.com/office/officeart/2005/8/layout/hProcess9"/>
    <dgm:cxn modelId="{6B0E8230-10DC-B74C-AE4D-82FD052C971D}" type="presParOf" srcId="{AF0E4CC8-6E70-824E-A802-7409C54AE395}" destId="{43D795D7-6553-4D4C-BC00-3F2AC5DAC254}" srcOrd="5" destOrd="0" presId="urn:microsoft.com/office/officeart/2005/8/layout/hProcess9"/>
    <dgm:cxn modelId="{95C5AF1D-6811-414C-980B-450997B9AA62}" type="presParOf" srcId="{AF0E4CC8-6E70-824E-A802-7409C54AE395}" destId="{92196A2C-0A2B-1640-9163-435E33C60371}" srcOrd="6" destOrd="0" presId="urn:microsoft.com/office/officeart/2005/8/layout/hProcess9"/>
    <dgm:cxn modelId="{A5377B9D-1C96-3144-81AC-8FDA5D86FB21}" type="presParOf" srcId="{AF0E4CC8-6E70-824E-A802-7409C54AE395}" destId="{0990E0F9-1205-9145-A0B7-0C21B51F27E9}" srcOrd="7" destOrd="0" presId="urn:microsoft.com/office/officeart/2005/8/layout/hProcess9"/>
    <dgm:cxn modelId="{2FC9B382-FFCA-B746-9968-95086E66C4DE}" type="presParOf" srcId="{AF0E4CC8-6E70-824E-A802-7409C54AE395}" destId="{20B90099-66BD-0F43-9B3A-C8CE34EFDC5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469A9-2190-C14E-AD01-C9E345D7995F}">
      <dsp:nvSpPr>
        <dsp:cNvPr id="0" name=""/>
        <dsp:cNvSpPr/>
      </dsp:nvSpPr>
      <dsp:spPr>
        <a:xfrm>
          <a:off x="262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9A299-7C49-C046-A56C-E6AE63DB73F6}">
      <dsp:nvSpPr>
        <dsp:cNvPr id="0" name=""/>
        <dsp:cNvSpPr/>
      </dsp:nvSpPr>
      <dsp:spPr>
        <a:xfrm>
          <a:off x="120295" y="963800"/>
          <a:ext cx="2160594" cy="18357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8C90CF-2B10-DE46-85E2-C59DF8DD67C2}">
      <dsp:nvSpPr>
        <dsp:cNvPr id="0" name=""/>
        <dsp:cNvSpPr/>
      </dsp:nvSpPr>
      <dsp:spPr>
        <a:xfrm>
          <a:off x="120295" y="2799599"/>
          <a:ext cx="2160594" cy="76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Pre-learning</a:t>
          </a:r>
          <a:endParaRPr lang="en-US" sz="2800" kern="1200" dirty="0"/>
        </a:p>
      </dsp:txBody>
      <dsp:txXfrm>
        <a:off x="120295" y="2799599"/>
        <a:ext cx="2160594" cy="762562"/>
      </dsp:txXfrm>
    </dsp:sp>
    <dsp:sp modelId="{6ABC5AA9-7897-2744-A765-80EF5077F5A8}">
      <dsp:nvSpPr>
        <dsp:cNvPr id="0" name=""/>
        <dsp:cNvSpPr/>
      </dsp:nvSpPr>
      <dsp:spPr>
        <a:xfrm>
          <a:off x="2914469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1C110-D952-2641-9673-6A461D279AF6}">
      <dsp:nvSpPr>
        <dsp:cNvPr id="0" name=""/>
        <dsp:cNvSpPr/>
      </dsp:nvSpPr>
      <dsp:spPr>
        <a:xfrm>
          <a:off x="3034502" y="963800"/>
          <a:ext cx="2160594" cy="183579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285A65-D468-774F-B344-6B2B508A7E4B}">
      <dsp:nvSpPr>
        <dsp:cNvPr id="0" name=""/>
        <dsp:cNvSpPr/>
      </dsp:nvSpPr>
      <dsp:spPr>
        <a:xfrm>
          <a:off x="3034502" y="2799599"/>
          <a:ext cx="2160594" cy="76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Learning</a:t>
          </a:r>
          <a:endParaRPr lang="en-US" sz="2800" kern="1200" dirty="0"/>
        </a:p>
      </dsp:txBody>
      <dsp:txXfrm>
        <a:off x="3034502" y="2799599"/>
        <a:ext cx="2160594" cy="762562"/>
      </dsp:txXfrm>
    </dsp:sp>
    <dsp:sp modelId="{1F451DDE-6C07-E24B-86B2-C7A132682615}">
      <dsp:nvSpPr>
        <dsp:cNvPr id="0" name=""/>
        <dsp:cNvSpPr/>
      </dsp:nvSpPr>
      <dsp:spPr>
        <a:xfrm>
          <a:off x="5828676" y="850828"/>
          <a:ext cx="2400660" cy="282430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AAFEF-2D15-B240-8842-B8D459B7E88D}">
      <dsp:nvSpPr>
        <dsp:cNvPr id="0" name=""/>
        <dsp:cNvSpPr/>
      </dsp:nvSpPr>
      <dsp:spPr>
        <a:xfrm>
          <a:off x="5948709" y="963800"/>
          <a:ext cx="2160594" cy="18357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DB22EA-600E-4940-9338-17FD6E43B9E9}">
      <dsp:nvSpPr>
        <dsp:cNvPr id="0" name=""/>
        <dsp:cNvSpPr/>
      </dsp:nvSpPr>
      <dsp:spPr>
        <a:xfrm>
          <a:off x="5948709" y="2799599"/>
          <a:ext cx="2160594" cy="762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Post-learning</a:t>
          </a:r>
          <a:endParaRPr lang="en-US" sz="2800" kern="1200" dirty="0"/>
        </a:p>
      </dsp:txBody>
      <dsp:txXfrm>
        <a:off x="5948709" y="2799599"/>
        <a:ext cx="2160594" cy="762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535677" y="303311"/>
          <a:ext cx="3806135" cy="112452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Pure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E-learning</a:t>
          </a:r>
          <a:endParaRPr 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097941" y="303311"/>
        <a:ext cx="2681608" cy="1124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533816" y="302761"/>
          <a:ext cx="3809856" cy="112562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F2F</a:t>
          </a:r>
          <a:endParaRPr lang="en-US" sz="6500" kern="1200" dirty="0"/>
        </a:p>
      </dsp:txBody>
      <dsp:txXfrm>
        <a:off x="1096630" y="302761"/>
        <a:ext cx="2684229" cy="1125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4581" y="612796"/>
          <a:ext cx="2738522" cy="109540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Elearning</a:t>
          </a:r>
          <a:endParaRPr lang="en-US" sz="3000" kern="1200" dirty="0"/>
        </a:p>
      </dsp:txBody>
      <dsp:txXfrm>
        <a:off x="552286" y="612796"/>
        <a:ext cx="1643113" cy="1095409"/>
      </dsp:txXfrm>
    </dsp:sp>
    <dsp:sp modelId="{686ED1DA-5732-1547-B3A8-42A592ED7C9D}">
      <dsp:nvSpPr>
        <dsp:cNvPr id="0" name=""/>
        <dsp:cNvSpPr/>
      </dsp:nvSpPr>
      <dsp:spPr>
        <a:xfrm>
          <a:off x="2469251" y="612796"/>
          <a:ext cx="2738522" cy="109540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F2F</a:t>
          </a:r>
          <a:endParaRPr lang="en-US" sz="3000" kern="1200" dirty="0"/>
        </a:p>
      </dsp:txBody>
      <dsp:txXfrm>
        <a:off x="3016956" y="612796"/>
        <a:ext cx="1643113" cy="10954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EE6EF-25EE-FD48-9AB7-3F212768D49C}">
      <dsp:nvSpPr>
        <dsp:cNvPr id="0" name=""/>
        <dsp:cNvSpPr/>
      </dsp:nvSpPr>
      <dsp:spPr>
        <a:xfrm>
          <a:off x="4511" y="705707"/>
          <a:ext cx="2697131" cy="107885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F2F</a:t>
          </a:r>
          <a:endParaRPr lang="en-US" sz="3400" kern="1200" dirty="0"/>
        </a:p>
      </dsp:txBody>
      <dsp:txXfrm>
        <a:off x="543937" y="705707"/>
        <a:ext cx="1618279" cy="1078852"/>
      </dsp:txXfrm>
    </dsp:sp>
    <dsp:sp modelId="{686ED1DA-5732-1547-B3A8-42A592ED7C9D}">
      <dsp:nvSpPr>
        <dsp:cNvPr id="0" name=""/>
        <dsp:cNvSpPr/>
      </dsp:nvSpPr>
      <dsp:spPr>
        <a:xfrm>
          <a:off x="2431929" y="705707"/>
          <a:ext cx="2697131" cy="1078852"/>
        </a:xfrm>
        <a:prstGeom prst="chevron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E-learning</a:t>
          </a:r>
          <a:endParaRPr lang="en-US" sz="3400" kern="1200" dirty="0"/>
        </a:p>
      </dsp:txBody>
      <dsp:txXfrm>
        <a:off x="2971355" y="705707"/>
        <a:ext cx="1618279" cy="10788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4B775-1C02-DA41-BF28-0661484B9BB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81D14D-48A8-EF4D-9B39-DB1FF12EEAB8}">
      <dsp:nvSpPr>
        <dsp:cNvPr id="0" name=""/>
        <dsp:cNvSpPr/>
      </dsp:nvSpPr>
      <dsp:spPr>
        <a:xfrm>
          <a:off x="3822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Briefing</a:t>
          </a:r>
          <a:endParaRPr lang="en-US" sz="2800" kern="1200" dirty="0"/>
        </a:p>
      </dsp:txBody>
      <dsp:txXfrm>
        <a:off x="79324" y="1433290"/>
        <a:ext cx="1395660" cy="1659381"/>
      </dsp:txXfrm>
    </dsp:sp>
    <dsp:sp modelId="{7A1B309D-7259-FA46-A3D7-2DC390227FA5}">
      <dsp:nvSpPr>
        <dsp:cNvPr id="0" name=""/>
        <dsp:cNvSpPr/>
      </dsp:nvSpPr>
      <dsp:spPr>
        <a:xfrm>
          <a:off x="1672645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E-learning </a:t>
          </a:r>
          <a:endParaRPr lang="en-US" sz="2800" kern="1200" dirty="0"/>
        </a:p>
      </dsp:txBody>
      <dsp:txXfrm>
        <a:off x="1748147" y="1433290"/>
        <a:ext cx="1395660" cy="1659381"/>
      </dsp:txXfrm>
    </dsp:sp>
    <dsp:sp modelId="{603D7FBA-1DCD-3A4D-949D-E56E17AABD38}">
      <dsp:nvSpPr>
        <dsp:cNvPr id="0" name=""/>
        <dsp:cNvSpPr/>
      </dsp:nvSpPr>
      <dsp:spPr>
        <a:xfrm>
          <a:off x="3341467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Face-to-face</a:t>
          </a:r>
          <a:endParaRPr lang="en-US" sz="2800" kern="1200" dirty="0"/>
        </a:p>
      </dsp:txBody>
      <dsp:txXfrm>
        <a:off x="3416969" y="1433290"/>
        <a:ext cx="1395660" cy="1659381"/>
      </dsp:txXfrm>
    </dsp:sp>
    <dsp:sp modelId="{92196A2C-0A2B-1640-9163-435E33C60371}">
      <dsp:nvSpPr>
        <dsp:cNvPr id="0" name=""/>
        <dsp:cNvSpPr/>
      </dsp:nvSpPr>
      <dsp:spPr>
        <a:xfrm>
          <a:off x="5010290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Field practice</a:t>
          </a:r>
          <a:endParaRPr lang="en-US" sz="2800" kern="1200" dirty="0"/>
        </a:p>
      </dsp:txBody>
      <dsp:txXfrm>
        <a:off x="5085792" y="1433290"/>
        <a:ext cx="1395660" cy="1659381"/>
      </dsp:txXfrm>
    </dsp:sp>
    <dsp:sp modelId="{20B90099-66BD-0F43-9B3A-C8CE34EFDC5A}">
      <dsp:nvSpPr>
        <dsp:cNvPr id="0" name=""/>
        <dsp:cNvSpPr/>
      </dsp:nvSpPr>
      <dsp:spPr>
        <a:xfrm>
          <a:off x="6679112" y="1357788"/>
          <a:ext cx="1546664" cy="18103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E-learning</a:t>
          </a:r>
          <a:endParaRPr lang="en-US" sz="2800" kern="1200" dirty="0"/>
        </a:p>
      </dsp:txBody>
      <dsp:txXfrm>
        <a:off x="6754614" y="1433290"/>
        <a:ext cx="1395660" cy="1659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4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7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8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7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5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2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AE08-7335-6C40-9058-85518A50A843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8F90-D288-0D4E-9C8C-8CB0B6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6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3.xml"/><Relationship Id="rId12" Type="http://schemas.openxmlformats.org/officeDocument/2006/relationships/diagramColors" Target="../diagrams/colors3.xml"/><Relationship Id="rId13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9" Type="http://schemas.openxmlformats.org/officeDocument/2006/relationships/diagramData" Target="../diagrams/data3.xml"/><Relationship Id="rId10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5.xml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264588" y="1104502"/>
            <a:ext cx="3350192" cy="4318000"/>
          </a:xfrm>
        </p:spPr>
        <p:txBody>
          <a:bodyPr/>
          <a:lstStyle/>
          <a:p>
            <a:r>
              <a:rPr lang="en-US" dirty="0" smtClean="0"/>
              <a:t>E-learning Architecture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03400" y="5638800"/>
            <a:ext cx="6400800" cy="83960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Sandra Sembel</a:t>
            </a:r>
          </a:p>
          <a:p>
            <a:r>
              <a:rPr lang="en-US" dirty="0" err="1" smtClean="0"/>
              <a:t>ssembel@gmail.com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791396"/>
            <a:ext cx="4631105" cy="463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6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e-learning?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044666"/>
              </p:ext>
            </p:extLst>
          </p:nvPr>
        </p:nvGraphicFramePr>
        <p:xfrm>
          <a:off x="457200" y="134253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3110897" y="1582786"/>
            <a:ext cx="18408" cy="4435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987629" y="1582786"/>
            <a:ext cx="18408" cy="4435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840815" y="1432993"/>
            <a:ext cx="18408" cy="4435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35287" y="6018286"/>
            <a:ext cx="211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Assessment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89" y="6023450"/>
            <a:ext cx="211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Assessment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027120" y="5991805"/>
            <a:ext cx="211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Assessment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6309" y="5865931"/>
            <a:ext cx="1678087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Knowledge Management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322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Architecture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098" y="1727238"/>
            <a:ext cx="1638892" cy="16388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480" y="3974385"/>
            <a:ext cx="1693453" cy="1693453"/>
          </a:xfrm>
          <a:prstGeom prst="rect">
            <a:avLst/>
          </a:prstGeom>
        </p:spPr>
      </p:pic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541545"/>
              </p:ext>
            </p:extLst>
          </p:nvPr>
        </p:nvGraphicFramePr>
        <p:xfrm>
          <a:off x="1307480" y="1634979"/>
          <a:ext cx="4877490" cy="173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462558"/>
              </p:ext>
            </p:extLst>
          </p:nvPr>
        </p:nvGraphicFramePr>
        <p:xfrm>
          <a:off x="2798500" y="3936687"/>
          <a:ext cx="4877490" cy="173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26307" y="5667838"/>
            <a:ext cx="3147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E-learning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0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E-Learning Architecture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79715"/>
              </p:ext>
            </p:extLst>
          </p:nvPr>
        </p:nvGraphicFramePr>
        <p:xfrm>
          <a:off x="3000933" y="2070378"/>
          <a:ext cx="5212356" cy="2321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56748"/>
              </p:ext>
            </p:extLst>
          </p:nvPr>
        </p:nvGraphicFramePr>
        <p:xfrm>
          <a:off x="3079716" y="3230880"/>
          <a:ext cx="5133573" cy="2490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3817" y="2730646"/>
            <a:ext cx="2466450" cy="1975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28791" y="2052460"/>
            <a:ext cx="2945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Blended Learning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248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3978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28791" y="2208547"/>
            <a:ext cx="1546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Elearning</a:t>
            </a:r>
            <a:r>
              <a:rPr lang="en-US" dirty="0" smtClean="0"/>
              <a:t> support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48665" y="2213707"/>
            <a:ext cx="1546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Elearning</a:t>
            </a:r>
            <a:r>
              <a:rPr lang="en-US" dirty="0" smtClean="0"/>
              <a:t> support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4908" y="395191"/>
            <a:ext cx="1921492" cy="18133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83567" y="1380342"/>
            <a:ext cx="2945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Blended: Flip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34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836" y="646852"/>
            <a:ext cx="6937389" cy="54543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873" y="6248400"/>
            <a:ext cx="629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www.learningsolutionsmag.com</a:t>
            </a:r>
            <a:r>
              <a:rPr lang="en-US" dirty="0" smtClean="0"/>
              <a:t>/articles/247/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6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649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Download the </a:t>
            </a:r>
            <a:r>
              <a:rPr lang="en-US" dirty="0" err="1" smtClean="0"/>
              <a:t>ppt</a:t>
            </a:r>
            <a:r>
              <a:rPr lang="en-US" dirty="0" smtClean="0"/>
              <a:t> at</a:t>
            </a:r>
            <a:br>
              <a:rPr lang="en-US" dirty="0" smtClean="0"/>
            </a:br>
            <a:r>
              <a:rPr lang="en-US" dirty="0" err="1" smtClean="0"/>
              <a:t>sandrasembel.weebly.com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0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88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E-learning Architecture</vt:lpstr>
      <vt:lpstr>Roles of e-learning?</vt:lpstr>
      <vt:lpstr>E-Learning Architecture</vt:lpstr>
      <vt:lpstr>E-Learning Architecture</vt:lpstr>
      <vt:lpstr>PowerPoint Presentation</vt:lpstr>
      <vt:lpstr>PowerPoint Presentation</vt:lpstr>
      <vt:lpstr>Download the ppt at sandrasembel.weebly.com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e-learning?</dc:title>
  <dc:creator>Sandra Sembel</dc:creator>
  <cp:lastModifiedBy>Sandra Sembel</cp:lastModifiedBy>
  <cp:revision>11</cp:revision>
  <dcterms:created xsi:type="dcterms:W3CDTF">2013-11-30T08:12:02Z</dcterms:created>
  <dcterms:modified xsi:type="dcterms:W3CDTF">2013-11-30T09:30:42Z</dcterms:modified>
</cp:coreProperties>
</file>