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2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4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6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1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669F-848B-417C-BF29-23876FD5BC96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7A32-DAFA-48C2-990B-B4447FD74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702" y="3956737"/>
            <a:ext cx="28194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content expertise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325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Effective teachers in health professions?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5435219" y="2929586"/>
            <a:ext cx="3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active learning environment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791200" y="4543919"/>
            <a:ext cx="297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carefully selected teaching strategies </a:t>
            </a:r>
            <a:endParaRPr lang="en-US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356" y="2554306"/>
            <a:ext cx="4437769" cy="294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07199" y="5791199"/>
            <a:ext cx="3551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Careful Planning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6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91 0.1632 C -0.15226 0.14769 -0.15712 0.1375 -0.16112 0.12338 C -0.16164 0.12037 -0.16146 0.11667 -0.16268 0.11389 C -0.16737 0.10186 -0.175 0.09051 -0.17969 0.07848 C -0.18455 0.06574 -0.18577 0.06181 -0.19341 0.0507 C -0.19688 0.03658 -0.20139 0.0301 -0.2106 0.01945 C -0.21407 0.00834 -0.22223 0.00139 -0.22778 -0.0081 C -0.23473 -0.02037 -0.24237 -0.03171 -0.25018 -0.04328 C -0.25191 -0.04676 -0.25296 -0.05046 -0.25504 -0.05347 C -0.25712 -0.05578 -0.26007 -0.05694 -0.26216 -0.05926 C -0.26702 -0.06481 -0.27066 -0.07361 -0.27587 -0.07916 C -0.29237 -0.09652 -0.3125 -0.10856 -0.33039 -0.12407 C -0.33316 -0.12639 -0.33473 -0.12963 -0.33733 -0.13194 C -0.37275 -0.1618 -0.32778 -0.11967 -0.35955 -0.14791 C -0.36928 -0.15625 -0.37691 -0.16689 -0.38872 -0.17152 C -0.40435 -0.18912 -0.44046 -0.21064 -0.4625 -0.21643 C -0.47882 -0.23125 -0.46007 -0.2162 -0.47622 -0.22453 C -0.47935 -0.22615 -0.4816 -0.22893 -0.4849 -0.23055 C -0.50191 -0.23958 -0.48195 -0.22615 -0.49671 -0.23449 C -0.51094 -0.24213 -0.49323 -0.23495 -0.50695 -0.24027 C -0.51112 -0.24537 -0.51494 -0.24583 -0.52084 -0.24814 C -0.52483 -0.25324 -0.52691 -0.25578 -0.53264 -0.2581 C -0.53941 -0.2699 -0.54827 -0.28125 -0.56146 -0.28125 " pathEditMode="relative" rAng="0" ptsTypes="ff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4" y="-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0.02569 C -0.03645 0.02916 -0.03576 0.03773 -0.04392 0.04722 C -0.06371 0.06967 -0.04236 0.04028 -0.05555 0.06018 C -0.06006 0.0669 -0.06892 0.07986 -0.06892 0.08009 C -0.07309 0.09259 -0.08159 0.10092 -0.0901 0.11041 C -0.0927 0.11342 -0.09375 0.11782 -0.09583 0.12129 C -0.10034 0.12916 -0.10659 0.14051 -0.11319 0.14722 C -0.12569 0.17662 -0.10763 0.13657 -0.12239 0.1625 C -0.12343 0.16435 -0.12309 0.16713 -0.12447 0.16921 C -0.13333 0.18264 -0.1552 0.20463 -0.16857 0.20833 C -0.18194 0.21828 -0.19548 0.22778 -0.21076 0.23426 C -0.21597 0.24074 -0.22222 0.24028 -0.22951 0.24282 C -0.25503 0.25231 -0.26493 0.25416 -0.29461 0.25625 C -0.41736 0.25509 -0.47899 0.25162 -0.57361 0.25162 " pathEditMode="relative" rAng="0" ptsTypes="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52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99 -0.06574 C 0.02049 -0.07083 0.03559 -0.06527 0.01111 -0.06967 C -0.01024 -0.07361 -0.02291 -0.078 -0.04583 -0.07986 C -0.0625 -0.08379 -0.07916 -0.08449 -0.09583 -0.08796 C -0.1125 -0.09143 -0.12291 -0.09652 -0.14097 -0.09814 C -0.16753 -0.10393 -0.19461 -0.1081 -0.22135 -0.11226 C -0.2335 -0.11689 -0.24722 -0.11643 -0.25989 -0.11828 C -0.28281 -0.12592 -0.30625 -0.12939 -0.33003 -0.1324 C -0.33229 -0.1331 -0.33437 -0.13425 -0.33663 -0.13449 C -0.3434 -0.13541 -0.35017 -0.13495 -0.35677 -0.13634 C -0.35937 -0.1368 -0.36111 -0.13981 -0.36354 -0.1405 C -0.38194 -0.14537 -0.40191 -0.14513 -0.42048 -0.14861 C -0.45225 -0.15439 -0.4835 -0.16342 -0.5158 -0.16666 C -0.53871 -0.17638 -0.56336 -0.17476 -0.5875 -0.17476 " pathEditMode="relative" rAng="0" ptsTypes="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325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Effective teachers in health professions?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572000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Are those who posses </a:t>
            </a:r>
            <a:r>
              <a:rPr lang="en-US" sz="4400" b="1" dirty="0" smtClean="0"/>
              <a:t>content expertise</a:t>
            </a:r>
            <a:r>
              <a:rPr lang="en-US" sz="4400" dirty="0" smtClean="0"/>
              <a:t>, create an </a:t>
            </a:r>
            <a:r>
              <a:rPr lang="en-US" sz="4400" b="1" dirty="0" smtClean="0"/>
              <a:t>active learning environment</a:t>
            </a:r>
            <a:r>
              <a:rPr lang="en-US" sz="4400" dirty="0" smtClean="0"/>
              <a:t>, and use </a:t>
            </a:r>
            <a:r>
              <a:rPr lang="en-US" sz="4400" b="1" dirty="0" smtClean="0"/>
              <a:t>carefully selected teaching strategies </a:t>
            </a:r>
          </a:p>
          <a:p>
            <a:r>
              <a:rPr lang="en-US" sz="2600" dirty="0" smtClean="0"/>
              <a:t>(Wolf, Bender, </a:t>
            </a:r>
            <a:r>
              <a:rPr lang="en-US" sz="2600" dirty="0" err="1" smtClean="0"/>
              <a:t>Beitz</a:t>
            </a:r>
            <a:r>
              <a:rPr lang="en-US" sz="2600" dirty="0" smtClean="0"/>
              <a:t>, Wieland, &amp; Vito, 2004 in Martha J. Bradshaw and Arlene J. Lowenstein, Innovative Teaching Strategies in Nursing and Related Health Professions, 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 err="1" smtClean="0"/>
              <a:t>ediction</a:t>
            </a:r>
            <a:r>
              <a:rPr lang="en-US" sz="2600" dirty="0" smtClean="0"/>
              <a:t>, Jones and Bartlett Learning, 2014)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55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533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Effective teachers in health professions?</vt:lpstr>
      <vt:lpstr>Effective teachers in health professions?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Teaching? What is Planning?</dc:title>
  <dc:creator>sandra sembel</dc:creator>
  <cp:lastModifiedBy>sandra sembel</cp:lastModifiedBy>
  <cp:revision>6</cp:revision>
  <dcterms:created xsi:type="dcterms:W3CDTF">2015-01-26T03:32:31Z</dcterms:created>
  <dcterms:modified xsi:type="dcterms:W3CDTF">2015-01-26T04:49:21Z</dcterms:modified>
</cp:coreProperties>
</file>