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E3245-2182-435C-AF98-E04928F58FA2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91CA981C-D235-4230-98B2-F5214BB1E97B}">
      <dgm:prSet phldrT="[Text]"/>
      <dgm:spPr/>
      <dgm:t>
        <a:bodyPr/>
        <a:lstStyle/>
        <a:p>
          <a:r>
            <a:rPr lang="id-ID" dirty="0" smtClean="0"/>
            <a:t>DI</a:t>
          </a:r>
          <a:endParaRPr lang="id-ID" dirty="0"/>
        </a:p>
      </dgm:t>
    </dgm:pt>
    <dgm:pt modelId="{3EB9C456-8DEE-44F8-8808-9088A320AA1E}" type="parTrans" cxnId="{C9EF71E1-101C-426B-9191-037A1A8F192D}">
      <dgm:prSet/>
      <dgm:spPr/>
      <dgm:t>
        <a:bodyPr/>
        <a:lstStyle/>
        <a:p>
          <a:endParaRPr lang="id-ID"/>
        </a:p>
      </dgm:t>
    </dgm:pt>
    <dgm:pt modelId="{B2296F64-5E6F-42EA-9DAD-038470E2A8D0}" type="sibTrans" cxnId="{C9EF71E1-101C-426B-9191-037A1A8F192D}">
      <dgm:prSet/>
      <dgm:spPr/>
      <dgm:t>
        <a:bodyPr/>
        <a:lstStyle/>
        <a:p>
          <a:endParaRPr lang="id-ID"/>
        </a:p>
      </dgm:t>
    </dgm:pt>
    <dgm:pt modelId="{1336F3DC-34F3-445F-8413-6DEDAACBBC5B}">
      <dgm:prSet phldrT="[Text]"/>
      <dgm:spPr/>
      <dgm:t>
        <a:bodyPr/>
        <a:lstStyle/>
        <a:p>
          <a:endParaRPr lang="id-ID" dirty="0"/>
        </a:p>
      </dgm:t>
    </dgm:pt>
    <dgm:pt modelId="{84100F36-5CFB-4D50-ADCD-FB4A7536BB6A}" type="parTrans" cxnId="{1DFEDEA1-B896-46CA-9F1A-7D33D1AB639D}">
      <dgm:prSet/>
      <dgm:spPr/>
      <dgm:t>
        <a:bodyPr/>
        <a:lstStyle/>
        <a:p>
          <a:endParaRPr lang="id-ID"/>
        </a:p>
      </dgm:t>
    </dgm:pt>
    <dgm:pt modelId="{7BBD2ED8-B8F1-4999-BC63-BBED4AA8C058}" type="sibTrans" cxnId="{1DFEDEA1-B896-46CA-9F1A-7D33D1AB639D}">
      <dgm:prSet/>
      <dgm:spPr/>
      <dgm:t>
        <a:bodyPr/>
        <a:lstStyle/>
        <a:p>
          <a:endParaRPr lang="id-ID"/>
        </a:p>
      </dgm:t>
    </dgm:pt>
    <dgm:pt modelId="{0A437E02-F5C4-465E-9DCE-60938596B25E}">
      <dgm:prSet phldrT="[Text]" phldr="1"/>
      <dgm:spPr/>
      <dgm:t>
        <a:bodyPr/>
        <a:lstStyle/>
        <a:p>
          <a:endParaRPr lang="id-ID" dirty="0"/>
        </a:p>
      </dgm:t>
    </dgm:pt>
    <dgm:pt modelId="{EAA8E0D9-690B-4C3A-81A1-882B813F21E5}" type="parTrans" cxnId="{820F497A-567C-49D6-97AC-CB55EA09F0A0}">
      <dgm:prSet/>
      <dgm:spPr/>
      <dgm:t>
        <a:bodyPr/>
        <a:lstStyle/>
        <a:p>
          <a:endParaRPr lang="id-ID"/>
        </a:p>
      </dgm:t>
    </dgm:pt>
    <dgm:pt modelId="{6F223F35-F353-42BC-811E-68740442CE79}" type="sibTrans" cxnId="{820F497A-567C-49D6-97AC-CB55EA09F0A0}">
      <dgm:prSet/>
      <dgm:spPr/>
      <dgm:t>
        <a:bodyPr/>
        <a:lstStyle/>
        <a:p>
          <a:endParaRPr lang="id-ID"/>
        </a:p>
      </dgm:t>
    </dgm:pt>
    <dgm:pt modelId="{CE21ADDD-3867-4BFA-8135-04213F850656}">
      <dgm:prSet phldrT="[Text]" phldr="1"/>
      <dgm:spPr/>
      <dgm:t>
        <a:bodyPr/>
        <a:lstStyle/>
        <a:p>
          <a:endParaRPr lang="id-ID" dirty="0"/>
        </a:p>
      </dgm:t>
    </dgm:pt>
    <dgm:pt modelId="{95E7565C-44CF-476C-A035-C41332DFAF0A}" type="parTrans" cxnId="{6D28F2DE-B5D7-4D33-B689-9404711BAFB8}">
      <dgm:prSet/>
      <dgm:spPr/>
      <dgm:t>
        <a:bodyPr/>
        <a:lstStyle/>
        <a:p>
          <a:endParaRPr lang="id-ID"/>
        </a:p>
      </dgm:t>
    </dgm:pt>
    <dgm:pt modelId="{CCA94302-E9B2-4646-B2EE-6993D95C07A0}" type="sibTrans" cxnId="{6D28F2DE-B5D7-4D33-B689-9404711BAFB8}">
      <dgm:prSet/>
      <dgm:spPr/>
      <dgm:t>
        <a:bodyPr/>
        <a:lstStyle/>
        <a:p>
          <a:endParaRPr lang="id-ID"/>
        </a:p>
      </dgm:t>
    </dgm:pt>
    <dgm:pt modelId="{A64433F6-158A-4214-BF93-3475ECDFA863}">
      <dgm:prSet phldrT="[Text]"/>
      <dgm:spPr/>
      <dgm:t>
        <a:bodyPr/>
        <a:lstStyle/>
        <a:p>
          <a:endParaRPr lang="id-ID" dirty="0"/>
        </a:p>
      </dgm:t>
    </dgm:pt>
    <dgm:pt modelId="{81F12599-E564-4C51-B2E7-B6A7302279C6}" type="parTrans" cxnId="{2B70266E-3B11-436C-A21C-B7149EB7A01C}">
      <dgm:prSet/>
      <dgm:spPr/>
      <dgm:t>
        <a:bodyPr/>
        <a:lstStyle/>
        <a:p>
          <a:endParaRPr lang="id-ID"/>
        </a:p>
      </dgm:t>
    </dgm:pt>
    <dgm:pt modelId="{2B5A9EBD-1720-48F0-9957-F40A173D1598}" type="sibTrans" cxnId="{2B70266E-3B11-436C-A21C-B7149EB7A01C}">
      <dgm:prSet/>
      <dgm:spPr/>
    </dgm:pt>
    <dgm:pt modelId="{FBAB243A-C4A3-42CA-8E26-5CA7C202965C}">
      <dgm:prSet phldrT="[Text]"/>
      <dgm:spPr/>
      <dgm:t>
        <a:bodyPr/>
        <a:lstStyle/>
        <a:p>
          <a:endParaRPr lang="id-ID" dirty="0"/>
        </a:p>
      </dgm:t>
    </dgm:pt>
    <dgm:pt modelId="{15CFAA7B-E955-4C54-BFA8-6C6514D71495}" type="parTrans" cxnId="{E045EF0A-6EE7-466A-B90C-085CEFF10783}">
      <dgm:prSet/>
      <dgm:spPr/>
      <dgm:t>
        <a:bodyPr/>
        <a:lstStyle/>
        <a:p>
          <a:endParaRPr lang="id-ID"/>
        </a:p>
      </dgm:t>
    </dgm:pt>
    <dgm:pt modelId="{ADD95F69-E6A2-45DC-A2D8-F52428B54C9B}" type="sibTrans" cxnId="{E045EF0A-6EE7-466A-B90C-085CEFF10783}">
      <dgm:prSet/>
      <dgm:spPr/>
    </dgm:pt>
    <dgm:pt modelId="{86964D14-1F11-48E2-B51C-5CD34072525A}">
      <dgm:prSet phldrT="[Text]"/>
      <dgm:spPr/>
      <dgm:t>
        <a:bodyPr/>
        <a:lstStyle/>
        <a:p>
          <a:endParaRPr lang="id-ID" dirty="0"/>
        </a:p>
      </dgm:t>
    </dgm:pt>
    <dgm:pt modelId="{608BA58C-9DC2-4A97-B616-1BF7ECFD7CB6}" type="parTrans" cxnId="{1136BBA5-5D1F-43D5-B1E5-5349D66A8BEA}">
      <dgm:prSet/>
      <dgm:spPr/>
      <dgm:t>
        <a:bodyPr/>
        <a:lstStyle/>
        <a:p>
          <a:endParaRPr lang="id-ID"/>
        </a:p>
      </dgm:t>
    </dgm:pt>
    <dgm:pt modelId="{1D892A6F-72BA-41D0-81BD-E17C1F64CF27}" type="sibTrans" cxnId="{1136BBA5-5D1F-43D5-B1E5-5349D66A8BEA}">
      <dgm:prSet/>
      <dgm:spPr/>
    </dgm:pt>
    <dgm:pt modelId="{35CCEFD0-37CD-407E-9091-7013DB7C5E07}" type="pres">
      <dgm:prSet presAssocID="{453E3245-2182-435C-AF98-E04928F58FA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0DE8A3C-6FA1-4AEF-9BDB-48B06CEF0B37}" type="pres">
      <dgm:prSet presAssocID="{91CA981C-D235-4230-98B2-F5214BB1E97B}" presName="centerShape" presStyleLbl="node0" presStyleIdx="0" presStyleCnt="1"/>
      <dgm:spPr/>
      <dgm:t>
        <a:bodyPr/>
        <a:lstStyle/>
        <a:p>
          <a:endParaRPr lang="id-ID"/>
        </a:p>
      </dgm:t>
    </dgm:pt>
    <dgm:pt modelId="{1EC0001F-310F-47F1-BCE5-B5E1C1F8B0FB}" type="pres">
      <dgm:prSet presAssocID="{84100F36-5CFB-4D50-ADCD-FB4A7536BB6A}" presName="Name9" presStyleLbl="parChTrans1D2" presStyleIdx="0" presStyleCnt="6"/>
      <dgm:spPr/>
      <dgm:t>
        <a:bodyPr/>
        <a:lstStyle/>
        <a:p>
          <a:endParaRPr lang="id-ID"/>
        </a:p>
      </dgm:t>
    </dgm:pt>
    <dgm:pt modelId="{56A75A4B-B26E-4006-B158-AB370DC6C87A}" type="pres">
      <dgm:prSet presAssocID="{84100F36-5CFB-4D50-ADCD-FB4A7536BB6A}" presName="connTx" presStyleLbl="parChTrans1D2" presStyleIdx="0" presStyleCnt="6"/>
      <dgm:spPr/>
      <dgm:t>
        <a:bodyPr/>
        <a:lstStyle/>
        <a:p>
          <a:endParaRPr lang="id-ID"/>
        </a:p>
      </dgm:t>
    </dgm:pt>
    <dgm:pt modelId="{CA847E61-5DED-400F-ADFD-7258D358235B}" type="pres">
      <dgm:prSet presAssocID="{1336F3DC-34F3-445F-8413-6DEDAACBBC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A093A2F-2F3F-4B13-82B8-1F6CF9293AA5}" type="pres">
      <dgm:prSet presAssocID="{EAA8E0D9-690B-4C3A-81A1-882B813F21E5}" presName="Name9" presStyleLbl="parChTrans1D2" presStyleIdx="1" presStyleCnt="6"/>
      <dgm:spPr/>
      <dgm:t>
        <a:bodyPr/>
        <a:lstStyle/>
        <a:p>
          <a:endParaRPr lang="id-ID"/>
        </a:p>
      </dgm:t>
    </dgm:pt>
    <dgm:pt modelId="{9DE0CBEE-DC93-404B-A0C5-A93EDA030CA3}" type="pres">
      <dgm:prSet presAssocID="{EAA8E0D9-690B-4C3A-81A1-882B813F21E5}" presName="connTx" presStyleLbl="parChTrans1D2" presStyleIdx="1" presStyleCnt="6"/>
      <dgm:spPr/>
      <dgm:t>
        <a:bodyPr/>
        <a:lstStyle/>
        <a:p>
          <a:endParaRPr lang="id-ID"/>
        </a:p>
      </dgm:t>
    </dgm:pt>
    <dgm:pt modelId="{9107737B-FC52-407F-8A2E-A651B25FF1D2}" type="pres">
      <dgm:prSet presAssocID="{0A437E02-F5C4-465E-9DCE-60938596B25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3EDBEF-0B8F-4843-AC75-8A1E84B42060}" type="pres">
      <dgm:prSet presAssocID="{95E7565C-44CF-476C-A035-C41332DFAF0A}" presName="Name9" presStyleLbl="parChTrans1D2" presStyleIdx="2" presStyleCnt="6"/>
      <dgm:spPr/>
      <dgm:t>
        <a:bodyPr/>
        <a:lstStyle/>
        <a:p>
          <a:endParaRPr lang="id-ID"/>
        </a:p>
      </dgm:t>
    </dgm:pt>
    <dgm:pt modelId="{66C063F1-14C3-48DC-8F1E-323DEABE9EC0}" type="pres">
      <dgm:prSet presAssocID="{95E7565C-44CF-476C-A035-C41332DFAF0A}" presName="connTx" presStyleLbl="parChTrans1D2" presStyleIdx="2" presStyleCnt="6"/>
      <dgm:spPr/>
      <dgm:t>
        <a:bodyPr/>
        <a:lstStyle/>
        <a:p>
          <a:endParaRPr lang="id-ID"/>
        </a:p>
      </dgm:t>
    </dgm:pt>
    <dgm:pt modelId="{E279BA81-FB0D-4F20-9B31-FFBDA9BB24C4}" type="pres">
      <dgm:prSet presAssocID="{CE21ADDD-3867-4BFA-8135-04213F85065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955DA0-1FC7-4530-A321-C42E7B3064FF}" type="pres">
      <dgm:prSet presAssocID="{15CFAA7B-E955-4C54-BFA8-6C6514D71495}" presName="Name9" presStyleLbl="parChTrans1D2" presStyleIdx="3" presStyleCnt="6"/>
      <dgm:spPr/>
      <dgm:t>
        <a:bodyPr/>
        <a:lstStyle/>
        <a:p>
          <a:endParaRPr lang="id-ID"/>
        </a:p>
      </dgm:t>
    </dgm:pt>
    <dgm:pt modelId="{9729DAB2-3A3B-47C7-A4FC-1F9BBDD33402}" type="pres">
      <dgm:prSet presAssocID="{15CFAA7B-E955-4C54-BFA8-6C6514D71495}" presName="connTx" presStyleLbl="parChTrans1D2" presStyleIdx="3" presStyleCnt="6"/>
      <dgm:spPr/>
      <dgm:t>
        <a:bodyPr/>
        <a:lstStyle/>
        <a:p>
          <a:endParaRPr lang="id-ID"/>
        </a:p>
      </dgm:t>
    </dgm:pt>
    <dgm:pt modelId="{2ED8EAA9-CCB6-4EBF-9880-B387C31F5C21}" type="pres">
      <dgm:prSet presAssocID="{FBAB243A-C4A3-42CA-8E26-5CA7C202965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6218AB3-F645-40D8-B742-7746E59C1387}" type="pres">
      <dgm:prSet presAssocID="{608BA58C-9DC2-4A97-B616-1BF7ECFD7CB6}" presName="Name9" presStyleLbl="parChTrans1D2" presStyleIdx="4" presStyleCnt="6"/>
      <dgm:spPr/>
      <dgm:t>
        <a:bodyPr/>
        <a:lstStyle/>
        <a:p>
          <a:endParaRPr lang="id-ID"/>
        </a:p>
      </dgm:t>
    </dgm:pt>
    <dgm:pt modelId="{7E761F28-6E65-4B04-99BB-D1E0AACDE6E9}" type="pres">
      <dgm:prSet presAssocID="{608BA58C-9DC2-4A97-B616-1BF7ECFD7CB6}" presName="connTx" presStyleLbl="parChTrans1D2" presStyleIdx="4" presStyleCnt="6"/>
      <dgm:spPr/>
      <dgm:t>
        <a:bodyPr/>
        <a:lstStyle/>
        <a:p>
          <a:endParaRPr lang="id-ID"/>
        </a:p>
      </dgm:t>
    </dgm:pt>
    <dgm:pt modelId="{1191BA9C-8F59-45D3-B856-F062595829D8}" type="pres">
      <dgm:prSet presAssocID="{86964D14-1F11-48E2-B51C-5CD34072525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F2E2E6-1B52-43D3-A1F3-51182441EE7A}" type="pres">
      <dgm:prSet presAssocID="{81F12599-E564-4C51-B2E7-B6A7302279C6}" presName="Name9" presStyleLbl="parChTrans1D2" presStyleIdx="5" presStyleCnt="6"/>
      <dgm:spPr/>
      <dgm:t>
        <a:bodyPr/>
        <a:lstStyle/>
        <a:p>
          <a:endParaRPr lang="id-ID"/>
        </a:p>
      </dgm:t>
    </dgm:pt>
    <dgm:pt modelId="{AD57FE31-7E4D-4B0B-B035-7041AA199006}" type="pres">
      <dgm:prSet presAssocID="{81F12599-E564-4C51-B2E7-B6A7302279C6}" presName="connTx" presStyleLbl="parChTrans1D2" presStyleIdx="5" presStyleCnt="6"/>
      <dgm:spPr/>
      <dgm:t>
        <a:bodyPr/>
        <a:lstStyle/>
        <a:p>
          <a:endParaRPr lang="id-ID"/>
        </a:p>
      </dgm:t>
    </dgm:pt>
    <dgm:pt modelId="{59A0C530-FDD5-443F-A41F-88349C5F49FF}" type="pres">
      <dgm:prSet presAssocID="{A64433F6-158A-4214-BF93-3475ECDFA86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665984F-EC73-451C-B8B1-1D73DD192BBD}" type="presOf" srcId="{81F12599-E564-4C51-B2E7-B6A7302279C6}" destId="{AD57FE31-7E4D-4B0B-B035-7041AA199006}" srcOrd="1" destOrd="0" presId="urn:microsoft.com/office/officeart/2005/8/layout/radial1"/>
    <dgm:cxn modelId="{1DFEDEA1-B896-46CA-9F1A-7D33D1AB639D}" srcId="{91CA981C-D235-4230-98B2-F5214BB1E97B}" destId="{1336F3DC-34F3-445F-8413-6DEDAACBBC5B}" srcOrd="0" destOrd="0" parTransId="{84100F36-5CFB-4D50-ADCD-FB4A7536BB6A}" sibTransId="{7BBD2ED8-B8F1-4999-BC63-BBED4AA8C058}"/>
    <dgm:cxn modelId="{58679231-04FC-46D2-B0F8-95CEB5C69074}" type="presOf" srcId="{FBAB243A-C4A3-42CA-8E26-5CA7C202965C}" destId="{2ED8EAA9-CCB6-4EBF-9880-B387C31F5C21}" srcOrd="0" destOrd="0" presId="urn:microsoft.com/office/officeart/2005/8/layout/radial1"/>
    <dgm:cxn modelId="{6DD89898-880A-4355-B154-667C9FB8B79E}" type="presOf" srcId="{1336F3DC-34F3-445F-8413-6DEDAACBBC5B}" destId="{CA847E61-5DED-400F-ADFD-7258D358235B}" srcOrd="0" destOrd="0" presId="urn:microsoft.com/office/officeart/2005/8/layout/radial1"/>
    <dgm:cxn modelId="{D424F3F9-5F14-401F-9413-8714FD21DF5B}" type="presOf" srcId="{15CFAA7B-E955-4C54-BFA8-6C6514D71495}" destId="{9729DAB2-3A3B-47C7-A4FC-1F9BBDD33402}" srcOrd="1" destOrd="0" presId="urn:microsoft.com/office/officeart/2005/8/layout/radial1"/>
    <dgm:cxn modelId="{EE9D24B3-15D9-445A-98FB-1620B8D953C1}" type="presOf" srcId="{453E3245-2182-435C-AF98-E04928F58FA2}" destId="{35CCEFD0-37CD-407E-9091-7013DB7C5E07}" srcOrd="0" destOrd="0" presId="urn:microsoft.com/office/officeart/2005/8/layout/radial1"/>
    <dgm:cxn modelId="{2B70266E-3B11-436C-A21C-B7149EB7A01C}" srcId="{91CA981C-D235-4230-98B2-F5214BB1E97B}" destId="{A64433F6-158A-4214-BF93-3475ECDFA863}" srcOrd="5" destOrd="0" parTransId="{81F12599-E564-4C51-B2E7-B6A7302279C6}" sibTransId="{2B5A9EBD-1720-48F0-9957-F40A173D1598}"/>
    <dgm:cxn modelId="{6D28F2DE-B5D7-4D33-B689-9404711BAFB8}" srcId="{91CA981C-D235-4230-98B2-F5214BB1E97B}" destId="{CE21ADDD-3867-4BFA-8135-04213F850656}" srcOrd="2" destOrd="0" parTransId="{95E7565C-44CF-476C-A035-C41332DFAF0A}" sibTransId="{CCA94302-E9B2-4646-B2EE-6993D95C07A0}"/>
    <dgm:cxn modelId="{3B253836-43E9-41A0-AC4C-D46BF57F98A8}" type="presOf" srcId="{A64433F6-158A-4214-BF93-3475ECDFA863}" destId="{59A0C530-FDD5-443F-A41F-88349C5F49FF}" srcOrd="0" destOrd="0" presId="urn:microsoft.com/office/officeart/2005/8/layout/radial1"/>
    <dgm:cxn modelId="{9EF081E1-84EB-49D8-B194-4F4D9B1C34E1}" type="presOf" srcId="{15CFAA7B-E955-4C54-BFA8-6C6514D71495}" destId="{67955DA0-1FC7-4530-A321-C42E7B3064FF}" srcOrd="0" destOrd="0" presId="urn:microsoft.com/office/officeart/2005/8/layout/radial1"/>
    <dgm:cxn modelId="{D46C35C0-9E52-48C3-AE2D-AE059BD8ACE6}" type="presOf" srcId="{0A437E02-F5C4-465E-9DCE-60938596B25E}" destId="{9107737B-FC52-407F-8A2E-A651B25FF1D2}" srcOrd="0" destOrd="0" presId="urn:microsoft.com/office/officeart/2005/8/layout/radial1"/>
    <dgm:cxn modelId="{F842EAF7-1682-4DC6-87DB-000F6F96E2A2}" type="presOf" srcId="{EAA8E0D9-690B-4C3A-81A1-882B813F21E5}" destId="{5A093A2F-2F3F-4B13-82B8-1F6CF9293AA5}" srcOrd="0" destOrd="0" presId="urn:microsoft.com/office/officeart/2005/8/layout/radial1"/>
    <dgm:cxn modelId="{0BDC82B7-9D9B-490E-9684-9D779BE7D295}" type="presOf" srcId="{91CA981C-D235-4230-98B2-F5214BB1E97B}" destId="{00DE8A3C-6FA1-4AEF-9BDB-48B06CEF0B37}" srcOrd="0" destOrd="0" presId="urn:microsoft.com/office/officeart/2005/8/layout/radial1"/>
    <dgm:cxn modelId="{DB045C39-AE64-4497-9F7C-79FAC8ABDBC6}" type="presOf" srcId="{84100F36-5CFB-4D50-ADCD-FB4A7536BB6A}" destId="{56A75A4B-B26E-4006-B158-AB370DC6C87A}" srcOrd="1" destOrd="0" presId="urn:microsoft.com/office/officeart/2005/8/layout/radial1"/>
    <dgm:cxn modelId="{8E910832-8F63-405F-8342-3AF63CF729D2}" type="presOf" srcId="{86964D14-1F11-48E2-B51C-5CD34072525A}" destId="{1191BA9C-8F59-45D3-B856-F062595829D8}" srcOrd="0" destOrd="0" presId="urn:microsoft.com/office/officeart/2005/8/layout/radial1"/>
    <dgm:cxn modelId="{AAAF0A1A-5050-445C-9617-591186515566}" type="presOf" srcId="{95E7565C-44CF-476C-A035-C41332DFAF0A}" destId="{66C063F1-14C3-48DC-8F1E-323DEABE9EC0}" srcOrd="1" destOrd="0" presId="urn:microsoft.com/office/officeart/2005/8/layout/radial1"/>
    <dgm:cxn modelId="{B1929F75-09BF-4DB1-929D-47E3E4CDE099}" type="presOf" srcId="{608BA58C-9DC2-4A97-B616-1BF7ECFD7CB6}" destId="{86218AB3-F645-40D8-B742-7746E59C1387}" srcOrd="0" destOrd="0" presId="urn:microsoft.com/office/officeart/2005/8/layout/radial1"/>
    <dgm:cxn modelId="{1136BBA5-5D1F-43D5-B1E5-5349D66A8BEA}" srcId="{91CA981C-D235-4230-98B2-F5214BB1E97B}" destId="{86964D14-1F11-48E2-B51C-5CD34072525A}" srcOrd="4" destOrd="0" parTransId="{608BA58C-9DC2-4A97-B616-1BF7ECFD7CB6}" sibTransId="{1D892A6F-72BA-41D0-81BD-E17C1F64CF27}"/>
    <dgm:cxn modelId="{C6C011FF-8188-4B6C-88BC-E6BB86A3152C}" type="presOf" srcId="{EAA8E0D9-690B-4C3A-81A1-882B813F21E5}" destId="{9DE0CBEE-DC93-404B-A0C5-A93EDA030CA3}" srcOrd="1" destOrd="0" presId="urn:microsoft.com/office/officeart/2005/8/layout/radial1"/>
    <dgm:cxn modelId="{820F497A-567C-49D6-97AC-CB55EA09F0A0}" srcId="{91CA981C-D235-4230-98B2-F5214BB1E97B}" destId="{0A437E02-F5C4-465E-9DCE-60938596B25E}" srcOrd="1" destOrd="0" parTransId="{EAA8E0D9-690B-4C3A-81A1-882B813F21E5}" sibTransId="{6F223F35-F353-42BC-811E-68740442CE79}"/>
    <dgm:cxn modelId="{BA945E76-B5C6-42EF-8ECD-551438582402}" type="presOf" srcId="{CE21ADDD-3867-4BFA-8135-04213F850656}" destId="{E279BA81-FB0D-4F20-9B31-FFBDA9BB24C4}" srcOrd="0" destOrd="0" presId="urn:microsoft.com/office/officeart/2005/8/layout/radial1"/>
    <dgm:cxn modelId="{C973F328-0A95-46CF-84DD-EC35BCC318E3}" type="presOf" srcId="{84100F36-5CFB-4D50-ADCD-FB4A7536BB6A}" destId="{1EC0001F-310F-47F1-BCE5-B5E1C1F8B0FB}" srcOrd="0" destOrd="0" presId="urn:microsoft.com/office/officeart/2005/8/layout/radial1"/>
    <dgm:cxn modelId="{E045EF0A-6EE7-466A-B90C-085CEFF10783}" srcId="{91CA981C-D235-4230-98B2-F5214BB1E97B}" destId="{FBAB243A-C4A3-42CA-8E26-5CA7C202965C}" srcOrd="3" destOrd="0" parTransId="{15CFAA7B-E955-4C54-BFA8-6C6514D71495}" sibTransId="{ADD95F69-E6A2-45DC-A2D8-F52428B54C9B}"/>
    <dgm:cxn modelId="{555CB08C-027C-4B20-91E6-5933A6C5F9E7}" type="presOf" srcId="{95E7565C-44CF-476C-A035-C41332DFAF0A}" destId="{853EDBEF-0B8F-4843-AC75-8A1E84B42060}" srcOrd="0" destOrd="0" presId="urn:microsoft.com/office/officeart/2005/8/layout/radial1"/>
    <dgm:cxn modelId="{CF6FBB3D-F89A-494C-959E-E3BEDE38B77C}" type="presOf" srcId="{81F12599-E564-4C51-B2E7-B6A7302279C6}" destId="{16F2E2E6-1B52-43D3-A1F3-51182441EE7A}" srcOrd="0" destOrd="0" presId="urn:microsoft.com/office/officeart/2005/8/layout/radial1"/>
    <dgm:cxn modelId="{C9EF71E1-101C-426B-9191-037A1A8F192D}" srcId="{453E3245-2182-435C-AF98-E04928F58FA2}" destId="{91CA981C-D235-4230-98B2-F5214BB1E97B}" srcOrd="0" destOrd="0" parTransId="{3EB9C456-8DEE-44F8-8808-9088A320AA1E}" sibTransId="{B2296F64-5E6F-42EA-9DAD-038470E2A8D0}"/>
    <dgm:cxn modelId="{C2CDF183-EB1D-4A3C-B098-70C62A4B23E4}" type="presOf" srcId="{608BA58C-9DC2-4A97-B616-1BF7ECFD7CB6}" destId="{7E761F28-6E65-4B04-99BB-D1E0AACDE6E9}" srcOrd="1" destOrd="0" presId="urn:microsoft.com/office/officeart/2005/8/layout/radial1"/>
    <dgm:cxn modelId="{D522BE7F-C720-42A7-A8BD-9B27E23D17CC}" type="presParOf" srcId="{35CCEFD0-37CD-407E-9091-7013DB7C5E07}" destId="{00DE8A3C-6FA1-4AEF-9BDB-48B06CEF0B37}" srcOrd="0" destOrd="0" presId="urn:microsoft.com/office/officeart/2005/8/layout/radial1"/>
    <dgm:cxn modelId="{34C8F28E-71F3-4CE9-A126-B1A113439C40}" type="presParOf" srcId="{35CCEFD0-37CD-407E-9091-7013DB7C5E07}" destId="{1EC0001F-310F-47F1-BCE5-B5E1C1F8B0FB}" srcOrd="1" destOrd="0" presId="urn:microsoft.com/office/officeart/2005/8/layout/radial1"/>
    <dgm:cxn modelId="{C8FC341C-D0ED-4968-8727-6750E06FAEDC}" type="presParOf" srcId="{1EC0001F-310F-47F1-BCE5-B5E1C1F8B0FB}" destId="{56A75A4B-B26E-4006-B158-AB370DC6C87A}" srcOrd="0" destOrd="0" presId="urn:microsoft.com/office/officeart/2005/8/layout/radial1"/>
    <dgm:cxn modelId="{AB79DE73-2DD4-44CD-B60E-7060DF433BD8}" type="presParOf" srcId="{35CCEFD0-37CD-407E-9091-7013DB7C5E07}" destId="{CA847E61-5DED-400F-ADFD-7258D358235B}" srcOrd="2" destOrd="0" presId="urn:microsoft.com/office/officeart/2005/8/layout/radial1"/>
    <dgm:cxn modelId="{64F4A36C-A229-4057-AF7E-5E7FD663C129}" type="presParOf" srcId="{35CCEFD0-37CD-407E-9091-7013DB7C5E07}" destId="{5A093A2F-2F3F-4B13-82B8-1F6CF9293AA5}" srcOrd="3" destOrd="0" presId="urn:microsoft.com/office/officeart/2005/8/layout/radial1"/>
    <dgm:cxn modelId="{D278A0A2-415F-4C3D-AC35-5BF494933C97}" type="presParOf" srcId="{5A093A2F-2F3F-4B13-82B8-1F6CF9293AA5}" destId="{9DE0CBEE-DC93-404B-A0C5-A93EDA030CA3}" srcOrd="0" destOrd="0" presId="urn:microsoft.com/office/officeart/2005/8/layout/radial1"/>
    <dgm:cxn modelId="{942AB76E-A934-4B83-8B51-258C5D221661}" type="presParOf" srcId="{35CCEFD0-37CD-407E-9091-7013DB7C5E07}" destId="{9107737B-FC52-407F-8A2E-A651B25FF1D2}" srcOrd="4" destOrd="0" presId="urn:microsoft.com/office/officeart/2005/8/layout/radial1"/>
    <dgm:cxn modelId="{4517C0FF-9BED-459F-A660-CAB8604D16FC}" type="presParOf" srcId="{35CCEFD0-37CD-407E-9091-7013DB7C5E07}" destId="{853EDBEF-0B8F-4843-AC75-8A1E84B42060}" srcOrd="5" destOrd="0" presId="urn:microsoft.com/office/officeart/2005/8/layout/radial1"/>
    <dgm:cxn modelId="{FF939929-473C-4906-97E6-C92994F1E224}" type="presParOf" srcId="{853EDBEF-0B8F-4843-AC75-8A1E84B42060}" destId="{66C063F1-14C3-48DC-8F1E-323DEABE9EC0}" srcOrd="0" destOrd="0" presId="urn:microsoft.com/office/officeart/2005/8/layout/radial1"/>
    <dgm:cxn modelId="{D1FFA2A4-2C8B-4D8B-A7F6-115E44AA67DC}" type="presParOf" srcId="{35CCEFD0-37CD-407E-9091-7013DB7C5E07}" destId="{E279BA81-FB0D-4F20-9B31-FFBDA9BB24C4}" srcOrd="6" destOrd="0" presId="urn:microsoft.com/office/officeart/2005/8/layout/radial1"/>
    <dgm:cxn modelId="{9D9862B4-25B7-4DFE-9A2D-018B7DAB6F6F}" type="presParOf" srcId="{35CCEFD0-37CD-407E-9091-7013DB7C5E07}" destId="{67955DA0-1FC7-4530-A321-C42E7B3064FF}" srcOrd="7" destOrd="0" presId="urn:microsoft.com/office/officeart/2005/8/layout/radial1"/>
    <dgm:cxn modelId="{1CE23329-4237-4BCE-8977-CC7117A4453A}" type="presParOf" srcId="{67955DA0-1FC7-4530-A321-C42E7B3064FF}" destId="{9729DAB2-3A3B-47C7-A4FC-1F9BBDD33402}" srcOrd="0" destOrd="0" presId="urn:microsoft.com/office/officeart/2005/8/layout/radial1"/>
    <dgm:cxn modelId="{B005F565-03BC-48A9-A5F8-FD66B2C274CF}" type="presParOf" srcId="{35CCEFD0-37CD-407E-9091-7013DB7C5E07}" destId="{2ED8EAA9-CCB6-4EBF-9880-B387C31F5C21}" srcOrd="8" destOrd="0" presId="urn:microsoft.com/office/officeart/2005/8/layout/radial1"/>
    <dgm:cxn modelId="{FAA846FE-BFB6-4BDF-9EF4-89E545FF5A67}" type="presParOf" srcId="{35CCEFD0-37CD-407E-9091-7013DB7C5E07}" destId="{86218AB3-F645-40D8-B742-7746E59C1387}" srcOrd="9" destOrd="0" presId="urn:microsoft.com/office/officeart/2005/8/layout/radial1"/>
    <dgm:cxn modelId="{F24D3B57-FDF5-4C44-90CE-24856D89F3A2}" type="presParOf" srcId="{86218AB3-F645-40D8-B742-7746E59C1387}" destId="{7E761F28-6E65-4B04-99BB-D1E0AACDE6E9}" srcOrd="0" destOrd="0" presId="urn:microsoft.com/office/officeart/2005/8/layout/radial1"/>
    <dgm:cxn modelId="{5400C9C8-0D2D-4164-9A26-60B99554F509}" type="presParOf" srcId="{35CCEFD0-37CD-407E-9091-7013DB7C5E07}" destId="{1191BA9C-8F59-45D3-B856-F062595829D8}" srcOrd="10" destOrd="0" presId="urn:microsoft.com/office/officeart/2005/8/layout/radial1"/>
    <dgm:cxn modelId="{71FF0C58-9C37-4D10-AB00-3201A84442C0}" type="presParOf" srcId="{35CCEFD0-37CD-407E-9091-7013DB7C5E07}" destId="{16F2E2E6-1B52-43D3-A1F3-51182441EE7A}" srcOrd="11" destOrd="0" presId="urn:microsoft.com/office/officeart/2005/8/layout/radial1"/>
    <dgm:cxn modelId="{D315BE95-EACD-45B2-BB66-E1CA894F5825}" type="presParOf" srcId="{16F2E2E6-1B52-43D3-A1F3-51182441EE7A}" destId="{AD57FE31-7E4D-4B0B-B035-7041AA199006}" srcOrd="0" destOrd="0" presId="urn:microsoft.com/office/officeart/2005/8/layout/radial1"/>
    <dgm:cxn modelId="{80FDF8D2-B716-415E-A7DD-D66372899255}" type="presParOf" srcId="{35CCEFD0-37CD-407E-9091-7013DB7C5E07}" destId="{59A0C530-FDD5-443F-A41F-88349C5F49F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DEBB28-AF0F-467F-9EBC-7651BC13E3B2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1D0D4D2A-04B2-4870-AF4A-F492144695BF}">
      <dgm:prSet phldrT="[Text]"/>
      <dgm:spPr/>
      <dgm:t>
        <a:bodyPr/>
        <a:lstStyle/>
        <a:p>
          <a:r>
            <a:rPr lang="id-ID" dirty="0" smtClean="0"/>
            <a:t>Objectives</a:t>
          </a:r>
          <a:endParaRPr lang="id-ID" dirty="0"/>
        </a:p>
      </dgm:t>
    </dgm:pt>
    <dgm:pt modelId="{450D72F3-9FC7-4CB2-B96B-EA04E43C173F}" type="parTrans" cxnId="{46E5F584-6CF2-494D-BCD2-CFFBAD5ED959}">
      <dgm:prSet/>
      <dgm:spPr/>
      <dgm:t>
        <a:bodyPr/>
        <a:lstStyle/>
        <a:p>
          <a:endParaRPr lang="id-ID"/>
        </a:p>
      </dgm:t>
    </dgm:pt>
    <dgm:pt modelId="{DD94D73D-83D5-48F7-B12E-8D400387764F}" type="sibTrans" cxnId="{46E5F584-6CF2-494D-BCD2-CFFBAD5ED959}">
      <dgm:prSet/>
      <dgm:spPr/>
      <dgm:t>
        <a:bodyPr/>
        <a:lstStyle/>
        <a:p>
          <a:endParaRPr lang="id-ID"/>
        </a:p>
      </dgm:t>
    </dgm:pt>
    <dgm:pt modelId="{B7985B7D-D72E-4723-BB04-2579777A8EB3}">
      <dgm:prSet phldrT="[Text]"/>
      <dgm:spPr/>
      <dgm:t>
        <a:bodyPr/>
        <a:lstStyle/>
        <a:p>
          <a:r>
            <a:rPr lang="id-ID" dirty="0" smtClean="0"/>
            <a:t>Information</a:t>
          </a:r>
          <a:endParaRPr lang="id-ID" dirty="0"/>
        </a:p>
      </dgm:t>
    </dgm:pt>
    <dgm:pt modelId="{9840009C-757A-4476-85D8-69A7BA5117F8}" type="parTrans" cxnId="{DCD83393-0DB7-4BDE-9414-C385FED03F1D}">
      <dgm:prSet/>
      <dgm:spPr/>
      <dgm:t>
        <a:bodyPr/>
        <a:lstStyle/>
        <a:p>
          <a:endParaRPr lang="id-ID"/>
        </a:p>
      </dgm:t>
    </dgm:pt>
    <dgm:pt modelId="{652AA72D-72AB-4BAF-83FC-0AA620212FE6}" type="sibTrans" cxnId="{DCD83393-0DB7-4BDE-9414-C385FED03F1D}">
      <dgm:prSet/>
      <dgm:spPr/>
      <dgm:t>
        <a:bodyPr/>
        <a:lstStyle/>
        <a:p>
          <a:endParaRPr lang="id-ID"/>
        </a:p>
      </dgm:t>
    </dgm:pt>
    <dgm:pt modelId="{A43DFEFD-B58B-4111-9C58-50932658E279}">
      <dgm:prSet phldrT="[Text]"/>
      <dgm:spPr/>
      <dgm:t>
        <a:bodyPr/>
        <a:lstStyle/>
        <a:p>
          <a:r>
            <a:rPr lang="id-ID" dirty="0" smtClean="0"/>
            <a:t>Skills</a:t>
          </a:r>
          <a:endParaRPr lang="id-ID" dirty="0"/>
        </a:p>
      </dgm:t>
    </dgm:pt>
    <dgm:pt modelId="{39053B22-E557-4D1B-8720-07DBDFB3CC64}" type="parTrans" cxnId="{66D56AA1-3254-440E-9F97-072F3390B5F2}">
      <dgm:prSet/>
      <dgm:spPr/>
    </dgm:pt>
    <dgm:pt modelId="{9D6456DE-F3FB-4822-B57C-1F562AE307BF}" type="sibTrans" cxnId="{66D56AA1-3254-440E-9F97-072F3390B5F2}">
      <dgm:prSet/>
      <dgm:spPr/>
    </dgm:pt>
    <dgm:pt modelId="{1393B716-A1E6-4623-9123-D8BC81BBD913}" type="pres">
      <dgm:prSet presAssocID="{DEDEBB28-AF0F-467F-9EBC-7651BC13E3B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FE171703-9A13-4CFD-B0CF-2B0B187FC72D}" type="pres">
      <dgm:prSet presAssocID="{1D0D4D2A-04B2-4870-AF4A-F492144695BF}" presName="Accent1" presStyleCnt="0"/>
      <dgm:spPr/>
    </dgm:pt>
    <dgm:pt modelId="{406101A7-AFE6-4F83-A4B7-BFAE0585C738}" type="pres">
      <dgm:prSet presAssocID="{1D0D4D2A-04B2-4870-AF4A-F492144695BF}" presName="Accent" presStyleLbl="node1" presStyleIdx="0" presStyleCnt="3"/>
      <dgm:spPr/>
    </dgm:pt>
    <dgm:pt modelId="{86F23CBA-1810-47F4-BF94-4640E786DAC0}" type="pres">
      <dgm:prSet presAssocID="{1D0D4D2A-04B2-4870-AF4A-F492144695B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3E6ADE2-7AEE-4ADC-92AD-7F6EC2A71291}" type="pres">
      <dgm:prSet presAssocID="{B7985B7D-D72E-4723-BB04-2579777A8EB3}" presName="Accent2" presStyleCnt="0"/>
      <dgm:spPr/>
    </dgm:pt>
    <dgm:pt modelId="{67B0028E-E39B-4471-807B-0690BB44A9FB}" type="pres">
      <dgm:prSet presAssocID="{B7985B7D-D72E-4723-BB04-2579777A8EB3}" presName="Accent" presStyleLbl="node1" presStyleIdx="1" presStyleCnt="3"/>
      <dgm:spPr/>
    </dgm:pt>
    <dgm:pt modelId="{8B409D22-39F3-42A2-8520-3C69E430380F}" type="pres">
      <dgm:prSet presAssocID="{B7985B7D-D72E-4723-BB04-2579777A8EB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C680185-AB6A-417F-9790-AD24AE2EA793}" type="pres">
      <dgm:prSet presAssocID="{A43DFEFD-B58B-4111-9C58-50932658E279}" presName="Accent3" presStyleCnt="0"/>
      <dgm:spPr/>
    </dgm:pt>
    <dgm:pt modelId="{1FFC134B-E213-44C9-B028-6401AB524466}" type="pres">
      <dgm:prSet presAssocID="{A43DFEFD-B58B-4111-9C58-50932658E279}" presName="Accent" presStyleLbl="node1" presStyleIdx="2" presStyleCnt="3"/>
      <dgm:spPr/>
    </dgm:pt>
    <dgm:pt modelId="{797ACCF0-7978-496E-B037-F9D6D9B7D4F8}" type="pres">
      <dgm:prSet presAssocID="{A43DFEFD-B58B-4111-9C58-50932658E279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6E5F584-6CF2-494D-BCD2-CFFBAD5ED959}" srcId="{DEDEBB28-AF0F-467F-9EBC-7651BC13E3B2}" destId="{1D0D4D2A-04B2-4870-AF4A-F492144695BF}" srcOrd="0" destOrd="0" parTransId="{450D72F3-9FC7-4CB2-B96B-EA04E43C173F}" sibTransId="{DD94D73D-83D5-48F7-B12E-8D400387764F}"/>
    <dgm:cxn modelId="{22FB39E9-1E0E-4AB0-AEC2-246D5001BBB7}" type="presOf" srcId="{1D0D4D2A-04B2-4870-AF4A-F492144695BF}" destId="{86F23CBA-1810-47F4-BF94-4640E786DAC0}" srcOrd="0" destOrd="0" presId="urn:microsoft.com/office/officeart/2009/layout/CircleArrowProcess"/>
    <dgm:cxn modelId="{DCD83393-0DB7-4BDE-9414-C385FED03F1D}" srcId="{DEDEBB28-AF0F-467F-9EBC-7651BC13E3B2}" destId="{B7985B7D-D72E-4723-BB04-2579777A8EB3}" srcOrd="1" destOrd="0" parTransId="{9840009C-757A-4476-85D8-69A7BA5117F8}" sibTransId="{652AA72D-72AB-4BAF-83FC-0AA620212FE6}"/>
    <dgm:cxn modelId="{66D56AA1-3254-440E-9F97-072F3390B5F2}" srcId="{DEDEBB28-AF0F-467F-9EBC-7651BC13E3B2}" destId="{A43DFEFD-B58B-4111-9C58-50932658E279}" srcOrd="2" destOrd="0" parTransId="{39053B22-E557-4D1B-8720-07DBDFB3CC64}" sibTransId="{9D6456DE-F3FB-4822-B57C-1F562AE307BF}"/>
    <dgm:cxn modelId="{EA6B8D97-2D12-4B3F-A4B6-575CF0566F67}" type="presOf" srcId="{DEDEBB28-AF0F-467F-9EBC-7651BC13E3B2}" destId="{1393B716-A1E6-4623-9123-D8BC81BBD913}" srcOrd="0" destOrd="0" presId="urn:microsoft.com/office/officeart/2009/layout/CircleArrowProcess"/>
    <dgm:cxn modelId="{CB9C7AEC-57AD-4FA6-9785-06E887DE20F4}" type="presOf" srcId="{A43DFEFD-B58B-4111-9C58-50932658E279}" destId="{797ACCF0-7978-496E-B037-F9D6D9B7D4F8}" srcOrd="0" destOrd="0" presId="urn:microsoft.com/office/officeart/2009/layout/CircleArrowProcess"/>
    <dgm:cxn modelId="{7A69C86D-A8CB-4A6B-9FAF-CD8B61EA10E5}" type="presOf" srcId="{B7985B7D-D72E-4723-BB04-2579777A8EB3}" destId="{8B409D22-39F3-42A2-8520-3C69E430380F}" srcOrd="0" destOrd="0" presId="urn:microsoft.com/office/officeart/2009/layout/CircleArrowProcess"/>
    <dgm:cxn modelId="{893E7AF4-FDE4-492B-ABF2-C747490D0353}" type="presParOf" srcId="{1393B716-A1E6-4623-9123-D8BC81BBD913}" destId="{FE171703-9A13-4CFD-B0CF-2B0B187FC72D}" srcOrd="0" destOrd="0" presId="urn:microsoft.com/office/officeart/2009/layout/CircleArrowProcess"/>
    <dgm:cxn modelId="{317E9D70-F69F-4E61-9228-C55F0E6223A7}" type="presParOf" srcId="{FE171703-9A13-4CFD-B0CF-2B0B187FC72D}" destId="{406101A7-AFE6-4F83-A4B7-BFAE0585C738}" srcOrd="0" destOrd="0" presId="urn:microsoft.com/office/officeart/2009/layout/CircleArrowProcess"/>
    <dgm:cxn modelId="{33C50A6C-A00A-4D89-830A-9BB34772E717}" type="presParOf" srcId="{1393B716-A1E6-4623-9123-D8BC81BBD913}" destId="{86F23CBA-1810-47F4-BF94-4640E786DAC0}" srcOrd="1" destOrd="0" presId="urn:microsoft.com/office/officeart/2009/layout/CircleArrowProcess"/>
    <dgm:cxn modelId="{6F49280E-F98B-4C34-A695-ED4D756D4A06}" type="presParOf" srcId="{1393B716-A1E6-4623-9123-D8BC81BBD913}" destId="{B3E6ADE2-7AEE-4ADC-92AD-7F6EC2A71291}" srcOrd="2" destOrd="0" presId="urn:microsoft.com/office/officeart/2009/layout/CircleArrowProcess"/>
    <dgm:cxn modelId="{4C05D68B-DF65-4858-8DA5-5E41E88DD381}" type="presParOf" srcId="{B3E6ADE2-7AEE-4ADC-92AD-7F6EC2A71291}" destId="{67B0028E-E39B-4471-807B-0690BB44A9FB}" srcOrd="0" destOrd="0" presId="urn:microsoft.com/office/officeart/2009/layout/CircleArrowProcess"/>
    <dgm:cxn modelId="{FC0F2B62-E236-4D74-932E-7F8250CB8544}" type="presParOf" srcId="{1393B716-A1E6-4623-9123-D8BC81BBD913}" destId="{8B409D22-39F3-42A2-8520-3C69E430380F}" srcOrd="3" destOrd="0" presId="urn:microsoft.com/office/officeart/2009/layout/CircleArrowProcess"/>
    <dgm:cxn modelId="{633F13DA-8B95-4AD3-9B89-A2A87EE0BBDE}" type="presParOf" srcId="{1393B716-A1E6-4623-9123-D8BC81BBD913}" destId="{9C680185-AB6A-417F-9790-AD24AE2EA793}" srcOrd="4" destOrd="0" presId="urn:microsoft.com/office/officeart/2009/layout/CircleArrowProcess"/>
    <dgm:cxn modelId="{251297A5-6702-4EFF-A120-511C80E7A6C6}" type="presParOf" srcId="{9C680185-AB6A-417F-9790-AD24AE2EA793}" destId="{1FFC134B-E213-44C9-B028-6401AB524466}" srcOrd="0" destOrd="0" presId="urn:microsoft.com/office/officeart/2009/layout/CircleArrowProcess"/>
    <dgm:cxn modelId="{75ECB07F-C0BE-4ED5-80CD-69F693CFA19F}" type="presParOf" srcId="{1393B716-A1E6-4623-9123-D8BC81BBD913}" destId="{797ACCF0-7978-496E-B037-F9D6D9B7D4F8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35D4EE-790E-419C-8802-454EEF18B490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691719A4-C172-4354-BE6F-522DE8D02EC0}">
      <dgm:prSet phldrT="[Text]"/>
      <dgm:spPr/>
      <dgm:t>
        <a:bodyPr/>
        <a:lstStyle/>
        <a:p>
          <a:r>
            <a:rPr lang="id-ID" dirty="0" smtClean="0"/>
            <a:t>Readiness</a:t>
          </a:r>
          <a:endParaRPr lang="id-ID" dirty="0"/>
        </a:p>
      </dgm:t>
    </dgm:pt>
    <dgm:pt modelId="{2ABCA114-9AB4-41E3-9CFF-CD76450687CD}" type="parTrans" cxnId="{7295D474-4250-4F8D-8ADC-DB8022796F2A}">
      <dgm:prSet/>
      <dgm:spPr/>
      <dgm:t>
        <a:bodyPr/>
        <a:lstStyle/>
        <a:p>
          <a:endParaRPr lang="id-ID"/>
        </a:p>
      </dgm:t>
    </dgm:pt>
    <dgm:pt modelId="{8155FB5F-181A-4517-8351-467B5ACE4258}" type="sibTrans" cxnId="{7295D474-4250-4F8D-8ADC-DB8022796F2A}">
      <dgm:prSet/>
      <dgm:spPr/>
      <dgm:t>
        <a:bodyPr/>
        <a:lstStyle/>
        <a:p>
          <a:endParaRPr lang="id-ID"/>
        </a:p>
      </dgm:t>
    </dgm:pt>
    <dgm:pt modelId="{5F163A30-EE03-4BB2-9BAA-DB6713DBAEC7}">
      <dgm:prSet phldrT="[Text]"/>
      <dgm:spPr/>
      <dgm:t>
        <a:bodyPr/>
        <a:lstStyle/>
        <a:p>
          <a:r>
            <a:rPr lang="id-ID" dirty="0" smtClean="0"/>
            <a:t>Interest</a:t>
          </a:r>
          <a:endParaRPr lang="id-ID" dirty="0"/>
        </a:p>
      </dgm:t>
    </dgm:pt>
    <dgm:pt modelId="{06008A4B-85E1-4AA2-A095-5190A11ADB43}" type="parTrans" cxnId="{DC5D3A86-D8E3-4B49-8FD2-EEA2D6AF2A2B}">
      <dgm:prSet/>
      <dgm:spPr/>
      <dgm:t>
        <a:bodyPr/>
        <a:lstStyle/>
        <a:p>
          <a:endParaRPr lang="id-ID"/>
        </a:p>
      </dgm:t>
    </dgm:pt>
    <dgm:pt modelId="{E1A843D4-131B-4FD1-8842-7D243E4902A0}" type="sibTrans" cxnId="{DC5D3A86-D8E3-4B49-8FD2-EEA2D6AF2A2B}">
      <dgm:prSet/>
      <dgm:spPr/>
      <dgm:t>
        <a:bodyPr/>
        <a:lstStyle/>
        <a:p>
          <a:endParaRPr lang="id-ID"/>
        </a:p>
      </dgm:t>
    </dgm:pt>
    <dgm:pt modelId="{899647DD-A349-45FB-8729-014613E83A0F}">
      <dgm:prSet phldrT="[Text]"/>
      <dgm:spPr/>
      <dgm:t>
        <a:bodyPr/>
        <a:lstStyle/>
        <a:p>
          <a:r>
            <a:rPr lang="id-ID" dirty="0" smtClean="0"/>
            <a:t>Learning profile</a:t>
          </a:r>
          <a:endParaRPr lang="id-ID" dirty="0"/>
        </a:p>
      </dgm:t>
    </dgm:pt>
    <dgm:pt modelId="{CE0C45E2-7FC8-49DA-9A5C-C88735720E2E}" type="parTrans" cxnId="{A91BE1EC-84AD-4427-8C97-96CBF3E477E4}">
      <dgm:prSet/>
      <dgm:spPr/>
      <dgm:t>
        <a:bodyPr/>
        <a:lstStyle/>
        <a:p>
          <a:endParaRPr lang="id-ID"/>
        </a:p>
      </dgm:t>
    </dgm:pt>
    <dgm:pt modelId="{D2E3CE5F-0507-4E10-AA5B-E25AB8855DED}" type="sibTrans" cxnId="{A91BE1EC-84AD-4427-8C97-96CBF3E477E4}">
      <dgm:prSet/>
      <dgm:spPr/>
      <dgm:t>
        <a:bodyPr/>
        <a:lstStyle/>
        <a:p>
          <a:endParaRPr lang="id-ID"/>
        </a:p>
      </dgm:t>
    </dgm:pt>
    <dgm:pt modelId="{B5730195-0194-475D-9AE3-7A349539E7FB}" type="pres">
      <dgm:prSet presAssocID="{4D35D4EE-790E-419C-8802-454EEF18B49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76D23E96-33D0-4366-A1BA-943FB0327BB2}" type="pres">
      <dgm:prSet presAssocID="{691719A4-C172-4354-BE6F-522DE8D02EC0}" presName="Accent1" presStyleCnt="0"/>
      <dgm:spPr/>
    </dgm:pt>
    <dgm:pt modelId="{F9B4459C-E180-474E-B0B6-7CAADC5DC663}" type="pres">
      <dgm:prSet presAssocID="{691719A4-C172-4354-BE6F-522DE8D02EC0}" presName="Accent" presStyleLbl="node1" presStyleIdx="0" presStyleCnt="3"/>
      <dgm:spPr/>
    </dgm:pt>
    <dgm:pt modelId="{C9056A39-AB99-4385-8BAB-ED16369D8487}" type="pres">
      <dgm:prSet presAssocID="{691719A4-C172-4354-BE6F-522DE8D02EC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450486-7E00-49BB-B7DC-C136EE127C26}" type="pres">
      <dgm:prSet presAssocID="{5F163A30-EE03-4BB2-9BAA-DB6713DBAEC7}" presName="Accent2" presStyleCnt="0"/>
      <dgm:spPr/>
    </dgm:pt>
    <dgm:pt modelId="{A22A047A-8137-4F16-B2A0-49C22DB35475}" type="pres">
      <dgm:prSet presAssocID="{5F163A30-EE03-4BB2-9BAA-DB6713DBAEC7}" presName="Accent" presStyleLbl="node1" presStyleIdx="1" presStyleCnt="3"/>
      <dgm:spPr/>
    </dgm:pt>
    <dgm:pt modelId="{B363A5C4-5A3C-41B0-B662-FCF9D85602B5}" type="pres">
      <dgm:prSet presAssocID="{5F163A30-EE03-4BB2-9BAA-DB6713DBAEC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80EF549-374A-43CE-9959-7FDE87C2C3E7}" type="pres">
      <dgm:prSet presAssocID="{899647DD-A349-45FB-8729-014613E83A0F}" presName="Accent3" presStyleCnt="0"/>
      <dgm:spPr/>
    </dgm:pt>
    <dgm:pt modelId="{A333D5F2-B599-4EE0-A194-09CDF88FC02E}" type="pres">
      <dgm:prSet presAssocID="{899647DD-A349-45FB-8729-014613E83A0F}" presName="Accent" presStyleLbl="node1" presStyleIdx="2" presStyleCnt="3"/>
      <dgm:spPr/>
    </dgm:pt>
    <dgm:pt modelId="{6AF85248-01F2-4BB0-A07C-5C8FAF32B3F0}" type="pres">
      <dgm:prSet presAssocID="{899647DD-A349-45FB-8729-014613E83A0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91BE1EC-84AD-4427-8C97-96CBF3E477E4}" srcId="{4D35D4EE-790E-419C-8802-454EEF18B490}" destId="{899647DD-A349-45FB-8729-014613E83A0F}" srcOrd="2" destOrd="0" parTransId="{CE0C45E2-7FC8-49DA-9A5C-C88735720E2E}" sibTransId="{D2E3CE5F-0507-4E10-AA5B-E25AB8855DED}"/>
    <dgm:cxn modelId="{D5366F8F-4A7E-4948-8824-630557781908}" type="presOf" srcId="{899647DD-A349-45FB-8729-014613E83A0F}" destId="{6AF85248-01F2-4BB0-A07C-5C8FAF32B3F0}" srcOrd="0" destOrd="0" presId="urn:microsoft.com/office/officeart/2009/layout/CircleArrowProcess"/>
    <dgm:cxn modelId="{DC5D3A86-D8E3-4B49-8FD2-EEA2D6AF2A2B}" srcId="{4D35D4EE-790E-419C-8802-454EEF18B490}" destId="{5F163A30-EE03-4BB2-9BAA-DB6713DBAEC7}" srcOrd="1" destOrd="0" parTransId="{06008A4B-85E1-4AA2-A095-5190A11ADB43}" sibTransId="{E1A843D4-131B-4FD1-8842-7D243E4902A0}"/>
    <dgm:cxn modelId="{7295D474-4250-4F8D-8ADC-DB8022796F2A}" srcId="{4D35D4EE-790E-419C-8802-454EEF18B490}" destId="{691719A4-C172-4354-BE6F-522DE8D02EC0}" srcOrd="0" destOrd="0" parTransId="{2ABCA114-9AB4-41E3-9CFF-CD76450687CD}" sibTransId="{8155FB5F-181A-4517-8351-467B5ACE4258}"/>
    <dgm:cxn modelId="{66901897-4FCE-4A0B-8432-F10705D4C908}" type="presOf" srcId="{4D35D4EE-790E-419C-8802-454EEF18B490}" destId="{B5730195-0194-475D-9AE3-7A349539E7FB}" srcOrd="0" destOrd="0" presId="urn:microsoft.com/office/officeart/2009/layout/CircleArrowProcess"/>
    <dgm:cxn modelId="{7EA32A15-F29E-435D-B5D2-3DEED43E95BC}" type="presOf" srcId="{5F163A30-EE03-4BB2-9BAA-DB6713DBAEC7}" destId="{B363A5C4-5A3C-41B0-B662-FCF9D85602B5}" srcOrd="0" destOrd="0" presId="urn:microsoft.com/office/officeart/2009/layout/CircleArrowProcess"/>
    <dgm:cxn modelId="{8F1C39CA-5155-4EF9-AD0F-3CEBDB86288A}" type="presOf" srcId="{691719A4-C172-4354-BE6F-522DE8D02EC0}" destId="{C9056A39-AB99-4385-8BAB-ED16369D8487}" srcOrd="0" destOrd="0" presId="urn:microsoft.com/office/officeart/2009/layout/CircleArrowProcess"/>
    <dgm:cxn modelId="{A533C73F-B959-4CED-9C72-BE3D8B949CF2}" type="presParOf" srcId="{B5730195-0194-475D-9AE3-7A349539E7FB}" destId="{76D23E96-33D0-4366-A1BA-943FB0327BB2}" srcOrd="0" destOrd="0" presId="urn:microsoft.com/office/officeart/2009/layout/CircleArrowProcess"/>
    <dgm:cxn modelId="{8D8CAA3A-E416-4F0F-8F01-3253B07F6721}" type="presParOf" srcId="{76D23E96-33D0-4366-A1BA-943FB0327BB2}" destId="{F9B4459C-E180-474E-B0B6-7CAADC5DC663}" srcOrd="0" destOrd="0" presId="urn:microsoft.com/office/officeart/2009/layout/CircleArrowProcess"/>
    <dgm:cxn modelId="{8AE5A875-D29B-4D9B-A981-AAE1A4D24B11}" type="presParOf" srcId="{B5730195-0194-475D-9AE3-7A349539E7FB}" destId="{C9056A39-AB99-4385-8BAB-ED16369D8487}" srcOrd="1" destOrd="0" presId="urn:microsoft.com/office/officeart/2009/layout/CircleArrowProcess"/>
    <dgm:cxn modelId="{36D2AED3-CA60-4BD4-A9D9-79A2D918E3EC}" type="presParOf" srcId="{B5730195-0194-475D-9AE3-7A349539E7FB}" destId="{12450486-7E00-49BB-B7DC-C136EE127C26}" srcOrd="2" destOrd="0" presId="urn:microsoft.com/office/officeart/2009/layout/CircleArrowProcess"/>
    <dgm:cxn modelId="{B1F4807C-5382-47C5-9B9C-BB5E804B395F}" type="presParOf" srcId="{12450486-7E00-49BB-B7DC-C136EE127C26}" destId="{A22A047A-8137-4F16-B2A0-49C22DB35475}" srcOrd="0" destOrd="0" presId="urn:microsoft.com/office/officeart/2009/layout/CircleArrowProcess"/>
    <dgm:cxn modelId="{F6F211BA-7132-47CD-85A5-091275417D83}" type="presParOf" srcId="{B5730195-0194-475D-9AE3-7A349539E7FB}" destId="{B363A5C4-5A3C-41B0-B662-FCF9D85602B5}" srcOrd="3" destOrd="0" presId="urn:microsoft.com/office/officeart/2009/layout/CircleArrowProcess"/>
    <dgm:cxn modelId="{1E2AF2A7-04B1-4035-85B8-3F936B850568}" type="presParOf" srcId="{B5730195-0194-475D-9AE3-7A349539E7FB}" destId="{980EF549-374A-43CE-9959-7FDE87C2C3E7}" srcOrd="4" destOrd="0" presId="urn:microsoft.com/office/officeart/2009/layout/CircleArrowProcess"/>
    <dgm:cxn modelId="{EBDFC155-FA07-4BD4-A2F0-87E27C88501E}" type="presParOf" srcId="{980EF549-374A-43CE-9959-7FDE87C2C3E7}" destId="{A333D5F2-B599-4EE0-A194-09CDF88FC02E}" srcOrd="0" destOrd="0" presId="urn:microsoft.com/office/officeart/2009/layout/CircleArrowProcess"/>
    <dgm:cxn modelId="{0AEE2FA1-6DED-4624-8B68-0FA1D471016E}" type="presParOf" srcId="{B5730195-0194-475D-9AE3-7A349539E7FB}" destId="{6AF85248-01F2-4BB0-A07C-5C8FAF32B3F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0235D1-CD75-45BD-B8C6-927DB5DAA520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9206CF5D-7127-4577-81B8-10903BA29DAD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DFFC3D7D-7F52-409F-B312-431D6AB4F720}" type="parTrans" cxnId="{366DDC38-999A-4C8D-882C-6D980E9C89B6}">
      <dgm:prSet/>
      <dgm:spPr/>
      <dgm:t>
        <a:bodyPr/>
        <a:lstStyle/>
        <a:p>
          <a:endParaRPr lang="id-ID"/>
        </a:p>
      </dgm:t>
    </dgm:pt>
    <dgm:pt modelId="{98A56586-F630-403B-A5A8-EFD1DD831ED2}" type="sibTrans" cxnId="{366DDC38-999A-4C8D-882C-6D980E9C89B6}">
      <dgm:prSet/>
      <dgm:spPr/>
      <dgm:t>
        <a:bodyPr/>
        <a:lstStyle/>
        <a:p>
          <a:endParaRPr lang="id-ID"/>
        </a:p>
      </dgm:t>
    </dgm:pt>
    <dgm:pt modelId="{F80C129B-9695-44BF-AEC5-83C134BC708F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32A4F1A1-D9E0-4497-BE71-593A23E293DC}" type="parTrans" cxnId="{5C28B6E6-1112-408E-9036-EFFA7FAFB4BA}">
      <dgm:prSet/>
      <dgm:spPr/>
      <dgm:t>
        <a:bodyPr/>
        <a:lstStyle/>
        <a:p>
          <a:endParaRPr lang="id-ID"/>
        </a:p>
      </dgm:t>
    </dgm:pt>
    <dgm:pt modelId="{BE336DC3-C701-4287-8626-815ECA4AC6B1}" type="sibTrans" cxnId="{5C28B6E6-1112-408E-9036-EFFA7FAFB4BA}">
      <dgm:prSet/>
      <dgm:spPr/>
      <dgm:t>
        <a:bodyPr/>
        <a:lstStyle/>
        <a:p>
          <a:endParaRPr lang="id-ID"/>
        </a:p>
      </dgm:t>
    </dgm:pt>
    <dgm:pt modelId="{513CE19F-03E3-45BE-8596-32E0CEB0EE8F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8EAC6492-D862-4DF9-99A0-CCC569AD0844}" type="parTrans" cxnId="{EDD04FC2-210A-4DAE-A10F-06927F1EC7BF}">
      <dgm:prSet/>
      <dgm:spPr/>
      <dgm:t>
        <a:bodyPr/>
        <a:lstStyle/>
        <a:p>
          <a:endParaRPr lang="id-ID"/>
        </a:p>
      </dgm:t>
    </dgm:pt>
    <dgm:pt modelId="{48E9BF3B-BD9C-439A-B44B-43B996E2D702}" type="sibTrans" cxnId="{EDD04FC2-210A-4DAE-A10F-06927F1EC7BF}">
      <dgm:prSet/>
      <dgm:spPr/>
      <dgm:t>
        <a:bodyPr/>
        <a:lstStyle/>
        <a:p>
          <a:endParaRPr lang="id-ID"/>
        </a:p>
      </dgm:t>
    </dgm:pt>
    <dgm:pt modelId="{B977B539-4177-46F5-86DF-AE00EC6E5D93}" type="pres">
      <dgm:prSet presAssocID="{CA0235D1-CD75-45BD-B8C6-927DB5DAA52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96EDE124-4504-40F3-8638-2305D3D2D104}" type="pres">
      <dgm:prSet presAssocID="{9206CF5D-7127-4577-81B8-10903BA29DAD}" presName="composite" presStyleCnt="0"/>
      <dgm:spPr/>
    </dgm:pt>
    <dgm:pt modelId="{F2390536-BD63-4F32-AA84-5ED868C12429}" type="pres">
      <dgm:prSet presAssocID="{9206CF5D-7127-4577-81B8-10903BA29DAD}" presName="LShape" presStyleLbl="alignNode1" presStyleIdx="0" presStyleCnt="5"/>
      <dgm:spPr/>
    </dgm:pt>
    <dgm:pt modelId="{80708402-6D6C-47D9-9C23-9704B64E0017}" type="pres">
      <dgm:prSet presAssocID="{9206CF5D-7127-4577-81B8-10903BA29DA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FA48B2-1D21-4565-904E-35F34B42E6F7}" type="pres">
      <dgm:prSet presAssocID="{9206CF5D-7127-4577-81B8-10903BA29DAD}" presName="Triangle" presStyleLbl="alignNode1" presStyleIdx="1" presStyleCnt="5"/>
      <dgm:spPr/>
    </dgm:pt>
    <dgm:pt modelId="{FEE0A21D-D944-4DCD-911B-E488CE1F08A7}" type="pres">
      <dgm:prSet presAssocID="{98A56586-F630-403B-A5A8-EFD1DD831ED2}" presName="sibTrans" presStyleCnt="0"/>
      <dgm:spPr/>
    </dgm:pt>
    <dgm:pt modelId="{B4956DEA-480B-4772-96D8-D65FDA9A347C}" type="pres">
      <dgm:prSet presAssocID="{98A56586-F630-403B-A5A8-EFD1DD831ED2}" presName="space" presStyleCnt="0"/>
      <dgm:spPr/>
    </dgm:pt>
    <dgm:pt modelId="{3EEACA7E-3ED6-4588-AF9C-5021777DBC29}" type="pres">
      <dgm:prSet presAssocID="{F80C129B-9695-44BF-AEC5-83C134BC708F}" presName="composite" presStyleCnt="0"/>
      <dgm:spPr/>
    </dgm:pt>
    <dgm:pt modelId="{DF3F0636-4927-46F0-A409-DA70D0FF2640}" type="pres">
      <dgm:prSet presAssocID="{F80C129B-9695-44BF-AEC5-83C134BC708F}" presName="LShape" presStyleLbl="alignNode1" presStyleIdx="2" presStyleCnt="5"/>
      <dgm:spPr/>
    </dgm:pt>
    <dgm:pt modelId="{04DAD401-F940-4005-B6A0-8CA94F01CFAD}" type="pres">
      <dgm:prSet presAssocID="{F80C129B-9695-44BF-AEC5-83C134BC708F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9153EE-FB9F-4E3C-A762-AB37D61B45C3}" type="pres">
      <dgm:prSet presAssocID="{F80C129B-9695-44BF-AEC5-83C134BC708F}" presName="Triangle" presStyleLbl="alignNode1" presStyleIdx="3" presStyleCnt="5"/>
      <dgm:spPr/>
    </dgm:pt>
    <dgm:pt modelId="{0A1B999D-AFB3-496C-A19D-7D7219DB5A06}" type="pres">
      <dgm:prSet presAssocID="{BE336DC3-C701-4287-8626-815ECA4AC6B1}" presName="sibTrans" presStyleCnt="0"/>
      <dgm:spPr/>
    </dgm:pt>
    <dgm:pt modelId="{55D30476-694B-490B-AD44-8597AF152D02}" type="pres">
      <dgm:prSet presAssocID="{BE336DC3-C701-4287-8626-815ECA4AC6B1}" presName="space" presStyleCnt="0"/>
      <dgm:spPr/>
    </dgm:pt>
    <dgm:pt modelId="{7FA9B02A-A2A9-460D-AED2-FA9B5A8FFCAE}" type="pres">
      <dgm:prSet presAssocID="{513CE19F-03E3-45BE-8596-32E0CEB0EE8F}" presName="composite" presStyleCnt="0"/>
      <dgm:spPr/>
    </dgm:pt>
    <dgm:pt modelId="{F81A8656-0AC8-4512-9731-8E3091427E72}" type="pres">
      <dgm:prSet presAssocID="{513CE19F-03E3-45BE-8596-32E0CEB0EE8F}" presName="LShape" presStyleLbl="alignNode1" presStyleIdx="4" presStyleCnt="5"/>
      <dgm:spPr/>
    </dgm:pt>
    <dgm:pt modelId="{E8C82A7F-B6B8-4C10-B8EB-DDCB2DF74E98}" type="pres">
      <dgm:prSet presAssocID="{513CE19F-03E3-45BE-8596-32E0CEB0EE8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C28B6E6-1112-408E-9036-EFFA7FAFB4BA}" srcId="{CA0235D1-CD75-45BD-B8C6-927DB5DAA520}" destId="{F80C129B-9695-44BF-AEC5-83C134BC708F}" srcOrd="1" destOrd="0" parTransId="{32A4F1A1-D9E0-4497-BE71-593A23E293DC}" sibTransId="{BE336DC3-C701-4287-8626-815ECA4AC6B1}"/>
    <dgm:cxn modelId="{EDD04FC2-210A-4DAE-A10F-06927F1EC7BF}" srcId="{CA0235D1-CD75-45BD-B8C6-927DB5DAA520}" destId="{513CE19F-03E3-45BE-8596-32E0CEB0EE8F}" srcOrd="2" destOrd="0" parTransId="{8EAC6492-D862-4DF9-99A0-CCC569AD0844}" sibTransId="{48E9BF3B-BD9C-439A-B44B-43B996E2D702}"/>
    <dgm:cxn modelId="{CE7A9DD3-B90A-4A19-8A84-4830A19B75D2}" type="presOf" srcId="{9206CF5D-7127-4577-81B8-10903BA29DAD}" destId="{80708402-6D6C-47D9-9C23-9704B64E0017}" srcOrd="0" destOrd="0" presId="urn:microsoft.com/office/officeart/2009/3/layout/StepUpProcess"/>
    <dgm:cxn modelId="{537F2F32-B375-4057-B203-31E516972784}" type="presOf" srcId="{513CE19F-03E3-45BE-8596-32E0CEB0EE8F}" destId="{E8C82A7F-B6B8-4C10-B8EB-DDCB2DF74E98}" srcOrd="0" destOrd="0" presId="urn:microsoft.com/office/officeart/2009/3/layout/StepUpProcess"/>
    <dgm:cxn modelId="{366DDC38-999A-4C8D-882C-6D980E9C89B6}" srcId="{CA0235D1-CD75-45BD-B8C6-927DB5DAA520}" destId="{9206CF5D-7127-4577-81B8-10903BA29DAD}" srcOrd="0" destOrd="0" parTransId="{DFFC3D7D-7F52-409F-B312-431D6AB4F720}" sibTransId="{98A56586-F630-403B-A5A8-EFD1DD831ED2}"/>
    <dgm:cxn modelId="{2D820484-6475-42DF-BDB6-37EE9F9FFE5D}" type="presOf" srcId="{F80C129B-9695-44BF-AEC5-83C134BC708F}" destId="{04DAD401-F940-4005-B6A0-8CA94F01CFAD}" srcOrd="0" destOrd="0" presId="urn:microsoft.com/office/officeart/2009/3/layout/StepUpProcess"/>
    <dgm:cxn modelId="{AADAEC36-E08E-4DF1-B363-2BA63F7A0005}" type="presOf" srcId="{CA0235D1-CD75-45BD-B8C6-927DB5DAA520}" destId="{B977B539-4177-46F5-86DF-AE00EC6E5D93}" srcOrd="0" destOrd="0" presId="urn:microsoft.com/office/officeart/2009/3/layout/StepUpProcess"/>
    <dgm:cxn modelId="{EAAD5BEA-6E83-4D79-9C1A-A461E21601D7}" type="presParOf" srcId="{B977B539-4177-46F5-86DF-AE00EC6E5D93}" destId="{96EDE124-4504-40F3-8638-2305D3D2D104}" srcOrd="0" destOrd="0" presId="urn:microsoft.com/office/officeart/2009/3/layout/StepUpProcess"/>
    <dgm:cxn modelId="{5CD95A9B-5734-4ED3-B44A-9693CD7FA9BA}" type="presParOf" srcId="{96EDE124-4504-40F3-8638-2305D3D2D104}" destId="{F2390536-BD63-4F32-AA84-5ED868C12429}" srcOrd="0" destOrd="0" presId="urn:microsoft.com/office/officeart/2009/3/layout/StepUpProcess"/>
    <dgm:cxn modelId="{70AFD8E7-8A43-4DB0-A7A9-BBAD891C6DB7}" type="presParOf" srcId="{96EDE124-4504-40F3-8638-2305D3D2D104}" destId="{80708402-6D6C-47D9-9C23-9704B64E0017}" srcOrd="1" destOrd="0" presId="urn:microsoft.com/office/officeart/2009/3/layout/StepUpProcess"/>
    <dgm:cxn modelId="{6BEFA6B1-1355-4233-AA89-3156DFAE8F86}" type="presParOf" srcId="{96EDE124-4504-40F3-8638-2305D3D2D104}" destId="{71FA48B2-1D21-4565-904E-35F34B42E6F7}" srcOrd="2" destOrd="0" presId="urn:microsoft.com/office/officeart/2009/3/layout/StepUpProcess"/>
    <dgm:cxn modelId="{3E7D5117-DEB9-4D26-8DAB-86914B11502F}" type="presParOf" srcId="{B977B539-4177-46F5-86DF-AE00EC6E5D93}" destId="{FEE0A21D-D944-4DCD-911B-E488CE1F08A7}" srcOrd="1" destOrd="0" presId="urn:microsoft.com/office/officeart/2009/3/layout/StepUpProcess"/>
    <dgm:cxn modelId="{91F4973B-D530-4F58-8581-29BA7482AD30}" type="presParOf" srcId="{FEE0A21D-D944-4DCD-911B-E488CE1F08A7}" destId="{B4956DEA-480B-4772-96D8-D65FDA9A347C}" srcOrd="0" destOrd="0" presId="urn:microsoft.com/office/officeart/2009/3/layout/StepUpProcess"/>
    <dgm:cxn modelId="{21EA7F9F-C59D-460E-AAAD-88168B2FA18D}" type="presParOf" srcId="{B977B539-4177-46F5-86DF-AE00EC6E5D93}" destId="{3EEACA7E-3ED6-4588-AF9C-5021777DBC29}" srcOrd="2" destOrd="0" presId="urn:microsoft.com/office/officeart/2009/3/layout/StepUpProcess"/>
    <dgm:cxn modelId="{7F394BAE-8278-4213-9DF3-2CDE2A8B840A}" type="presParOf" srcId="{3EEACA7E-3ED6-4588-AF9C-5021777DBC29}" destId="{DF3F0636-4927-46F0-A409-DA70D0FF2640}" srcOrd="0" destOrd="0" presId="urn:microsoft.com/office/officeart/2009/3/layout/StepUpProcess"/>
    <dgm:cxn modelId="{62D1046F-54D2-41ED-8605-A592385ADDBE}" type="presParOf" srcId="{3EEACA7E-3ED6-4588-AF9C-5021777DBC29}" destId="{04DAD401-F940-4005-B6A0-8CA94F01CFAD}" srcOrd="1" destOrd="0" presId="urn:microsoft.com/office/officeart/2009/3/layout/StepUpProcess"/>
    <dgm:cxn modelId="{97F0D539-7BA7-4F22-A66B-C554F952DD1F}" type="presParOf" srcId="{3EEACA7E-3ED6-4588-AF9C-5021777DBC29}" destId="{579153EE-FB9F-4E3C-A762-AB37D61B45C3}" srcOrd="2" destOrd="0" presId="urn:microsoft.com/office/officeart/2009/3/layout/StepUpProcess"/>
    <dgm:cxn modelId="{66DE6F29-569E-4FD1-828C-E2244DB0F78D}" type="presParOf" srcId="{B977B539-4177-46F5-86DF-AE00EC6E5D93}" destId="{0A1B999D-AFB3-496C-A19D-7D7219DB5A06}" srcOrd="3" destOrd="0" presId="urn:microsoft.com/office/officeart/2009/3/layout/StepUpProcess"/>
    <dgm:cxn modelId="{D890558E-8FA7-4EE3-B4A0-84199958A4FE}" type="presParOf" srcId="{0A1B999D-AFB3-496C-A19D-7D7219DB5A06}" destId="{55D30476-694B-490B-AD44-8597AF152D02}" srcOrd="0" destOrd="0" presId="urn:microsoft.com/office/officeart/2009/3/layout/StepUpProcess"/>
    <dgm:cxn modelId="{08D9CC00-719A-4595-B728-C23EC0465BC4}" type="presParOf" srcId="{B977B539-4177-46F5-86DF-AE00EC6E5D93}" destId="{7FA9B02A-A2A9-460D-AED2-FA9B5A8FFCAE}" srcOrd="4" destOrd="0" presId="urn:microsoft.com/office/officeart/2009/3/layout/StepUpProcess"/>
    <dgm:cxn modelId="{1CDB3319-24F9-41EC-89F4-C0652BF384BC}" type="presParOf" srcId="{7FA9B02A-A2A9-460D-AED2-FA9B5A8FFCAE}" destId="{F81A8656-0AC8-4512-9731-8E3091427E72}" srcOrd="0" destOrd="0" presId="urn:microsoft.com/office/officeart/2009/3/layout/StepUpProcess"/>
    <dgm:cxn modelId="{FCCCB1B4-0AA2-4484-AED8-F51D928BA4CE}" type="presParOf" srcId="{7FA9B02A-A2A9-460D-AED2-FA9B5A8FFCAE}" destId="{E8C82A7F-B6B8-4C10-B8EB-DDCB2DF74E9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BE05A6-69B5-45C4-91D7-1522781B55BB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BCA83B4-3DE9-4B19-B26F-05EC3B4A5419}">
      <dgm:prSet phldrT="[Text]"/>
      <dgm:spPr/>
      <dgm:t>
        <a:bodyPr/>
        <a:lstStyle/>
        <a:p>
          <a:r>
            <a:rPr lang="id-ID" dirty="0" smtClean="0"/>
            <a:t>Content, process, product</a:t>
          </a:r>
          <a:endParaRPr lang="id-ID" dirty="0"/>
        </a:p>
      </dgm:t>
    </dgm:pt>
    <dgm:pt modelId="{DC1C9D87-A2AF-4E24-A92C-174F6F4669F2}" type="parTrans" cxnId="{1D24B2F2-F9BD-4EA4-A4A1-9CB32ACBEDCA}">
      <dgm:prSet/>
      <dgm:spPr/>
      <dgm:t>
        <a:bodyPr/>
        <a:lstStyle/>
        <a:p>
          <a:endParaRPr lang="id-ID"/>
        </a:p>
      </dgm:t>
    </dgm:pt>
    <dgm:pt modelId="{6151C8CA-823B-46F3-9694-0F00C2FBCCB9}" type="sibTrans" cxnId="{1D24B2F2-F9BD-4EA4-A4A1-9CB32ACBEDCA}">
      <dgm:prSet/>
      <dgm:spPr/>
      <dgm:t>
        <a:bodyPr/>
        <a:lstStyle/>
        <a:p>
          <a:endParaRPr lang="id-ID"/>
        </a:p>
      </dgm:t>
    </dgm:pt>
    <dgm:pt modelId="{04573DB3-C392-4363-B64E-BA394FF2D7BF}">
      <dgm:prSet phldrT="[Text]"/>
      <dgm:spPr/>
      <dgm:t>
        <a:bodyPr/>
        <a:lstStyle/>
        <a:p>
          <a:r>
            <a:rPr lang="id-ID" dirty="0" smtClean="0"/>
            <a:t>Readiness, inerest, learning profiiles</a:t>
          </a:r>
          <a:endParaRPr lang="id-ID" dirty="0"/>
        </a:p>
      </dgm:t>
    </dgm:pt>
    <dgm:pt modelId="{97B85598-0CC0-4214-B77E-11D65069FCB2}" type="parTrans" cxnId="{2EE42BBB-46BB-4885-B6AB-A687DCA2C876}">
      <dgm:prSet/>
      <dgm:spPr/>
      <dgm:t>
        <a:bodyPr/>
        <a:lstStyle/>
        <a:p>
          <a:endParaRPr lang="id-ID"/>
        </a:p>
      </dgm:t>
    </dgm:pt>
    <dgm:pt modelId="{5FE956D8-A559-4F4F-A875-5A0722C50C6B}" type="sibTrans" cxnId="{2EE42BBB-46BB-4885-B6AB-A687DCA2C876}">
      <dgm:prSet/>
      <dgm:spPr/>
      <dgm:t>
        <a:bodyPr/>
        <a:lstStyle/>
        <a:p>
          <a:endParaRPr lang="id-ID"/>
        </a:p>
      </dgm:t>
    </dgm:pt>
    <dgm:pt modelId="{80C8D49A-DA61-49FC-9C2D-CF192AD38BD8}" type="pres">
      <dgm:prSet presAssocID="{48BE05A6-69B5-45C4-91D7-1522781B55BB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0B7D80BE-388A-447A-846E-28029125FFDA}" type="pres">
      <dgm:prSet presAssocID="{48BE05A6-69B5-45C4-91D7-1522781B55BB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5E4025-25FA-4F7D-97DF-45CAC9829D96}" type="pres">
      <dgm:prSet presAssocID="{48BE05A6-69B5-45C4-91D7-1522781B55BB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id-ID"/>
        </a:p>
      </dgm:t>
    </dgm:pt>
    <dgm:pt modelId="{078C8559-F2AD-48A8-B6EC-41FA1087BBD2}" type="pres">
      <dgm:prSet presAssocID="{48BE05A6-69B5-45C4-91D7-1522781B55BB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B0B7C65-FDC4-4F50-9B09-6B902E13CC34}" type="pres">
      <dgm:prSet presAssocID="{48BE05A6-69B5-45C4-91D7-1522781B55BB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  <dgm:pt modelId="{26BDC05A-708C-44E5-933A-622A9C8A7536}" type="pres">
      <dgm:prSet presAssocID="{48BE05A6-69B5-45C4-91D7-1522781B55BB}" presName="TopArrow" presStyleLbl="node1" presStyleIdx="0" presStyleCnt="2"/>
      <dgm:spPr/>
    </dgm:pt>
    <dgm:pt modelId="{22F3F998-C6BB-435C-9614-10D3BEE38323}" type="pres">
      <dgm:prSet presAssocID="{48BE05A6-69B5-45C4-91D7-1522781B55BB}" presName="BottomArrow" presStyleLbl="node1" presStyleIdx="1" presStyleCnt="2"/>
      <dgm:spPr/>
    </dgm:pt>
  </dgm:ptLst>
  <dgm:cxnLst>
    <dgm:cxn modelId="{7ABE86B3-164B-4C7A-9015-AC742D7DC992}" type="presOf" srcId="{04573DB3-C392-4363-B64E-BA394FF2D7BF}" destId="{7B0B7C65-FDC4-4F50-9B09-6B902E13CC34}" srcOrd="1" destOrd="0" presId="urn:microsoft.com/office/officeart/2009/layout/ReverseList"/>
    <dgm:cxn modelId="{F7DC41EF-358E-4A23-8661-17FEE3CB5E85}" type="presOf" srcId="{4BCA83B4-3DE9-4B19-B26F-05EC3B4A5419}" destId="{B45E4025-25FA-4F7D-97DF-45CAC9829D96}" srcOrd="1" destOrd="0" presId="urn:microsoft.com/office/officeart/2009/layout/ReverseList"/>
    <dgm:cxn modelId="{2EE42BBB-46BB-4885-B6AB-A687DCA2C876}" srcId="{48BE05A6-69B5-45C4-91D7-1522781B55BB}" destId="{04573DB3-C392-4363-B64E-BA394FF2D7BF}" srcOrd="1" destOrd="0" parTransId="{97B85598-0CC0-4214-B77E-11D65069FCB2}" sibTransId="{5FE956D8-A559-4F4F-A875-5A0722C50C6B}"/>
    <dgm:cxn modelId="{330E9CB6-ECBE-49FA-8E54-D7D70250507B}" type="presOf" srcId="{04573DB3-C392-4363-B64E-BA394FF2D7BF}" destId="{078C8559-F2AD-48A8-B6EC-41FA1087BBD2}" srcOrd="0" destOrd="0" presId="urn:microsoft.com/office/officeart/2009/layout/ReverseList"/>
    <dgm:cxn modelId="{1D24B2F2-F9BD-4EA4-A4A1-9CB32ACBEDCA}" srcId="{48BE05A6-69B5-45C4-91D7-1522781B55BB}" destId="{4BCA83B4-3DE9-4B19-B26F-05EC3B4A5419}" srcOrd="0" destOrd="0" parTransId="{DC1C9D87-A2AF-4E24-A92C-174F6F4669F2}" sibTransId="{6151C8CA-823B-46F3-9694-0F00C2FBCCB9}"/>
    <dgm:cxn modelId="{F82EF560-9EED-41C9-B8EB-1B77DF79D182}" type="presOf" srcId="{48BE05A6-69B5-45C4-91D7-1522781B55BB}" destId="{80C8D49A-DA61-49FC-9C2D-CF192AD38BD8}" srcOrd="0" destOrd="0" presId="urn:microsoft.com/office/officeart/2009/layout/ReverseList"/>
    <dgm:cxn modelId="{724A1DF6-8A6F-4A36-B318-43A5368BB2EA}" type="presOf" srcId="{4BCA83B4-3DE9-4B19-B26F-05EC3B4A5419}" destId="{0B7D80BE-388A-447A-846E-28029125FFDA}" srcOrd="0" destOrd="0" presId="urn:microsoft.com/office/officeart/2009/layout/ReverseList"/>
    <dgm:cxn modelId="{C7369B1E-7367-40C1-8C19-35C7CFB1D12D}" type="presParOf" srcId="{80C8D49A-DA61-49FC-9C2D-CF192AD38BD8}" destId="{0B7D80BE-388A-447A-846E-28029125FFDA}" srcOrd="0" destOrd="0" presId="urn:microsoft.com/office/officeart/2009/layout/ReverseList"/>
    <dgm:cxn modelId="{36027806-B036-42F0-AFED-17F3D49A70A5}" type="presParOf" srcId="{80C8D49A-DA61-49FC-9C2D-CF192AD38BD8}" destId="{B45E4025-25FA-4F7D-97DF-45CAC9829D96}" srcOrd="1" destOrd="0" presId="urn:microsoft.com/office/officeart/2009/layout/ReverseList"/>
    <dgm:cxn modelId="{3F2C3FC2-AE50-4A71-9957-E7DAA1AF216C}" type="presParOf" srcId="{80C8D49A-DA61-49FC-9C2D-CF192AD38BD8}" destId="{078C8559-F2AD-48A8-B6EC-41FA1087BBD2}" srcOrd="2" destOrd="0" presId="urn:microsoft.com/office/officeart/2009/layout/ReverseList"/>
    <dgm:cxn modelId="{888690D4-5AD8-4EDA-A128-27578ABB2EA4}" type="presParOf" srcId="{80C8D49A-DA61-49FC-9C2D-CF192AD38BD8}" destId="{7B0B7C65-FDC4-4F50-9B09-6B902E13CC34}" srcOrd="3" destOrd="0" presId="urn:microsoft.com/office/officeart/2009/layout/ReverseList"/>
    <dgm:cxn modelId="{D54158A6-3711-40F8-B566-7B945E9089ED}" type="presParOf" srcId="{80C8D49A-DA61-49FC-9C2D-CF192AD38BD8}" destId="{26BDC05A-708C-44E5-933A-622A9C8A7536}" srcOrd="4" destOrd="0" presId="urn:microsoft.com/office/officeart/2009/layout/ReverseList"/>
    <dgm:cxn modelId="{C033A13A-C5AD-46AE-A233-97F7AD92742B}" type="presParOf" srcId="{80C8D49A-DA61-49FC-9C2D-CF192AD38BD8}" destId="{22F3F998-C6BB-435C-9614-10D3BEE3832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44C822-92D8-4F05-926D-4909A97C4895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d-ID"/>
        </a:p>
      </dgm:t>
    </dgm:pt>
    <dgm:pt modelId="{5C10E9CE-C249-4358-ACDB-7BACA5800507}">
      <dgm:prSet phldrT="[Text]"/>
      <dgm:spPr/>
      <dgm:t>
        <a:bodyPr/>
        <a:lstStyle/>
        <a:p>
          <a:r>
            <a:rPr lang="id-ID" dirty="0" smtClean="0"/>
            <a:t>Groups, pairs</a:t>
          </a:r>
          <a:endParaRPr lang="id-ID" dirty="0"/>
        </a:p>
      </dgm:t>
    </dgm:pt>
    <dgm:pt modelId="{7202C97F-6924-40D7-9E7B-50647557F30C}" type="parTrans" cxnId="{6FF592AC-D18C-42CC-B50E-D1CD08302A23}">
      <dgm:prSet/>
      <dgm:spPr/>
      <dgm:t>
        <a:bodyPr/>
        <a:lstStyle/>
        <a:p>
          <a:endParaRPr lang="id-ID"/>
        </a:p>
      </dgm:t>
    </dgm:pt>
    <dgm:pt modelId="{82098E40-22FA-4FAB-966A-AA8BE442C8F9}" type="sibTrans" cxnId="{6FF592AC-D18C-42CC-B50E-D1CD08302A23}">
      <dgm:prSet/>
      <dgm:spPr/>
      <dgm:t>
        <a:bodyPr/>
        <a:lstStyle/>
        <a:p>
          <a:endParaRPr lang="id-ID"/>
        </a:p>
      </dgm:t>
    </dgm:pt>
    <dgm:pt modelId="{95C03160-3760-49F1-B666-BE2A6C4CCC8E}">
      <dgm:prSet phldrT="[Text]"/>
      <dgm:spPr/>
      <dgm:t>
        <a:bodyPr/>
        <a:lstStyle/>
        <a:p>
          <a:r>
            <a:rPr lang="id-ID" dirty="0" smtClean="0"/>
            <a:t>Discussion</a:t>
          </a:r>
          <a:endParaRPr lang="id-ID" dirty="0"/>
        </a:p>
      </dgm:t>
    </dgm:pt>
    <dgm:pt modelId="{BB2769BD-624D-4743-AB98-8A387D56DB94}" type="parTrans" cxnId="{4F60DCF5-AC0C-46C6-B847-D49EFF5CAA65}">
      <dgm:prSet/>
      <dgm:spPr/>
      <dgm:t>
        <a:bodyPr/>
        <a:lstStyle/>
        <a:p>
          <a:endParaRPr lang="id-ID"/>
        </a:p>
      </dgm:t>
    </dgm:pt>
    <dgm:pt modelId="{87E4A010-F178-44A2-994B-A6CE00844993}" type="sibTrans" cxnId="{4F60DCF5-AC0C-46C6-B847-D49EFF5CAA65}">
      <dgm:prSet/>
      <dgm:spPr/>
      <dgm:t>
        <a:bodyPr/>
        <a:lstStyle/>
        <a:p>
          <a:endParaRPr lang="id-ID"/>
        </a:p>
      </dgm:t>
    </dgm:pt>
    <dgm:pt modelId="{B96A2556-0664-4F12-93A8-6930928E85DF}">
      <dgm:prSet phldrT="[Text]"/>
      <dgm:spPr/>
      <dgm:t>
        <a:bodyPr/>
        <a:lstStyle/>
        <a:p>
          <a:r>
            <a:rPr lang="id-ID" dirty="0" smtClean="0"/>
            <a:t>Sharing</a:t>
          </a:r>
          <a:endParaRPr lang="id-ID" dirty="0"/>
        </a:p>
      </dgm:t>
    </dgm:pt>
    <dgm:pt modelId="{E3559061-7AA6-4439-A706-C44FF0FA3A2E}" type="parTrans" cxnId="{8D72B687-6CEB-4ECF-9B28-28B3C873C79C}">
      <dgm:prSet/>
      <dgm:spPr/>
      <dgm:t>
        <a:bodyPr/>
        <a:lstStyle/>
        <a:p>
          <a:endParaRPr lang="id-ID"/>
        </a:p>
      </dgm:t>
    </dgm:pt>
    <dgm:pt modelId="{79A1F23E-7743-42F7-92F3-9B1DAFA0236C}" type="sibTrans" cxnId="{8D72B687-6CEB-4ECF-9B28-28B3C873C79C}">
      <dgm:prSet/>
      <dgm:spPr/>
      <dgm:t>
        <a:bodyPr/>
        <a:lstStyle/>
        <a:p>
          <a:endParaRPr lang="id-ID"/>
        </a:p>
      </dgm:t>
    </dgm:pt>
    <dgm:pt modelId="{BCBD9106-D755-4FB1-8AA4-3962ED227CF6}" type="pres">
      <dgm:prSet presAssocID="{7144C822-92D8-4F05-926D-4909A97C489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d-ID"/>
        </a:p>
      </dgm:t>
    </dgm:pt>
    <dgm:pt modelId="{B744ECC2-A7DB-4A11-95C8-86E8A43F81E0}" type="pres">
      <dgm:prSet presAssocID="{7144C822-92D8-4F05-926D-4909A97C4895}" presName="Name1" presStyleCnt="0"/>
      <dgm:spPr/>
    </dgm:pt>
    <dgm:pt modelId="{962A3A72-F578-4FA7-AC5A-351D2C8FA077}" type="pres">
      <dgm:prSet presAssocID="{7144C822-92D8-4F05-926D-4909A97C4895}" presName="cycle" presStyleCnt="0"/>
      <dgm:spPr/>
    </dgm:pt>
    <dgm:pt modelId="{1AAEDA0D-2F81-4B73-95BA-D5C35FC0B5DB}" type="pres">
      <dgm:prSet presAssocID="{7144C822-92D8-4F05-926D-4909A97C4895}" presName="srcNode" presStyleLbl="node1" presStyleIdx="0" presStyleCnt="3"/>
      <dgm:spPr/>
    </dgm:pt>
    <dgm:pt modelId="{F54376CA-C7E2-457C-9855-E3B503467EEA}" type="pres">
      <dgm:prSet presAssocID="{7144C822-92D8-4F05-926D-4909A97C4895}" presName="conn" presStyleLbl="parChTrans1D2" presStyleIdx="0" presStyleCnt="1"/>
      <dgm:spPr/>
      <dgm:t>
        <a:bodyPr/>
        <a:lstStyle/>
        <a:p>
          <a:endParaRPr lang="id-ID"/>
        </a:p>
      </dgm:t>
    </dgm:pt>
    <dgm:pt modelId="{38C567B2-E0E0-4A0E-BC75-D62B26DCF88B}" type="pres">
      <dgm:prSet presAssocID="{7144C822-92D8-4F05-926D-4909A97C4895}" presName="extraNode" presStyleLbl="node1" presStyleIdx="0" presStyleCnt="3"/>
      <dgm:spPr/>
    </dgm:pt>
    <dgm:pt modelId="{F1A2FD06-FEF0-4B6B-B99F-A3CFEF854524}" type="pres">
      <dgm:prSet presAssocID="{7144C822-92D8-4F05-926D-4909A97C4895}" presName="dstNode" presStyleLbl="node1" presStyleIdx="0" presStyleCnt="3"/>
      <dgm:spPr/>
    </dgm:pt>
    <dgm:pt modelId="{45FFC7D6-96CE-4A55-9678-D60887FCFD74}" type="pres">
      <dgm:prSet presAssocID="{5C10E9CE-C249-4358-ACDB-7BACA5800507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10F9DC-27BD-4729-80B4-36DDE847B7E5}" type="pres">
      <dgm:prSet presAssocID="{5C10E9CE-C249-4358-ACDB-7BACA5800507}" presName="accent_1" presStyleCnt="0"/>
      <dgm:spPr/>
    </dgm:pt>
    <dgm:pt modelId="{04986E0F-188B-472B-8CFF-D915F3BA480B}" type="pres">
      <dgm:prSet presAssocID="{5C10E9CE-C249-4358-ACDB-7BACA5800507}" presName="accentRepeatNode" presStyleLbl="solidFgAcc1" presStyleIdx="0" presStyleCnt="3"/>
      <dgm:spPr/>
    </dgm:pt>
    <dgm:pt modelId="{C4466885-8362-4F08-9744-73F0EB7A0C11}" type="pres">
      <dgm:prSet presAssocID="{95C03160-3760-49F1-B666-BE2A6C4CCC8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932DE4B-3CF5-4C57-92AB-76E0E4C22EB1}" type="pres">
      <dgm:prSet presAssocID="{95C03160-3760-49F1-B666-BE2A6C4CCC8E}" presName="accent_2" presStyleCnt="0"/>
      <dgm:spPr/>
    </dgm:pt>
    <dgm:pt modelId="{A7763366-BF47-4634-9521-DF1EA364BAE1}" type="pres">
      <dgm:prSet presAssocID="{95C03160-3760-49F1-B666-BE2A6C4CCC8E}" presName="accentRepeatNode" presStyleLbl="solidFgAcc1" presStyleIdx="1" presStyleCnt="3"/>
      <dgm:spPr/>
    </dgm:pt>
    <dgm:pt modelId="{16E214C5-95D0-4170-A84E-FF2ECD05D6FF}" type="pres">
      <dgm:prSet presAssocID="{B96A2556-0664-4F12-93A8-6930928E85D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289580E-317C-4611-9EDD-0FD66AE95FD2}" type="pres">
      <dgm:prSet presAssocID="{B96A2556-0664-4F12-93A8-6930928E85DF}" presName="accent_3" presStyleCnt="0"/>
      <dgm:spPr/>
    </dgm:pt>
    <dgm:pt modelId="{1FF8CB75-E75A-43D7-AC95-E775B4B73BC5}" type="pres">
      <dgm:prSet presAssocID="{B96A2556-0664-4F12-93A8-6930928E85DF}" presName="accentRepeatNode" presStyleLbl="solidFgAcc1" presStyleIdx="2" presStyleCnt="3"/>
      <dgm:spPr/>
    </dgm:pt>
  </dgm:ptLst>
  <dgm:cxnLst>
    <dgm:cxn modelId="{8D72B687-6CEB-4ECF-9B28-28B3C873C79C}" srcId="{7144C822-92D8-4F05-926D-4909A97C4895}" destId="{B96A2556-0664-4F12-93A8-6930928E85DF}" srcOrd="2" destOrd="0" parTransId="{E3559061-7AA6-4439-A706-C44FF0FA3A2E}" sibTransId="{79A1F23E-7743-42F7-92F3-9B1DAFA0236C}"/>
    <dgm:cxn modelId="{8264A9A4-3BC7-496C-9E29-921A412FFF5E}" type="presOf" srcId="{82098E40-22FA-4FAB-966A-AA8BE442C8F9}" destId="{F54376CA-C7E2-457C-9855-E3B503467EEA}" srcOrd="0" destOrd="0" presId="urn:microsoft.com/office/officeart/2008/layout/VerticalCurvedList"/>
    <dgm:cxn modelId="{423A7640-0A8E-4BE0-8078-1E287856CAB9}" type="presOf" srcId="{B96A2556-0664-4F12-93A8-6930928E85DF}" destId="{16E214C5-95D0-4170-A84E-FF2ECD05D6FF}" srcOrd="0" destOrd="0" presId="urn:microsoft.com/office/officeart/2008/layout/VerticalCurvedList"/>
    <dgm:cxn modelId="{4484BA0B-4D11-4B72-9A2B-AF7445CFF4F5}" type="presOf" srcId="{7144C822-92D8-4F05-926D-4909A97C4895}" destId="{BCBD9106-D755-4FB1-8AA4-3962ED227CF6}" srcOrd="0" destOrd="0" presId="urn:microsoft.com/office/officeart/2008/layout/VerticalCurvedList"/>
    <dgm:cxn modelId="{6FF592AC-D18C-42CC-B50E-D1CD08302A23}" srcId="{7144C822-92D8-4F05-926D-4909A97C4895}" destId="{5C10E9CE-C249-4358-ACDB-7BACA5800507}" srcOrd="0" destOrd="0" parTransId="{7202C97F-6924-40D7-9E7B-50647557F30C}" sibTransId="{82098E40-22FA-4FAB-966A-AA8BE442C8F9}"/>
    <dgm:cxn modelId="{4F60DCF5-AC0C-46C6-B847-D49EFF5CAA65}" srcId="{7144C822-92D8-4F05-926D-4909A97C4895}" destId="{95C03160-3760-49F1-B666-BE2A6C4CCC8E}" srcOrd="1" destOrd="0" parTransId="{BB2769BD-624D-4743-AB98-8A387D56DB94}" sibTransId="{87E4A010-F178-44A2-994B-A6CE00844993}"/>
    <dgm:cxn modelId="{5C290FF6-B69F-44E1-950C-B4DB7AD1A5B7}" type="presOf" srcId="{95C03160-3760-49F1-B666-BE2A6C4CCC8E}" destId="{C4466885-8362-4F08-9744-73F0EB7A0C11}" srcOrd="0" destOrd="0" presId="urn:microsoft.com/office/officeart/2008/layout/VerticalCurvedList"/>
    <dgm:cxn modelId="{168BFEFE-D998-4C80-95DA-32DB399C258C}" type="presOf" srcId="{5C10E9CE-C249-4358-ACDB-7BACA5800507}" destId="{45FFC7D6-96CE-4A55-9678-D60887FCFD74}" srcOrd="0" destOrd="0" presId="urn:microsoft.com/office/officeart/2008/layout/VerticalCurvedList"/>
    <dgm:cxn modelId="{324D3DDA-E872-4346-B147-C5637210A5AD}" type="presParOf" srcId="{BCBD9106-D755-4FB1-8AA4-3962ED227CF6}" destId="{B744ECC2-A7DB-4A11-95C8-86E8A43F81E0}" srcOrd="0" destOrd="0" presId="urn:microsoft.com/office/officeart/2008/layout/VerticalCurvedList"/>
    <dgm:cxn modelId="{5EBF4EFF-FF81-480D-B913-9F0FAAFD5F28}" type="presParOf" srcId="{B744ECC2-A7DB-4A11-95C8-86E8A43F81E0}" destId="{962A3A72-F578-4FA7-AC5A-351D2C8FA077}" srcOrd="0" destOrd="0" presId="urn:microsoft.com/office/officeart/2008/layout/VerticalCurvedList"/>
    <dgm:cxn modelId="{532A5C56-0E59-4030-9BC1-2F7DEA17B5DF}" type="presParOf" srcId="{962A3A72-F578-4FA7-AC5A-351D2C8FA077}" destId="{1AAEDA0D-2F81-4B73-95BA-D5C35FC0B5DB}" srcOrd="0" destOrd="0" presId="urn:microsoft.com/office/officeart/2008/layout/VerticalCurvedList"/>
    <dgm:cxn modelId="{70FC7C2C-866D-4745-9BC4-C7376F8F5F52}" type="presParOf" srcId="{962A3A72-F578-4FA7-AC5A-351D2C8FA077}" destId="{F54376CA-C7E2-457C-9855-E3B503467EEA}" srcOrd="1" destOrd="0" presId="urn:microsoft.com/office/officeart/2008/layout/VerticalCurvedList"/>
    <dgm:cxn modelId="{36A63725-CB12-4056-B569-4ED68C7F5371}" type="presParOf" srcId="{962A3A72-F578-4FA7-AC5A-351D2C8FA077}" destId="{38C567B2-E0E0-4A0E-BC75-D62B26DCF88B}" srcOrd="2" destOrd="0" presId="urn:microsoft.com/office/officeart/2008/layout/VerticalCurvedList"/>
    <dgm:cxn modelId="{AB677FF5-4EA7-443A-A4EE-5B54C7752E43}" type="presParOf" srcId="{962A3A72-F578-4FA7-AC5A-351D2C8FA077}" destId="{F1A2FD06-FEF0-4B6B-B99F-A3CFEF854524}" srcOrd="3" destOrd="0" presId="urn:microsoft.com/office/officeart/2008/layout/VerticalCurvedList"/>
    <dgm:cxn modelId="{6D689000-7937-47BD-A844-F72DC5D81AD5}" type="presParOf" srcId="{B744ECC2-A7DB-4A11-95C8-86E8A43F81E0}" destId="{45FFC7D6-96CE-4A55-9678-D60887FCFD74}" srcOrd="1" destOrd="0" presId="urn:microsoft.com/office/officeart/2008/layout/VerticalCurvedList"/>
    <dgm:cxn modelId="{6054CA1D-9819-469F-9805-48B7BBAC310D}" type="presParOf" srcId="{B744ECC2-A7DB-4A11-95C8-86E8A43F81E0}" destId="{1410F9DC-27BD-4729-80B4-36DDE847B7E5}" srcOrd="2" destOrd="0" presId="urn:microsoft.com/office/officeart/2008/layout/VerticalCurvedList"/>
    <dgm:cxn modelId="{F1CD13AE-C33D-466C-9E8C-FEE21A9F1D4D}" type="presParOf" srcId="{1410F9DC-27BD-4729-80B4-36DDE847B7E5}" destId="{04986E0F-188B-472B-8CFF-D915F3BA480B}" srcOrd="0" destOrd="0" presId="urn:microsoft.com/office/officeart/2008/layout/VerticalCurvedList"/>
    <dgm:cxn modelId="{3FC81C82-95EC-4CCC-A5A9-2FB36832D2AB}" type="presParOf" srcId="{B744ECC2-A7DB-4A11-95C8-86E8A43F81E0}" destId="{C4466885-8362-4F08-9744-73F0EB7A0C11}" srcOrd="3" destOrd="0" presId="urn:microsoft.com/office/officeart/2008/layout/VerticalCurvedList"/>
    <dgm:cxn modelId="{D4B0F169-6C0A-453C-A0D2-8B1A985DD78C}" type="presParOf" srcId="{B744ECC2-A7DB-4A11-95C8-86E8A43F81E0}" destId="{8932DE4B-3CF5-4C57-92AB-76E0E4C22EB1}" srcOrd="4" destOrd="0" presId="urn:microsoft.com/office/officeart/2008/layout/VerticalCurvedList"/>
    <dgm:cxn modelId="{75921604-8A41-43A3-A922-6B5D81DAD1C1}" type="presParOf" srcId="{8932DE4B-3CF5-4C57-92AB-76E0E4C22EB1}" destId="{A7763366-BF47-4634-9521-DF1EA364BAE1}" srcOrd="0" destOrd="0" presId="urn:microsoft.com/office/officeart/2008/layout/VerticalCurvedList"/>
    <dgm:cxn modelId="{6C84589C-7239-4E38-818A-AB7628F60DDE}" type="presParOf" srcId="{B744ECC2-A7DB-4A11-95C8-86E8A43F81E0}" destId="{16E214C5-95D0-4170-A84E-FF2ECD05D6FF}" srcOrd="5" destOrd="0" presId="urn:microsoft.com/office/officeart/2008/layout/VerticalCurvedList"/>
    <dgm:cxn modelId="{1A8B6AD7-04DD-42BA-AC4C-C5875E958DA1}" type="presParOf" srcId="{B744ECC2-A7DB-4A11-95C8-86E8A43F81E0}" destId="{1289580E-317C-4611-9EDD-0FD66AE95FD2}" srcOrd="6" destOrd="0" presId="urn:microsoft.com/office/officeart/2008/layout/VerticalCurvedList"/>
    <dgm:cxn modelId="{73005971-62F4-42C5-88FE-24A266D62E6D}" type="presParOf" srcId="{1289580E-317C-4611-9EDD-0FD66AE95FD2}" destId="{1FF8CB75-E75A-43D7-AC95-E775B4B73BC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7EB970-B18C-43E5-9388-52EEC6972601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D0064D84-3200-4AA1-BE7A-B486E74586EA}">
      <dgm:prSet phldrT="[Text]"/>
      <dgm:spPr/>
      <dgm:t>
        <a:bodyPr/>
        <a:lstStyle/>
        <a:p>
          <a:r>
            <a:rPr lang="id-ID" dirty="0" smtClean="0"/>
            <a:t>Time</a:t>
          </a:r>
          <a:endParaRPr lang="id-ID" dirty="0"/>
        </a:p>
      </dgm:t>
    </dgm:pt>
    <dgm:pt modelId="{4E630CF7-CCB9-4C5F-BD69-A572FD4BB93D}" type="parTrans" cxnId="{9BECAD19-17EF-4B5B-9A70-20A5D94582D6}">
      <dgm:prSet/>
      <dgm:spPr/>
      <dgm:t>
        <a:bodyPr/>
        <a:lstStyle/>
        <a:p>
          <a:endParaRPr lang="id-ID"/>
        </a:p>
      </dgm:t>
    </dgm:pt>
    <dgm:pt modelId="{8640594D-52D9-4DBE-876E-09B74E7D4A20}" type="sibTrans" cxnId="{9BECAD19-17EF-4B5B-9A70-20A5D94582D6}">
      <dgm:prSet/>
      <dgm:spPr/>
      <dgm:t>
        <a:bodyPr/>
        <a:lstStyle/>
        <a:p>
          <a:endParaRPr lang="id-ID"/>
        </a:p>
      </dgm:t>
    </dgm:pt>
    <dgm:pt modelId="{517C8795-CA50-4665-8B4D-DD9ABDCD70C9}">
      <dgm:prSet phldrT="[Text]"/>
      <dgm:spPr/>
      <dgm:t>
        <a:bodyPr/>
        <a:lstStyle/>
        <a:p>
          <a:r>
            <a:rPr lang="id-ID" dirty="0" smtClean="0"/>
            <a:t>Start</a:t>
          </a:r>
          <a:endParaRPr lang="id-ID" dirty="0"/>
        </a:p>
      </dgm:t>
    </dgm:pt>
    <dgm:pt modelId="{EA186312-530F-4ACF-9B8B-710241964D2B}" type="parTrans" cxnId="{EFC45AB6-95C3-4B9F-8D6C-AAACA43380DC}">
      <dgm:prSet/>
      <dgm:spPr/>
      <dgm:t>
        <a:bodyPr/>
        <a:lstStyle/>
        <a:p>
          <a:endParaRPr lang="id-ID"/>
        </a:p>
      </dgm:t>
    </dgm:pt>
    <dgm:pt modelId="{D5CA0350-9013-4F8B-9296-D46B1CC8DD33}" type="sibTrans" cxnId="{EFC45AB6-95C3-4B9F-8D6C-AAACA43380DC}">
      <dgm:prSet/>
      <dgm:spPr/>
      <dgm:t>
        <a:bodyPr/>
        <a:lstStyle/>
        <a:p>
          <a:endParaRPr lang="id-ID"/>
        </a:p>
      </dgm:t>
    </dgm:pt>
    <dgm:pt modelId="{8F92A396-4029-4D85-959C-F484A6E899EA}">
      <dgm:prSet phldrT="[Text]"/>
      <dgm:spPr/>
      <dgm:t>
        <a:bodyPr/>
        <a:lstStyle/>
        <a:p>
          <a:r>
            <a:rPr lang="id-ID" dirty="0" smtClean="0"/>
            <a:t>Topic</a:t>
          </a:r>
          <a:endParaRPr lang="id-ID" dirty="0"/>
        </a:p>
      </dgm:t>
    </dgm:pt>
    <dgm:pt modelId="{212B209B-9AE6-4D4C-8103-613953160A53}" type="parTrans" cxnId="{81B11393-16C5-413F-A664-0C254BB1FDC3}">
      <dgm:prSet/>
      <dgm:spPr/>
      <dgm:t>
        <a:bodyPr/>
        <a:lstStyle/>
        <a:p>
          <a:endParaRPr lang="id-ID"/>
        </a:p>
      </dgm:t>
    </dgm:pt>
    <dgm:pt modelId="{431A4278-6B71-4696-BCAE-D4512AE4D51A}" type="sibTrans" cxnId="{81B11393-16C5-413F-A664-0C254BB1FDC3}">
      <dgm:prSet/>
      <dgm:spPr/>
      <dgm:t>
        <a:bodyPr/>
        <a:lstStyle/>
        <a:p>
          <a:endParaRPr lang="id-ID"/>
        </a:p>
      </dgm:t>
    </dgm:pt>
    <dgm:pt modelId="{7E4F6A28-5B64-44A9-A370-56917F8151F4}">
      <dgm:prSet phldrT="[Text]"/>
      <dgm:spPr/>
      <dgm:t>
        <a:bodyPr/>
        <a:lstStyle/>
        <a:p>
          <a:r>
            <a:rPr lang="id-ID" dirty="0" smtClean="0"/>
            <a:t>Test</a:t>
          </a:r>
          <a:endParaRPr lang="id-ID" dirty="0"/>
        </a:p>
      </dgm:t>
    </dgm:pt>
    <dgm:pt modelId="{289CAA76-2CFC-42FE-B633-66F0C8C5FAAB}" type="parTrans" cxnId="{133273FE-F8F1-4F12-A053-08037A64A482}">
      <dgm:prSet/>
      <dgm:spPr/>
      <dgm:t>
        <a:bodyPr/>
        <a:lstStyle/>
        <a:p>
          <a:endParaRPr lang="id-ID"/>
        </a:p>
      </dgm:t>
    </dgm:pt>
    <dgm:pt modelId="{3C22F24C-1761-41F8-A61C-CE571D7CA61F}" type="sibTrans" cxnId="{133273FE-F8F1-4F12-A053-08037A64A482}">
      <dgm:prSet/>
      <dgm:spPr/>
      <dgm:t>
        <a:bodyPr/>
        <a:lstStyle/>
        <a:p>
          <a:endParaRPr lang="id-ID"/>
        </a:p>
      </dgm:t>
    </dgm:pt>
    <dgm:pt modelId="{324AFE50-69A9-43AE-917E-E4F484677605}" type="pres">
      <dgm:prSet presAssocID="{AD7EB970-B18C-43E5-9388-52EEC697260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516B4134-5E9E-4A3B-9DA9-AAB2A0B4499D}" type="pres">
      <dgm:prSet presAssocID="{D0064D84-3200-4AA1-BE7A-B486E74586EA}" presName="Accent1" presStyleCnt="0"/>
      <dgm:spPr/>
    </dgm:pt>
    <dgm:pt modelId="{74814B04-F6C3-4F83-BF72-69DA654628DB}" type="pres">
      <dgm:prSet presAssocID="{D0064D84-3200-4AA1-BE7A-B486E74586EA}" presName="Accent" presStyleLbl="node1" presStyleIdx="0" presStyleCnt="4"/>
      <dgm:spPr/>
    </dgm:pt>
    <dgm:pt modelId="{66514989-47F7-4247-80D4-D25115E6AF1A}" type="pres">
      <dgm:prSet presAssocID="{D0064D84-3200-4AA1-BE7A-B486E74586EA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4173C5-82B8-4B4E-BDCF-F19AC703FD75}" type="pres">
      <dgm:prSet presAssocID="{517C8795-CA50-4665-8B4D-DD9ABDCD70C9}" presName="Accent2" presStyleCnt="0"/>
      <dgm:spPr/>
    </dgm:pt>
    <dgm:pt modelId="{7493C0B1-DC34-4149-BCD7-24A60EA2D9B8}" type="pres">
      <dgm:prSet presAssocID="{517C8795-CA50-4665-8B4D-DD9ABDCD70C9}" presName="Accent" presStyleLbl="node1" presStyleIdx="1" presStyleCnt="4"/>
      <dgm:spPr/>
    </dgm:pt>
    <dgm:pt modelId="{127E0D37-793C-478F-A9C9-96908A5B57A9}" type="pres">
      <dgm:prSet presAssocID="{517C8795-CA50-4665-8B4D-DD9ABDCD70C9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5C3FB3-5A0C-4FE9-BF5A-2852C1610C4A}" type="pres">
      <dgm:prSet presAssocID="{8F92A396-4029-4D85-959C-F484A6E899EA}" presName="Accent3" presStyleCnt="0"/>
      <dgm:spPr/>
    </dgm:pt>
    <dgm:pt modelId="{BE90C509-F0A5-4C49-97F2-39224E9FF260}" type="pres">
      <dgm:prSet presAssocID="{8F92A396-4029-4D85-959C-F484A6E899EA}" presName="Accent" presStyleLbl="node1" presStyleIdx="2" presStyleCnt="4"/>
      <dgm:spPr/>
    </dgm:pt>
    <dgm:pt modelId="{2BCB8557-AF38-4F64-BF01-8D114928674B}" type="pres">
      <dgm:prSet presAssocID="{8F92A396-4029-4D85-959C-F484A6E899EA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B05D1A-F26F-4E16-A450-A5B0D2FE22FE}" type="pres">
      <dgm:prSet presAssocID="{7E4F6A28-5B64-44A9-A370-56917F8151F4}" presName="Accent4" presStyleCnt="0"/>
      <dgm:spPr/>
    </dgm:pt>
    <dgm:pt modelId="{835FEAB4-8FAE-4E09-A98C-BEEDA5DD020A}" type="pres">
      <dgm:prSet presAssocID="{7E4F6A28-5B64-44A9-A370-56917F8151F4}" presName="Accent" presStyleLbl="node1" presStyleIdx="3" presStyleCnt="4"/>
      <dgm:spPr/>
    </dgm:pt>
    <dgm:pt modelId="{250316DB-CBE1-4DC2-B9DC-1F7837F99903}" type="pres">
      <dgm:prSet presAssocID="{7E4F6A28-5B64-44A9-A370-56917F8151F4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33273FE-F8F1-4F12-A053-08037A64A482}" srcId="{AD7EB970-B18C-43E5-9388-52EEC6972601}" destId="{7E4F6A28-5B64-44A9-A370-56917F8151F4}" srcOrd="3" destOrd="0" parTransId="{289CAA76-2CFC-42FE-B633-66F0C8C5FAAB}" sibTransId="{3C22F24C-1761-41F8-A61C-CE571D7CA61F}"/>
    <dgm:cxn modelId="{04CA4710-F8AA-4D99-96F3-9877A356AC67}" type="presOf" srcId="{517C8795-CA50-4665-8B4D-DD9ABDCD70C9}" destId="{127E0D37-793C-478F-A9C9-96908A5B57A9}" srcOrd="0" destOrd="0" presId="urn:microsoft.com/office/officeart/2009/layout/CircleArrowProcess"/>
    <dgm:cxn modelId="{F33FEED6-CCC2-47F9-A0F5-9DE142081CCB}" type="presOf" srcId="{AD7EB970-B18C-43E5-9388-52EEC6972601}" destId="{324AFE50-69A9-43AE-917E-E4F484677605}" srcOrd="0" destOrd="0" presId="urn:microsoft.com/office/officeart/2009/layout/CircleArrowProcess"/>
    <dgm:cxn modelId="{81B11393-16C5-413F-A664-0C254BB1FDC3}" srcId="{AD7EB970-B18C-43E5-9388-52EEC6972601}" destId="{8F92A396-4029-4D85-959C-F484A6E899EA}" srcOrd="2" destOrd="0" parTransId="{212B209B-9AE6-4D4C-8103-613953160A53}" sibTransId="{431A4278-6B71-4696-BCAE-D4512AE4D51A}"/>
    <dgm:cxn modelId="{9BECAD19-17EF-4B5B-9A70-20A5D94582D6}" srcId="{AD7EB970-B18C-43E5-9388-52EEC6972601}" destId="{D0064D84-3200-4AA1-BE7A-B486E74586EA}" srcOrd="0" destOrd="0" parTransId="{4E630CF7-CCB9-4C5F-BD69-A572FD4BB93D}" sibTransId="{8640594D-52D9-4DBE-876E-09B74E7D4A20}"/>
    <dgm:cxn modelId="{4885D6CB-85F7-485D-BD51-080CF3F9F6FF}" type="presOf" srcId="{D0064D84-3200-4AA1-BE7A-B486E74586EA}" destId="{66514989-47F7-4247-80D4-D25115E6AF1A}" srcOrd="0" destOrd="0" presId="urn:microsoft.com/office/officeart/2009/layout/CircleArrowProcess"/>
    <dgm:cxn modelId="{0AEBC1D3-2190-4F8D-B4AC-3EF80D0E129C}" type="presOf" srcId="{7E4F6A28-5B64-44A9-A370-56917F8151F4}" destId="{250316DB-CBE1-4DC2-B9DC-1F7837F99903}" srcOrd="0" destOrd="0" presId="urn:microsoft.com/office/officeart/2009/layout/CircleArrowProcess"/>
    <dgm:cxn modelId="{EFC45AB6-95C3-4B9F-8D6C-AAACA43380DC}" srcId="{AD7EB970-B18C-43E5-9388-52EEC6972601}" destId="{517C8795-CA50-4665-8B4D-DD9ABDCD70C9}" srcOrd="1" destOrd="0" parTransId="{EA186312-530F-4ACF-9B8B-710241964D2B}" sibTransId="{D5CA0350-9013-4F8B-9296-D46B1CC8DD33}"/>
    <dgm:cxn modelId="{FA0E6CB0-006E-4931-B093-1E89994C6B57}" type="presOf" srcId="{8F92A396-4029-4D85-959C-F484A6E899EA}" destId="{2BCB8557-AF38-4F64-BF01-8D114928674B}" srcOrd="0" destOrd="0" presId="urn:microsoft.com/office/officeart/2009/layout/CircleArrowProcess"/>
    <dgm:cxn modelId="{156C8A4B-716C-4C35-AAC3-BC53AC126005}" type="presParOf" srcId="{324AFE50-69A9-43AE-917E-E4F484677605}" destId="{516B4134-5E9E-4A3B-9DA9-AAB2A0B4499D}" srcOrd="0" destOrd="0" presId="urn:microsoft.com/office/officeart/2009/layout/CircleArrowProcess"/>
    <dgm:cxn modelId="{64545E1C-4FCC-41CC-A00F-7E91FC6E323B}" type="presParOf" srcId="{516B4134-5E9E-4A3B-9DA9-AAB2A0B4499D}" destId="{74814B04-F6C3-4F83-BF72-69DA654628DB}" srcOrd="0" destOrd="0" presId="urn:microsoft.com/office/officeart/2009/layout/CircleArrowProcess"/>
    <dgm:cxn modelId="{9657DDA2-AD0A-452D-B8F9-832C9D25D952}" type="presParOf" srcId="{324AFE50-69A9-43AE-917E-E4F484677605}" destId="{66514989-47F7-4247-80D4-D25115E6AF1A}" srcOrd="1" destOrd="0" presId="urn:microsoft.com/office/officeart/2009/layout/CircleArrowProcess"/>
    <dgm:cxn modelId="{0618A2B8-8FA7-4CAB-8B48-7E472416FCD5}" type="presParOf" srcId="{324AFE50-69A9-43AE-917E-E4F484677605}" destId="{464173C5-82B8-4B4E-BDCF-F19AC703FD75}" srcOrd="2" destOrd="0" presId="urn:microsoft.com/office/officeart/2009/layout/CircleArrowProcess"/>
    <dgm:cxn modelId="{38C2FD8F-A38D-4498-85B4-3D1E6B2EA991}" type="presParOf" srcId="{464173C5-82B8-4B4E-BDCF-F19AC703FD75}" destId="{7493C0B1-DC34-4149-BCD7-24A60EA2D9B8}" srcOrd="0" destOrd="0" presId="urn:microsoft.com/office/officeart/2009/layout/CircleArrowProcess"/>
    <dgm:cxn modelId="{B3796A1B-B9AF-47C9-BB09-CFB398AF58D7}" type="presParOf" srcId="{324AFE50-69A9-43AE-917E-E4F484677605}" destId="{127E0D37-793C-478F-A9C9-96908A5B57A9}" srcOrd="3" destOrd="0" presId="urn:microsoft.com/office/officeart/2009/layout/CircleArrowProcess"/>
    <dgm:cxn modelId="{73BE2A69-15F6-42C7-84CF-CA54004ADB92}" type="presParOf" srcId="{324AFE50-69A9-43AE-917E-E4F484677605}" destId="{835C3FB3-5A0C-4FE9-BF5A-2852C1610C4A}" srcOrd="4" destOrd="0" presId="urn:microsoft.com/office/officeart/2009/layout/CircleArrowProcess"/>
    <dgm:cxn modelId="{7423FC8B-2150-4827-8221-4FE474819165}" type="presParOf" srcId="{835C3FB3-5A0C-4FE9-BF5A-2852C1610C4A}" destId="{BE90C509-F0A5-4C49-97F2-39224E9FF260}" srcOrd="0" destOrd="0" presId="urn:microsoft.com/office/officeart/2009/layout/CircleArrowProcess"/>
    <dgm:cxn modelId="{133595DC-B70E-4DD4-BDC5-1B9D9FC0498B}" type="presParOf" srcId="{324AFE50-69A9-43AE-917E-E4F484677605}" destId="{2BCB8557-AF38-4F64-BF01-8D114928674B}" srcOrd="5" destOrd="0" presId="urn:microsoft.com/office/officeart/2009/layout/CircleArrowProcess"/>
    <dgm:cxn modelId="{61CBA35F-5A72-438E-ADC6-7D00C048EFAF}" type="presParOf" srcId="{324AFE50-69A9-43AE-917E-E4F484677605}" destId="{7EB05D1A-F26F-4E16-A450-A5B0D2FE22FE}" srcOrd="6" destOrd="0" presId="urn:microsoft.com/office/officeart/2009/layout/CircleArrowProcess"/>
    <dgm:cxn modelId="{9F0EE36B-AE0F-488E-B253-453448DA34BD}" type="presParOf" srcId="{7EB05D1A-F26F-4E16-A450-A5B0D2FE22FE}" destId="{835FEAB4-8FAE-4E09-A98C-BEEDA5DD020A}" srcOrd="0" destOrd="0" presId="urn:microsoft.com/office/officeart/2009/layout/CircleArrowProcess"/>
    <dgm:cxn modelId="{F1CEE53D-0D22-406E-8517-C3177EE24E01}" type="presParOf" srcId="{324AFE50-69A9-43AE-917E-E4F484677605}" destId="{250316DB-CBE1-4DC2-B9DC-1F7837F99903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DE8A3C-6FA1-4AEF-9BDB-48B06CEF0B37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800" kern="1200" dirty="0" smtClean="0"/>
            <a:t>DI</a:t>
          </a:r>
          <a:endParaRPr lang="id-ID" sz="5800" kern="1200" dirty="0"/>
        </a:p>
      </dsp:txBody>
      <dsp:txXfrm>
        <a:off x="3670829" y="1819010"/>
        <a:ext cx="887941" cy="887941"/>
      </dsp:txXfrm>
    </dsp:sp>
    <dsp:sp modelId="{1EC0001F-310F-47F1-BCE5-B5E1C1F8B0FB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105377" y="1437239"/>
        <a:ext cx="18845" cy="18845"/>
      </dsp:txXfrm>
    </dsp:sp>
    <dsp:sp modelId="{CA847E61-5DED-400F-ADFD-7258D358235B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800" kern="1200" dirty="0"/>
        </a:p>
      </dsp:txBody>
      <dsp:txXfrm>
        <a:off x="3670829" y="186372"/>
        <a:ext cx="887941" cy="887941"/>
      </dsp:txXfrm>
    </dsp:sp>
    <dsp:sp modelId="{5A093A2F-2F3F-4B13-82B8-1F6CF9293AA5}">
      <dsp:nvSpPr>
        <dsp:cNvPr id="0" name=""/>
        <dsp:cNvSpPr/>
      </dsp:nvSpPr>
      <dsp:spPr>
        <a:xfrm rot="19800000">
          <a:off x="4633302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812330" y="1845399"/>
        <a:ext cx="18845" cy="18845"/>
      </dsp:txXfrm>
    </dsp:sp>
    <dsp:sp modelId="{9107737B-FC52-407F-8A2E-A651B25FF1D2}">
      <dsp:nvSpPr>
        <dsp:cNvPr id="0" name=""/>
        <dsp:cNvSpPr/>
      </dsp:nvSpPr>
      <dsp:spPr>
        <a:xfrm>
          <a:off x="4900837" y="818793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900" kern="1200" dirty="0"/>
        </a:p>
      </dsp:txBody>
      <dsp:txXfrm>
        <a:off x="5084735" y="1002691"/>
        <a:ext cx="887941" cy="887941"/>
      </dsp:txXfrm>
    </dsp:sp>
    <dsp:sp modelId="{853EDBEF-0B8F-4843-AC75-8A1E84B42060}">
      <dsp:nvSpPr>
        <dsp:cNvPr id="0" name=""/>
        <dsp:cNvSpPr/>
      </dsp:nvSpPr>
      <dsp:spPr>
        <a:xfrm rot="1800000">
          <a:off x="4633302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812330" y="2661718"/>
        <a:ext cx="18845" cy="18845"/>
      </dsp:txXfrm>
    </dsp:sp>
    <dsp:sp modelId="{E279BA81-FB0D-4F20-9B31-FFBDA9BB24C4}">
      <dsp:nvSpPr>
        <dsp:cNvPr id="0" name=""/>
        <dsp:cNvSpPr/>
      </dsp:nvSpPr>
      <dsp:spPr>
        <a:xfrm>
          <a:off x="4900837" y="2451431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900" kern="1200" dirty="0"/>
        </a:p>
      </dsp:txBody>
      <dsp:txXfrm>
        <a:off x="5084735" y="2635329"/>
        <a:ext cx="887941" cy="887941"/>
      </dsp:txXfrm>
    </dsp:sp>
    <dsp:sp modelId="{67955DA0-1FC7-4530-A321-C42E7B3064FF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105377" y="3069878"/>
        <a:ext cx="18845" cy="18845"/>
      </dsp:txXfrm>
    </dsp:sp>
    <dsp:sp modelId="{2ED8EAA9-CCB6-4EBF-9880-B387C31F5C21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800" kern="1200" dirty="0"/>
        </a:p>
      </dsp:txBody>
      <dsp:txXfrm>
        <a:off x="3670829" y="3451649"/>
        <a:ext cx="887941" cy="887941"/>
      </dsp:txXfrm>
    </dsp:sp>
    <dsp:sp modelId="{86218AB3-F645-40D8-B742-7746E59C1387}">
      <dsp:nvSpPr>
        <dsp:cNvPr id="0" name=""/>
        <dsp:cNvSpPr/>
      </dsp:nvSpPr>
      <dsp:spPr>
        <a:xfrm rot="9000000">
          <a:off x="3219396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3398424" y="2661718"/>
        <a:ext cx="18845" cy="18845"/>
      </dsp:txXfrm>
    </dsp:sp>
    <dsp:sp modelId="{1191BA9C-8F59-45D3-B856-F062595829D8}">
      <dsp:nvSpPr>
        <dsp:cNvPr id="0" name=""/>
        <dsp:cNvSpPr/>
      </dsp:nvSpPr>
      <dsp:spPr>
        <a:xfrm>
          <a:off x="2073025" y="2451431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800" kern="1200" dirty="0"/>
        </a:p>
      </dsp:txBody>
      <dsp:txXfrm>
        <a:off x="2256923" y="2635329"/>
        <a:ext cx="887941" cy="887941"/>
      </dsp:txXfrm>
    </dsp:sp>
    <dsp:sp modelId="{16F2E2E6-1B52-43D3-A1F3-51182441EE7A}">
      <dsp:nvSpPr>
        <dsp:cNvPr id="0" name=""/>
        <dsp:cNvSpPr/>
      </dsp:nvSpPr>
      <dsp:spPr>
        <a:xfrm rot="12600000">
          <a:off x="3219396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3398424" y="1845399"/>
        <a:ext cx="18845" cy="18845"/>
      </dsp:txXfrm>
    </dsp:sp>
    <dsp:sp modelId="{59A0C530-FDD5-443F-A41F-88349C5F49FF}">
      <dsp:nvSpPr>
        <dsp:cNvPr id="0" name=""/>
        <dsp:cNvSpPr/>
      </dsp:nvSpPr>
      <dsp:spPr>
        <a:xfrm>
          <a:off x="2073025" y="818793"/>
          <a:ext cx="1255737" cy="12557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800" kern="1200" dirty="0"/>
        </a:p>
      </dsp:txBody>
      <dsp:txXfrm>
        <a:off x="2256923" y="1002691"/>
        <a:ext cx="887941" cy="887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101A7-AFE6-4F83-A4B7-BFAE0585C738}">
      <dsp:nvSpPr>
        <dsp:cNvPr id="0" name=""/>
        <dsp:cNvSpPr/>
      </dsp:nvSpPr>
      <dsp:spPr>
        <a:xfrm>
          <a:off x="1242677" y="28995"/>
          <a:ext cx="2150554" cy="2150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23CBA-1810-47F4-BF94-4640E786DAC0}">
      <dsp:nvSpPr>
        <dsp:cNvPr id="0" name=""/>
        <dsp:cNvSpPr/>
      </dsp:nvSpPr>
      <dsp:spPr>
        <a:xfrm>
          <a:off x="1718020" y="80552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Objectives</a:t>
          </a:r>
          <a:endParaRPr lang="id-ID" sz="1900" kern="1200" dirty="0"/>
        </a:p>
      </dsp:txBody>
      <dsp:txXfrm>
        <a:off x="1718020" y="805528"/>
        <a:ext cx="1195021" cy="597367"/>
      </dsp:txXfrm>
    </dsp:sp>
    <dsp:sp modelId="{67B0028E-E39B-4471-807B-0690BB44A9FB}">
      <dsp:nvSpPr>
        <dsp:cNvPr id="0" name=""/>
        <dsp:cNvSpPr/>
      </dsp:nvSpPr>
      <dsp:spPr>
        <a:xfrm>
          <a:off x="645368" y="1264836"/>
          <a:ext cx="2150554" cy="2150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09D22-39F3-42A2-8520-3C69E430380F}">
      <dsp:nvSpPr>
        <dsp:cNvPr id="0" name=""/>
        <dsp:cNvSpPr/>
      </dsp:nvSpPr>
      <dsp:spPr>
        <a:xfrm>
          <a:off x="1123134" y="204851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Information</a:t>
          </a:r>
          <a:endParaRPr lang="id-ID" sz="1900" kern="1200" dirty="0"/>
        </a:p>
      </dsp:txBody>
      <dsp:txXfrm>
        <a:off x="1123134" y="2048518"/>
        <a:ext cx="1195021" cy="597367"/>
      </dsp:txXfrm>
    </dsp:sp>
    <dsp:sp modelId="{1FFC134B-E213-44C9-B028-6401AB524466}">
      <dsp:nvSpPr>
        <dsp:cNvPr id="0" name=""/>
        <dsp:cNvSpPr/>
      </dsp:nvSpPr>
      <dsp:spPr>
        <a:xfrm>
          <a:off x="1395740" y="2648567"/>
          <a:ext cx="1847659" cy="18484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7ACCF0-7978-496E-B037-F9D6D9B7D4F8}">
      <dsp:nvSpPr>
        <dsp:cNvPr id="0" name=""/>
        <dsp:cNvSpPr/>
      </dsp:nvSpPr>
      <dsp:spPr>
        <a:xfrm>
          <a:off x="1720847" y="3293295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Skills</a:t>
          </a:r>
          <a:endParaRPr lang="id-ID" sz="1900" kern="1200" dirty="0"/>
        </a:p>
      </dsp:txBody>
      <dsp:txXfrm>
        <a:off x="1720847" y="3293295"/>
        <a:ext cx="1195021" cy="597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4459C-E180-474E-B0B6-7CAADC5DC663}">
      <dsp:nvSpPr>
        <dsp:cNvPr id="0" name=""/>
        <dsp:cNvSpPr/>
      </dsp:nvSpPr>
      <dsp:spPr>
        <a:xfrm>
          <a:off x="1242677" y="28995"/>
          <a:ext cx="2150554" cy="2150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56A39-AB99-4385-8BAB-ED16369D8487}">
      <dsp:nvSpPr>
        <dsp:cNvPr id="0" name=""/>
        <dsp:cNvSpPr/>
      </dsp:nvSpPr>
      <dsp:spPr>
        <a:xfrm>
          <a:off x="1718020" y="80552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Readiness</a:t>
          </a:r>
          <a:endParaRPr lang="id-ID" sz="2000" kern="1200" dirty="0"/>
        </a:p>
      </dsp:txBody>
      <dsp:txXfrm>
        <a:off x="1718020" y="805528"/>
        <a:ext cx="1195021" cy="597367"/>
      </dsp:txXfrm>
    </dsp:sp>
    <dsp:sp modelId="{A22A047A-8137-4F16-B2A0-49C22DB35475}">
      <dsp:nvSpPr>
        <dsp:cNvPr id="0" name=""/>
        <dsp:cNvSpPr/>
      </dsp:nvSpPr>
      <dsp:spPr>
        <a:xfrm>
          <a:off x="645368" y="1264836"/>
          <a:ext cx="2150554" cy="2150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63A5C4-5A3C-41B0-B662-FCF9D85602B5}">
      <dsp:nvSpPr>
        <dsp:cNvPr id="0" name=""/>
        <dsp:cNvSpPr/>
      </dsp:nvSpPr>
      <dsp:spPr>
        <a:xfrm>
          <a:off x="1123134" y="2048518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Interest</a:t>
          </a:r>
          <a:endParaRPr lang="id-ID" sz="2000" kern="1200" dirty="0"/>
        </a:p>
      </dsp:txBody>
      <dsp:txXfrm>
        <a:off x="1123134" y="2048518"/>
        <a:ext cx="1195021" cy="597367"/>
      </dsp:txXfrm>
    </dsp:sp>
    <dsp:sp modelId="{A333D5F2-B599-4EE0-A194-09CDF88FC02E}">
      <dsp:nvSpPr>
        <dsp:cNvPr id="0" name=""/>
        <dsp:cNvSpPr/>
      </dsp:nvSpPr>
      <dsp:spPr>
        <a:xfrm>
          <a:off x="1395740" y="2648567"/>
          <a:ext cx="1847659" cy="184840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85248-01F2-4BB0-A07C-5C8FAF32B3F0}">
      <dsp:nvSpPr>
        <dsp:cNvPr id="0" name=""/>
        <dsp:cNvSpPr/>
      </dsp:nvSpPr>
      <dsp:spPr>
        <a:xfrm>
          <a:off x="1720847" y="3293295"/>
          <a:ext cx="1195021" cy="597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Learning profile</a:t>
          </a:r>
          <a:endParaRPr lang="id-ID" sz="2000" kern="1200" dirty="0"/>
        </a:p>
      </dsp:txBody>
      <dsp:txXfrm>
        <a:off x="1720847" y="3293295"/>
        <a:ext cx="1195021" cy="5973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90536-BD63-4F32-AA84-5ED868C12429}">
      <dsp:nvSpPr>
        <dsp:cNvPr id="0" name=""/>
        <dsp:cNvSpPr/>
      </dsp:nvSpPr>
      <dsp:spPr>
        <a:xfrm rot="5400000">
          <a:off x="250929" y="1796159"/>
          <a:ext cx="755483" cy="125710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08402-6D6C-47D9-9C23-9704B64E0017}">
      <dsp:nvSpPr>
        <dsp:cNvPr id="0" name=""/>
        <dsp:cNvSpPr/>
      </dsp:nvSpPr>
      <dsp:spPr>
        <a:xfrm>
          <a:off x="124820" y="2171764"/>
          <a:ext cx="1134924" cy="99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1</a:t>
          </a:r>
          <a:endParaRPr lang="id-ID" sz="4600" kern="1200" dirty="0"/>
        </a:p>
      </dsp:txBody>
      <dsp:txXfrm>
        <a:off x="124820" y="2171764"/>
        <a:ext cx="1134924" cy="994827"/>
      </dsp:txXfrm>
    </dsp:sp>
    <dsp:sp modelId="{71FA48B2-1D21-4565-904E-35F34B42E6F7}">
      <dsp:nvSpPr>
        <dsp:cNvPr id="0" name=""/>
        <dsp:cNvSpPr/>
      </dsp:nvSpPr>
      <dsp:spPr>
        <a:xfrm>
          <a:off x="1045607" y="1703610"/>
          <a:ext cx="214136" cy="21413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F0636-4927-46F0-A409-DA70D0FF2640}">
      <dsp:nvSpPr>
        <dsp:cNvPr id="0" name=""/>
        <dsp:cNvSpPr/>
      </dsp:nvSpPr>
      <dsp:spPr>
        <a:xfrm rot="5400000">
          <a:off x="1640298" y="1452359"/>
          <a:ext cx="755483" cy="1257108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AD401-F940-4005-B6A0-8CA94F01CFAD}">
      <dsp:nvSpPr>
        <dsp:cNvPr id="0" name=""/>
        <dsp:cNvSpPr/>
      </dsp:nvSpPr>
      <dsp:spPr>
        <a:xfrm>
          <a:off x="1514189" y="1827963"/>
          <a:ext cx="1134924" cy="99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2</a:t>
          </a:r>
          <a:endParaRPr lang="id-ID" sz="4600" kern="1200" dirty="0"/>
        </a:p>
      </dsp:txBody>
      <dsp:txXfrm>
        <a:off x="1514189" y="1827963"/>
        <a:ext cx="1134924" cy="994827"/>
      </dsp:txXfrm>
    </dsp:sp>
    <dsp:sp modelId="{579153EE-FB9F-4E3C-A762-AB37D61B45C3}">
      <dsp:nvSpPr>
        <dsp:cNvPr id="0" name=""/>
        <dsp:cNvSpPr/>
      </dsp:nvSpPr>
      <dsp:spPr>
        <a:xfrm>
          <a:off x="2434977" y="1359809"/>
          <a:ext cx="214136" cy="214136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1A8656-0AC8-4512-9731-8E3091427E72}">
      <dsp:nvSpPr>
        <dsp:cNvPr id="0" name=""/>
        <dsp:cNvSpPr/>
      </dsp:nvSpPr>
      <dsp:spPr>
        <a:xfrm rot="5400000">
          <a:off x="3029667" y="1108558"/>
          <a:ext cx="755483" cy="125710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82A7F-B6B8-4C10-B8EB-DDCB2DF74E98}">
      <dsp:nvSpPr>
        <dsp:cNvPr id="0" name=""/>
        <dsp:cNvSpPr/>
      </dsp:nvSpPr>
      <dsp:spPr>
        <a:xfrm>
          <a:off x="2903558" y="1484162"/>
          <a:ext cx="1134924" cy="994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dirty="0" smtClean="0"/>
            <a:t>3</a:t>
          </a:r>
          <a:endParaRPr lang="id-ID" sz="4600" kern="1200" dirty="0"/>
        </a:p>
      </dsp:txBody>
      <dsp:txXfrm>
        <a:off x="2903558" y="1484162"/>
        <a:ext cx="1134924" cy="9948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E4025-25FA-4F7D-97DF-45CAC9829D96}">
      <dsp:nvSpPr>
        <dsp:cNvPr id="0" name=""/>
        <dsp:cNvSpPr/>
      </dsp:nvSpPr>
      <dsp:spPr>
        <a:xfrm rot="16200000">
          <a:off x="-365022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165100" rIns="148590" bIns="1651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Content, process, product</a:t>
          </a:r>
          <a:endParaRPr lang="id-ID" sz="2600" kern="1200" dirty="0"/>
        </a:p>
      </dsp:txBody>
      <dsp:txXfrm rot="5400000">
        <a:off x="287586" y="895155"/>
        <a:ext cx="1691342" cy="2736105"/>
      </dsp:txXfrm>
    </dsp:sp>
    <dsp:sp modelId="{7B0B7C65-FDC4-4F50-9B09-6B902E13CC34}">
      <dsp:nvSpPr>
        <dsp:cNvPr id="0" name=""/>
        <dsp:cNvSpPr/>
      </dsp:nvSpPr>
      <dsp:spPr>
        <a:xfrm rot="5400000">
          <a:off x="1493880" y="1374127"/>
          <a:ext cx="2909741" cy="177816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65100" rIns="99060" bIns="1651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/>
            <a:t>Readiness, inerest, learning profiiles</a:t>
          </a:r>
          <a:endParaRPr lang="id-ID" sz="2600" kern="1200" dirty="0"/>
        </a:p>
      </dsp:txBody>
      <dsp:txXfrm rot="-5400000">
        <a:off x="2059670" y="895155"/>
        <a:ext cx="1691342" cy="2736105"/>
      </dsp:txXfrm>
    </dsp:sp>
    <dsp:sp modelId="{26BDC05A-708C-44E5-933A-622A9C8A7536}">
      <dsp:nvSpPr>
        <dsp:cNvPr id="0" name=""/>
        <dsp:cNvSpPr/>
      </dsp:nvSpPr>
      <dsp:spPr>
        <a:xfrm>
          <a:off x="1089666" y="0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3F998-C6BB-435C-9614-10D3BEE38323}">
      <dsp:nvSpPr>
        <dsp:cNvPr id="0" name=""/>
        <dsp:cNvSpPr/>
      </dsp:nvSpPr>
      <dsp:spPr>
        <a:xfrm rot="10800000">
          <a:off x="1089666" y="2667149"/>
          <a:ext cx="1858903" cy="185881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16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515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310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39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80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446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25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01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273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764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120EE-7AF1-418B-B1BB-B45465671D0A}" type="datetimeFigureOut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B81E8-CCDA-43CC-8F6C-2CA87F7CC7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814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oltomlinson.com/Presentations/Tomlinson%20&amp;%20Murphy%20Learning%20Forward%202014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8 Principles of Differentiated Instructions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mtClean="0"/>
              <a:t>(from </a:t>
            </a:r>
            <a:r>
              <a:rPr lang="id-ID" dirty="0" smtClean="0"/>
              <a:t>Carol Tomlinson’s </a:t>
            </a:r>
            <a:r>
              <a:rPr lang="id-ID"/>
              <a:t>Differentiated Instructions: </a:t>
            </a:r>
            <a:r>
              <a:rPr lang="id-ID">
                <a:hlinkClick r:id="rId2"/>
              </a:rPr>
              <a:t>http://www.caroltomlinson.com/Presentations/Tomlinson%20</a:t>
            </a:r>
            <a:r>
              <a:rPr lang="id-ID">
                <a:hlinkClick r:id="rId2"/>
              </a:rPr>
              <a:t>&amp;%</a:t>
            </a:r>
            <a:r>
              <a:rPr lang="id-ID" smtClean="0">
                <a:hlinkClick r:id="rId2"/>
              </a:rPr>
              <a:t>20Murphy%20Learning%20Forward%202014.pdf</a:t>
            </a:r>
            <a:r>
              <a:rPr lang="id-ID" smtClean="0"/>
              <a:t>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89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8: Flexibility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Flexibility is the hallmark of a differentiated classroom</a:t>
            </a:r>
          </a:p>
          <a:p>
            <a:r>
              <a:rPr lang="id-ID" i="1" dirty="0" smtClean="0"/>
              <a:t>Fleksibilitas menjadi kunci dari kelas diferensiasi</a:t>
            </a:r>
            <a:endParaRPr lang="id-ID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Responding to the needs of all learners</a:t>
            </a:r>
          </a:p>
          <a:p>
            <a:r>
              <a:rPr lang="id-ID" dirty="0" smtClean="0"/>
              <a:t>Alternative </a:t>
            </a:r>
            <a:r>
              <a:rPr lang="id-ID" i="1" dirty="0" smtClean="0"/>
              <a:t>learning roadmaps</a:t>
            </a:r>
          </a:p>
          <a:p>
            <a:r>
              <a:rPr lang="id-ID" dirty="0" smtClean="0"/>
              <a:t>(relevant, meaningful, potential exploring)</a:t>
            </a:r>
          </a:p>
        </p:txBody>
      </p:sp>
    </p:spTree>
    <p:extLst>
      <p:ext uri="{BB962C8B-B14F-4D97-AF65-F5344CB8AC3E}">
        <p14:creationId xmlns:p14="http://schemas.microsoft.com/office/powerpoint/2010/main" val="374343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Differentiated Instructions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709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9" t="10937" r="13456" b="12813"/>
          <a:stretch/>
        </p:blipFill>
        <p:spPr bwMode="auto">
          <a:xfrm>
            <a:off x="135520" y="0"/>
            <a:ext cx="900926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4376" y="6108213"/>
            <a:ext cx="8151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Source: http://www.caroltomlinson.com/2010SpringASCD/Rex_SAstrategies.pdf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73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1052736"/>
            <a:ext cx="7236804" cy="526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709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5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1: Content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772816"/>
            <a:ext cx="3888432" cy="4248472"/>
          </a:xfrm>
        </p:spPr>
        <p:txBody>
          <a:bodyPr>
            <a:normAutofit/>
          </a:bodyPr>
          <a:lstStyle/>
          <a:p>
            <a:r>
              <a:rPr lang="id-ID" dirty="0" smtClean="0"/>
              <a:t>Teacher is clear about what matters in </a:t>
            </a:r>
            <a:r>
              <a:rPr lang="id-ID" b="1" dirty="0" smtClean="0"/>
              <a:t>content</a:t>
            </a:r>
            <a:r>
              <a:rPr lang="id-ID" dirty="0" smtClean="0"/>
              <a:t> area.</a:t>
            </a:r>
          </a:p>
          <a:p>
            <a:r>
              <a:rPr lang="id-ID" i="1" dirty="0" smtClean="0"/>
              <a:t>Guru memiliki pemahaman dan gambaran yang jelas tentang hal yang penting dari CONTENT (materi pembelajarn)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989813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7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2: Differences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Teacher understands, appreciates, and builds upon student differences</a:t>
            </a:r>
          </a:p>
          <a:p>
            <a:r>
              <a:rPr lang="id-ID" i="1" dirty="0" smtClean="0"/>
              <a:t>Guru memahami, mengapresiasi, dan mengembangkan pembelajaran yang memperhatikan perbedaan siswa</a:t>
            </a:r>
            <a:endParaRPr lang="id-ID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673741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0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Principle 3: Assesment and instructions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Assessment and instruction – inseparable</a:t>
            </a:r>
          </a:p>
          <a:p>
            <a:r>
              <a:rPr lang="id-ID" i="1" dirty="0" smtClean="0"/>
              <a:t>Pengkajian dan pengajaran merupakan bagian yang tak terpisah</a:t>
            </a:r>
            <a:endParaRPr lang="id-ID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7575091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8024" y="4869160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Assessment + instruction at every level along the way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76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4: Adjustment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Teacher adjusts content, process and product in response to student readiness, interests, and learning profiles</a:t>
            </a:r>
          </a:p>
          <a:p>
            <a:r>
              <a:rPr lang="id-ID" i="1" dirty="0" smtClean="0"/>
              <a:t>Guru menyesuaikan konten, proses dan produk sebagai respon terhadap kesiapan, minat dan profil belajar siswa</a:t>
            </a:r>
            <a:endParaRPr lang="id-ID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549989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4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5: Respectful 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All students participate in respectul work</a:t>
            </a:r>
          </a:p>
          <a:p>
            <a:r>
              <a:rPr lang="id-ID" i="1" dirty="0" smtClean="0"/>
              <a:t>Semua siswa berpartisipasi dalam tugas dengan saling menghormati</a:t>
            </a:r>
            <a:endParaRPr lang="id-ID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821767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610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6: S-T Collaborators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Students and teachers are collaborators in learning</a:t>
            </a:r>
          </a:p>
          <a:p>
            <a:r>
              <a:rPr lang="id-ID" i="1" dirty="0" smtClean="0"/>
              <a:t>Siswa dan guru adalah mitra kerjasama dalam pembelajaran</a:t>
            </a:r>
            <a:endParaRPr lang="id-ID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638186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52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Principle 7: Goals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Goals are maximum growth and continued success</a:t>
            </a:r>
          </a:p>
          <a:p>
            <a:r>
              <a:rPr lang="id-ID" i="1" dirty="0" smtClean="0"/>
              <a:t>Tujuannya adalah pertumbuhan yang maksimum dan keberhasilan yang terus menerus</a:t>
            </a:r>
            <a:endParaRPr lang="id-ID" i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2952421"/>
              </p:ext>
            </p:extLst>
          </p:nvPr>
        </p:nvGraphicFramePr>
        <p:xfrm>
          <a:off x="5364088" y="1600200"/>
          <a:ext cx="3096344" cy="427707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96344"/>
              </a:tblGrid>
              <a:tr h="1425691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/>
                        <a:t>Above</a:t>
                      </a:r>
                      <a:endParaRPr lang="id-ID" sz="3600" dirty="0"/>
                    </a:p>
                  </a:txBody>
                  <a:tcPr/>
                </a:tc>
              </a:tr>
              <a:tr h="1425691"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/>
                        <a:t>Expectation</a:t>
                      </a:r>
                      <a:endParaRPr lang="id-ID" sz="3600" b="1" dirty="0"/>
                    </a:p>
                  </a:txBody>
                  <a:tcPr/>
                </a:tc>
              </a:tr>
              <a:tr h="1425691">
                <a:tc>
                  <a:txBody>
                    <a:bodyPr/>
                    <a:lstStyle/>
                    <a:p>
                      <a:pPr algn="ctr"/>
                      <a:r>
                        <a:rPr lang="id-ID" sz="3600" b="1" dirty="0" smtClean="0"/>
                        <a:t>Below</a:t>
                      </a:r>
                      <a:r>
                        <a:rPr lang="id-ID" sz="3600" b="1" baseline="0" dirty="0" smtClean="0"/>
                        <a:t> </a:t>
                      </a:r>
                      <a:endParaRPr lang="id-ID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9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279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8 Principles of Differentiated Instructions</vt:lpstr>
      <vt:lpstr>PowerPoint Presentation</vt:lpstr>
      <vt:lpstr>Principle 1: Content</vt:lpstr>
      <vt:lpstr>Principle 2: Differences</vt:lpstr>
      <vt:lpstr>Principle 3: Assesment and instructions</vt:lpstr>
      <vt:lpstr>Principle 4: Adjustment</vt:lpstr>
      <vt:lpstr>Principle 5: Respectful work</vt:lpstr>
      <vt:lpstr>Principle 6: S-T Collaborators</vt:lpstr>
      <vt:lpstr>Principle 7: Goals</vt:lpstr>
      <vt:lpstr>Principle 8: Flexibility</vt:lpstr>
      <vt:lpstr>Differentiated Instructions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12</cp:revision>
  <dcterms:created xsi:type="dcterms:W3CDTF">2016-08-26T01:50:56Z</dcterms:created>
  <dcterms:modified xsi:type="dcterms:W3CDTF">2016-08-26T07:21:18Z</dcterms:modified>
</cp:coreProperties>
</file>