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9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A8E0C-5773-A749-837D-41E14FF90C7D}" type="doc">
      <dgm:prSet loTypeId="urn:microsoft.com/office/officeart/2005/8/layout/radial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49D9FF-08C7-E043-92AD-B444431D939D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AA5879BB-1F99-DB46-968D-CBDB71C91A40}" type="parTrans" cxnId="{CE9CC51A-21C9-7E45-84AD-845D75C2864D}">
      <dgm:prSet/>
      <dgm:spPr/>
      <dgm:t>
        <a:bodyPr/>
        <a:lstStyle/>
        <a:p>
          <a:endParaRPr lang="en-US"/>
        </a:p>
      </dgm:t>
    </dgm:pt>
    <dgm:pt modelId="{E13D56B6-22BD-1940-881C-5FB4AA8F9774}" type="sibTrans" cxnId="{CE9CC51A-21C9-7E45-84AD-845D75C2864D}">
      <dgm:prSet/>
      <dgm:spPr/>
      <dgm:t>
        <a:bodyPr/>
        <a:lstStyle/>
        <a:p>
          <a:endParaRPr lang="en-US"/>
        </a:p>
      </dgm:t>
    </dgm:pt>
    <dgm:pt modelId="{D44F620D-E40D-8E4A-8F9A-F0F2E085B44D}">
      <dgm:prSet phldrT="[Text]"/>
      <dgm:spPr/>
      <dgm:t>
        <a:bodyPr/>
        <a:lstStyle/>
        <a:p>
          <a:r>
            <a:rPr lang="en-US" dirty="0" smtClean="0"/>
            <a:t>Learning Goals</a:t>
          </a:r>
          <a:endParaRPr lang="en-US" dirty="0"/>
        </a:p>
      </dgm:t>
    </dgm:pt>
    <dgm:pt modelId="{0F177923-13C4-A848-B0D5-3BC9D44EFD15}" type="parTrans" cxnId="{03FE3639-D389-D346-8763-5EBEA1E3A145}">
      <dgm:prSet/>
      <dgm:spPr/>
      <dgm:t>
        <a:bodyPr/>
        <a:lstStyle/>
        <a:p>
          <a:endParaRPr lang="en-US"/>
        </a:p>
      </dgm:t>
    </dgm:pt>
    <dgm:pt modelId="{56676F98-72F0-2445-8717-C5D62179274E}" type="sibTrans" cxnId="{03FE3639-D389-D346-8763-5EBEA1E3A145}">
      <dgm:prSet/>
      <dgm:spPr/>
      <dgm:t>
        <a:bodyPr/>
        <a:lstStyle/>
        <a:p>
          <a:endParaRPr lang="en-US"/>
        </a:p>
      </dgm:t>
    </dgm:pt>
    <dgm:pt modelId="{25F3F101-EFFD-0649-A6DA-AF0E7E6E6A02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E85F2689-D6E9-EC43-9FC6-822520BF33B2}" type="parTrans" cxnId="{AF39E159-FF55-AD48-9A05-4FC4E8455EEC}">
      <dgm:prSet/>
      <dgm:spPr/>
      <dgm:t>
        <a:bodyPr/>
        <a:lstStyle/>
        <a:p>
          <a:endParaRPr lang="en-US"/>
        </a:p>
      </dgm:t>
    </dgm:pt>
    <dgm:pt modelId="{7D58648D-B53C-D646-BF23-5A30D186654A}" type="sibTrans" cxnId="{AF39E159-FF55-AD48-9A05-4FC4E8455EEC}">
      <dgm:prSet/>
      <dgm:spPr/>
      <dgm:t>
        <a:bodyPr/>
        <a:lstStyle/>
        <a:p>
          <a:endParaRPr lang="en-US"/>
        </a:p>
      </dgm:t>
    </dgm:pt>
    <dgm:pt modelId="{BA1B5A59-83F8-3B48-AFEB-3C551FDBF305}">
      <dgm:prSet phldrT="[Text]"/>
      <dgm:spPr/>
      <dgm:t>
        <a:bodyPr/>
        <a:lstStyle/>
        <a:p>
          <a:r>
            <a:rPr lang="en-US" dirty="0" smtClean="0"/>
            <a:t>Teaching staff</a:t>
          </a:r>
          <a:endParaRPr lang="en-US" dirty="0"/>
        </a:p>
      </dgm:t>
    </dgm:pt>
    <dgm:pt modelId="{C9A5E9D2-F6CD-5146-9BC9-2497B2082460}" type="parTrans" cxnId="{49C1DB59-9D2A-7640-ADF0-DF85A5BCD998}">
      <dgm:prSet/>
      <dgm:spPr/>
      <dgm:t>
        <a:bodyPr/>
        <a:lstStyle/>
        <a:p>
          <a:endParaRPr lang="en-US"/>
        </a:p>
      </dgm:t>
    </dgm:pt>
    <dgm:pt modelId="{2413518B-38BF-9E4C-BA0B-45F3AE068720}" type="sibTrans" cxnId="{49C1DB59-9D2A-7640-ADF0-DF85A5BCD998}">
      <dgm:prSet/>
      <dgm:spPr/>
      <dgm:t>
        <a:bodyPr/>
        <a:lstStyle/>
        <a:p>
          <a:endParaRPr lang="en-US"/>
        </a:p>
      </dgm:t>
    </dgm:pt>
    <dgm:pt modelId="{A44D0AEA-5CDB-EC4F-8DF0-3616C0367FF3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71F18474-D36B-BC4D-9D46-F6E31118BAAA}" type="parTrans" cxnId="{BA303F3A-4BCF-BD43-8B7D-09A0D12D4568}">
      <dgm:prSet/>
      <dgm:spPr/>
      <dgm:t>
        <a:bodyPr/>
        <a:lstStyle/>
        <a:p>
          <a:endParaRPr lang="en-US"/>
        </a:p>
      </dgm:t>
    </dgm:pt>
    <dgm:pt modelId="{EFB6DA29-2B79-A249-A2A7-98539406E561}" type="sibTrans" cxnId="{BA303F3A-4BCF-BD43-8B7D-09A0D12D4568}">
      <dgm:prSet/>
      <dgm:spPr/>
      <dgm:t>
        <a:bodyPr/>
        <a:lstStyle/>
        <a:p>
          <a:endParaRPr lang="en-US"/>
        </a:p>
      </dgm:t>
    </dgm:pt>
    <dgm:pt modelId="{52601E29-B709-F645-87B5-1E80AEC4E083}">
      <dgm:prSet phldrT="[Text]"/>
      <dgm:spPr/>
      <dgm:t>
        <a:bodyPr/>
        <a:lstStyle/>
        <a:p>
          <a:r>
            <a:rPr lang="en-US" dirty="0" smtClean="0"/>
            <a:t>Learners</a:t>
          </a:r>
          <a:endParaRPr lang="en-US" dirty="0"/>
        </a:p>
      </dgm:t>
    </dgm:pt>
    <dgm:pt modelId="{5BC0D1D7-8E13-2B4B-BB3A-7998C86A177C}" type="parTrans" cxnId="{2D052857-168A-D346-84EC-BFACF9D4AF37}">
      <dgm:prSet/>
      <dgm:spPr/>
      <dgm:t>
        <a:bodyPr/>
        <a:lstStyle/>
        <a:p>
          <a:endParaRPr lang="en-US"/>
        </a:p>
      </dgm:t>
    </dgm:pt>
    <dgm:pt modelId="{797C6E92-172C-294F-9407-4EB41D45534D}" type="sibTrans" cxnId="{2D052857-168A-D346-84EC-BFACF9D4AF37}">
      <dgm:prSet/>
      <dgm:spPr/>
      <dgm:t>
        <a:bodyPr/>
        <a:lstStyle/>
        <a:p>
          <a:endParaRPr lang="en-US"/>
        </a:p>
      </dgm:t>
    </dgm:pt>
    <dgm:pt modelId="{57AAB05A-14FF-9F4D-89E8-C30F4BA8823F}" type="pres">
      <dgm:prSet presAssocID="{4A0A8E0C-5773-A749-837D-41E14FF90C7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813A3A-0904-E34A-B18F-0A7BC7DD44FB}" type="pres">
      <dgm:prSet presAssocID="{4A0A8E0C-5773-A749-837D-41E14FF90C7D}" presName="radial" presStyleCnt="0">
        <dgm:presLayoutVars>
          <dgm:animLvl val="ctr"/>
        </dgm:presLayoutVars>
      </dgm:prSet>
      <dgm:spPr/>
    </dgm:pt>
    <dgm:pt modelId="{27B3D5FE-9E18-6D42-9781-902C8298B682}" type="pres">
      <dgm:prSet presAssocID="{E349D9FF-08C7-E043-92AD-B444431D939D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1A62C5D3-B9F2-DF4E-A0E8-F503A89FB1A6}" type="pres">
      <dgm:prSet presAssocID="{D44F620D-E40D-8E4A-8F9A-F0F2E085B44D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14420-02AC-524C-9CA0-E4C3ED0F9796}" type="pres">
      <dgm:prSet presAssocID="{52601E29-B709-F645-87B5-1E80AEC4E083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58F49-56DB-3949-B330-5606B78075FA}" type="pres">
      <dgm:prSet presAssocID="{25F3F101-EFFD-0649-A6DA-AF0E7E6E6A02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D4D01-DB68-8A46-A501-ECC7FCD0B85D}" type="pres">
      <dgm:prSet presAssocID="{BA1B5A59-83F8-3B48-AFEB-3C551FDBF305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3B01C-6472-0344-8BC8-75865E631146}" type="pres">
      <dgm:prSet presAssocID="{A44D0AEA-5CDB-EC4F-8DF0-3616C0367FF3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C1DB59-9D2A-7640-ADF0-DF85A5BCD998}" srcId="{E349D9FF-08C7-E043-92AD-B444431D939D}" destId="{BA1B5A59-83F8-3B48-AFEB-3C551FDBF305}" srcOrd="3" destOrd="0" parTransId="{C9A5E9D2-F6CD-5146-9BC9-2497B2082460}" sibTransId="{2413518B-38BF-9E4C-BA0B-45F3AE068720}"/>
    <dgm:cxn modelId="{AF39E159-FF55-AD48-9A05-4FC4E8455EEC}" srcId="{E349D9FF-08C7-E043-92AD-B444431D939D}" destId="{25F3F101-EFFD-0649-A6DA-AF0E7E6E6A02}" srcOrd="2" destOrd="0" parTransId="{E85F2689-D6E9-EC43-9FC6-822520BF33B2}" sibTransId="{7D58648D-B53C-D646-BF23-5A30D186654A}"/>
    <dgm:cxn modelId="{55EE8526-784F-104D-9246-DBB7B6AE55D3}" type="presOf" srcId="{4A0A8E0C-5773-A749-837D-41E14FF90C7D}" destId="{57AAB05A-14FF-9F4D-89E8-C30F4BA8823F}" srcOrd="0" destOrd="0" presId="urn:microsoft.com/office/officeart/2005/8/layout/radial3"/>
    <dgm:cxn modelId="{AE8AF7E5-780C-DC4D-9A24-00FC98DF9C46}" type="presOf" srcId="{52601E29-B709-F645-87B5-1E80AEC4E083}" destId="{3CC14420-02AC-524C-9CA0-E4C3ED0F9796}" srcOrd="0" destOrd="0" presId="urn:microsoft.com/office/officeart/2005/8/layout/radial3"/>
    <dgm:cxn modelId="{3A7E499C-591A-9340-BE95-A8924D32B98F}" type="presOf" srcId="{25F3F101-EFFD-0649-A6DA-AF0E7E6E6A02}" destId="{C3258F49-56DB-3949-B330-5606B78075FA}" srcOrd="0" destOrd="0" presId="urn:microsoft.com/office/officeart/2005/8/layout/radial3"/>
    <dgm:cxn modelId="{2D052857-168A-D346-84EC-BFACF9D4AF37}" srcId="{E349D9FF-08C7-E043-92AD-B444431D939D}" destId="{52601E29-B709-F645-87B5-1E80AEC4E083}" srcOrd="1" destOrd="0" parTransId="{5BC0D1D7-8E13-2B4B-BB3A-7998C86A177C}" sibTransId="{797C6E92-172C-294F-9407-4EB41D45534D}"/>
    <dgm:cxn modelId="{D656B246-DAB0-D440-BF54-193D5DC8BF1C}" type="presOf" srcId="{A44D0AEA-5CDB-EC4F-8DF0-3616C0367FF3}" destId="{D463B01C-6472-0344-8BC8-75865E631146}" srcOrd="0" destOrd="0" presId="urn:microsoft.com/office/officeart/2005/8/layout/radial3"/>
    <dgm:cxn modelId="{CE9CC51A-21C9-7E45-84AD-845D75C2864D}" srcId="{4A0A8E0C-5773-A749-837D-41E14FF90C7D}" destId="{E349D9FF-08C7-E043-92AD-B444431D939D}" srcOrd="0" destOrd="0" parTransId="{AA5879BB-1F99-DB46-968D-CBDB71C91A40}" sibTransId="{E13D56B6-22BD-1940-881C-5FB4AA8F9774}"/>
    <dgm:cxn modelId="{03FE3639-D389-D346-8763-5EBEA1E3A145}" srcId="{E349D9FF-08C7-E043-92AD-B444431D939D}" destId="{D44F620D-E40D-8E4A-8F9A-F0F2E085B44D}" srcOrd="0" destOrd="0" parTransId="{0F177923-13C4-A848-B0D5-3BC9D44EFD15}" sibTransId="{56676F98-72F0-2445-8717-C5D62179274E}"/>
    <dgm:cxn modelId="{35D96069-5ED9-5546-9600-313029A8A734}" type="presOf" srcId="{E349D9FF-08C7-E043-92AD-B444431D939D}" destId="{27B3D5FE-9E18-6D42-9781-902C8298B682}" srcOrd="0" destOrd="0" presId="urn:microsoft.com/office/officeart/2005/8/layout/radial3"/>
    <dgm:cxn modelId="{58D30FDF-3F42-DE43-A795-F03472736E77}" type="presOf" srcId="{BA1B5A59-83F8-3B48-AFEB-3C551FDBF305}" destId="{9C8D4D01-DB68-8A46-A501-ECC7FCD0B85D}" srcOrd="0" destOrd="0" presId="urn:microsoft.com/office/officeart/2005/8/layout/radial3"/>
    <dgm:cxn modelId="{BA303F3A-4BCF-BD43-8B7D-09A0D12D4568}" srcId="{E349D9FF-08C7-E043-92AD-B444431D939D}" destId="{A44D0AEA-5CDB-EC4F-8DF0-3616C0367FF3}" srcOrd="4" destOrd="0" parTransId="{71F18474-D36B-BC4D-9D46-F6E31118BAAA}" sibTransId="{EFB6DA29-2B79-A249-A2A7-98539406E561}"/>
    <dgm:cxn modelId="{4CB65A58-9BFD-D544-A047-95DDCECF8F69}" type="presOf" srcId="{D44F620D-E40D-8E4A-8F9A-F0F2E085B44D}" destId="{1A62C5D3-B9F2-DF4E-A0E8-F503A89FB1A6}" srcOrd="0" destOrd="0" presId="urn:microsoft.com/office/officeart/2005/8/layout/radial3"/>
    <dgm:cxn modelId="{E0A17B6D-5D28-9E4C-8CB9-80413A6E97A6}" type="presParOf" srcId="{57AAB05A-14FF-9F4D-89E8-C30F4BA8823F}" destId="{14813A3A-0904-E34A-B18F-0A7BC7DD44FB}" srcOrd="0" destOrd="0" presId="urn:microsoft.com/office/officeart/2005/8/layout/radial3"/>
    <dgm:cxn modelId="{7C74A350-1C6A-4641-8858-39C6CF3889E5}" type="presParOf" srcId="{14813A3A-0904-E34A-B18F-0A7BC7DD44FB}" destId="{27B3D5FE-9E18-6D42-9781-902C8298B682}" srcOrd="0" destOrd="0" presId="urn:microsoft.com/office/officeart/2005/8/layout/radial3"/>
    <dgm:cxn modelId="{7759650C-7C1B-894F-9F34-72645D67F2DB}" type="presParOf" srcId="{14813A3A-0904-E34A-B18F-0A7BC7DD44FB}" destId="{1A62C5D3-B9F2-DF4E-A0E8-F503A89FB1A6}" srcOrd="1" destOrd="0" presId="urn:microsoft.com/office/officeart/2005/8/layout/radial3"/>
    <dgm:cxn modelId="{1A4D3C14-AD1D-0C46-9E21-46049AF1636E}" type="presParOf" srcId="{14813A3A-0904-E34A-B18F-0A7BC7DD44FB}" destId="{3CC14420-02AC-524C-9CA0-E4C3ED0F9796}" srcOrd="2" destOrd="0" presId="urn:microsoft.com/office/officeart/2005/8/layout/radial3"/>
    <dgm:cxn modelId="{C72B4D37-5E37-F048-95A7-D3274A3E66FA}" type="presParOf" srcId="{14813A3A-0904-E34A-B18F-0A7BC7DD44FB}" destId="{C3258F49-56DB-3949-B330-5606B78075FA}" srcOrd="3" destOrd="0" presId="urn:microsoft.com/office/officeart/2005/8/layout/radial3"/>
    <dgm:cxn modelId="{F0D68CC6-B6CA-254C-837D-02F43065AF41}" type="presParOf" srcId="{14813A3A-0904-E34A-B18F-0A7BC7DD44FB}" destId="{9C8D4D01-DB68-8A46-A501-ECC7FCD0B85D}" srcOrd="4" destOrd="0" presId="urn:microsoft.com/office/officeart/2005/8/layout/radial3"/>
    <dgm:cxn modelId="{E01DF7BB-96A1-0A4B-AB1E-AEAD55B5FFD0}" type="presParOf" srcId="{14813A3A-0904-E34A-B18F-0A7BC7DD44FB}" destId="{D463B01C-6472-0344-8BC8-75865E631146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What do we </a:t>
          </a:r>
          <a:r>
            <a:rPr lang="en-US" smtClean="0"/>
            <a:t>want our </a:t>
          </a:r>
          <a:r>
            <a:rPr lang="en-US" dirty="0" smtClean="0"/>
            <a:t>learners to do?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How do we help them achieve it?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How do we know that they have learned what we want them to do?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6088F746-2E14-154D-8B41-ACC724469FC2}">
      <dgm:prSet phldrT="[Text]"/>
      <dgm:spPr/>
      <dgm:t>
        <a:bodyPr/>
        <a:lstStyle/>
        <a:p>
          <a:r>
            <a:rPr lang="en-US" dirty="0" smtClean="0"/>
            <a:t>What kind of support do they need?</a:t>
          </a:r>
          <a:endParaRPr lang="en-US" dirty="0"/>
        </a:p>
      </dgm:t>
    </dgm:pt>
    <dgm:pt modelId="{0539F968-3F78-5847-8CD6-6337B14FBCA1}" type="parTrans" cxnId="{436D1B31-BDA1-7449-A8F2-085BED81DD9A}">
      <dgm:prSet/>
      <dgm:spPr/>
    </dgm:pt>
    <dgm:pt modelId="{5BAA8097-0F50-3140-BE16-B71D1865F8A6}" type="sibTrans" cxnId="{436D1B31-BDA1-7449-A8F2-085BED81DD9A}">
      <dgm:prSet/>
      <dgm:spPr/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D682C916-CAC1-A54B-8A4D-EB13D8C77CD6}" type="pres">
      <dgm:prSet presAssocID="{8BBF05F7-E305-8840-A6EA-A630D09BF3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4"/>
      <dgm:spPr/>
    </dgm:pt>
    <dgm:pt modelId="{95817324-84A8-6342-81E9-2D5363C77177}" type="pres">
      <dgm:prSet presAssocID="{FCE8F183-BE5E-FE4E-947C-6B7F23E51D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4"/>
      <dgm:spPr/>
    </dgm:pt>
    <dgm:pt modelId="{6E8740CC-349E-EF46-BCA6-E62311674C85}" type="pres">
      <dgm:prSet presAssocID="{6088F746-2E14-154D-8B41-ACC724469FC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9E562-BDCB-0840-9D75-DFAC282095A7}" type="pres">
      <dgm:prSet presAssocID="{6088F746-2E14-154D-8B41-ACC724469FC2}" presName="accent_4" presStyleCnt="0"/>
      <dgm:spPr/>
    </dgm:pt>
    <dgm:pt modelId="{85E717FD-547C-0F43-9A7B-23C1E0454A1F}" type="pres">
      <dgm:prSet presAssocID="{6088F746-2E14-154D-8B41-ACC724469FC2}" presName="accentRepeatNode" presStyleLbl="solidFgAcc1" presStyleIdx="3" presStyleCnt="4"/>
      <dgm:spPr/>
    </dgm:pt>
  </dgm:ptLst>
  <dgm:cxnLst>
    <dgm:cxn modelId="{97F5C69A-861A-5F44-A8D7-A68B3E7C246E}" type="presOf" srcId="{DCBA0F13-A77A-3E48-A228-B486FBB5FF3C}" destId="{CA4AB06A-BA82-8545-ACED-89B6D714226F}" srcOrd="0" destOrd="0" presId="urn:microsoft.com/office/officeart/2008/layout/VerticalCurvedList"/>
    <dgm:cxn modelId="{0DDF76E5-6233-C74E-8C22-9A8E35D8ED4B}" type="presOf" srcId="{6088F746-2E14-154D-8B41-ACC724469FC2}" destId="{6E8740CC-349E-EF46-BCA6-E62311674C85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F35F437B-ACB6-7342-8BDE-D8B98D915B4E}" type="presOf" srcId="{97C62AD9-E7C6-624F-812B-78C2C0A757FF}" destId="{CCA0A732-C7E6-5541-86FF-34AADE061E17}" srcOrd="0" destOrd="0" presId="urn:microsoft.com/office/officeart/2008/layout/VerticalCurvedList"/>
    <dgm:cxn modelId="{436D1B31-BDA1-7449-A8F2-085BED81DD9A}" srcId="{97C62AD9-E7C6-624F-812B-78C2C0A757FF}" destId="{6088F746-2E14-154D-8B41-ACC724469FC2}" srcOrd="3" destOrd="0" parTransId="{0539F968-3F78-5847-8CD6-6337B14FBCA1}" sibTransId="{5BAA8097-0F50-3140-BE16-B71D1865F8A6}"/>
    <dgm:cxn modelId="{2A2A851D-5AB9-A845-9395-976EE9531908}" type="presOf" srcId="{351A5182-8B07-C545-8FB8-4573AF00A5AC}" destId="{6176EDD2-72EC-9140-95BA-029CAAB44A48}" srcOrd="0" destOrd="0" presId="urn:microsoft.com/office/officeart/2008/layout/VerticalCurvedList"/>
    <dgm:cxn modelId="{0183E618-FEF1-D142-9789-D7B206449152}" type="presOf" srcId="{FCE8F183-BE5E-FE4E-947C-6B7F23E51D97}" destId="{95817324-84A8-6342-81E9-2D5363C77177}" srcOrd="0" destOrd="0" presId="urn:microsoft.com/office/officeart/2008/layout/VerticalCurvedList"/>
    <dgm:cxn modelId="{9AEF00BA-B226-1A40-AD5E-EC34F39B6388}" type="presOf" srcId="{8BBF05F7-E305-8840-A6EA-A630D09BF328}" destId="{D682C916-CAC1-A54B-8A4D-EB13D8C77CD6}" srcOrd="0" destOrd="0" presId="urn:microsoft.com/office/officeart/2008/layout/VerticalCurvedList"/>
    <dgm:cxn modelId="{4B98A17A-1E1E-A444-B480-D322F2A91056}" type="presParOf" srcId="{CCA0A732-C7E6-5541-86FF-34AADE061E17}" destId="{86EECA9B-55A4-CB4F-88D1-930CD7FC6FEC}" srcOrd="0" destOrd="0" presId="urn:microsoft.com/office/officeart/2008/layout/VerticalCurvedList"/>
    <dgm:cxn modelId="{53BDDEF8-D60D-444E-908E-A8DD06E0EFB8}" type="presParOf" srcId="{86EECA9B-55A4-CB4F-88D1-930CD7FC6FEC}" destId="{39EAE3C2-2655-9845-A780-EFFEE262B151}" srcOrd="0" destOrd="0" presId="urn:microsoft.com/office/officeart/2008/layout/VerticalCurvedList"/>
    <dgm:cxn modelId="{3BFDB895-DAFC-EB4E-B620-E45ADD260FB6}" type="presParOf" srcId="{39EAE3C2-2655-9845-A780-EFFEE262B151}" destId="{5A64256B-706E-FA4B-AD28-03E5457732CD}" srcOrd="0" destOrd="0" presId="urn:microsoft.com/office/officeart/2008/layout/VerticalCurvedList"/>
    <dgm:cxn modelId="{9794A999-B5EF-FB48-A25D-2155C9D032E1}" type="presParOf" srcId="{39EAE3C2-2655-9845-A780-EFFEE262B151}" destId="{CA4AB06A-BA82-8545-ACED-89B6D714226F}" srcOrd="1" destOrd="0" presId="urn:microsoft.com/office/officeart/2008/layout/VerticalCurvedList"/>
    <dgm:cxn modelId="{9651EEF4-A84A-A84A-B272-892FF7893A12}" type="presParOf" srcId="{39EAE3C2-2655-9845-A780-EFFEE262B151}" destId="{395DF203-B875-8949-BAAD-33EFE891A6B1}" srcOrd="2" destOrd="0" presId="urn:microsoft.com/office/officeart/2008/layout/VerticalCurvedList"/>
    <dgm:cxn modelId="{8989E207-F695-A846-A907-618FB6A10828}" type="presParOf" srcId="{39EAE3C2-2655-9845-A780-EFFEE262B151}" destId="{79ACD2D7-1FED-224C-9E3C-E2264EB2A3A7}" srcOrd="3" destOrd="0" presId="urn:microsoft.com/office/officeart/2008/layout/VerticalCurvedList"/>
    <dgm:cxn modelId="{F57EC6B3-22CF-AE4A-B567-CC02982FCF72}" type="presParOf" srcId="{86EECA9B-55A4-CB4F-88D1-930CD7FC6FEC}" destId="{6176EDD2-72EC-9140-95BA-029CAAB44A48}" srcOrd="1" destOrd="0" presId="urn:microsoft.com/office/officeart/2008/layout/VerticalCurvedList"/>
    <dgm:cxn modelId="{3C9B0268-6152-9F44-88FE-7A64EC00703B}" type="presParOf" srcId="{86EECA9B-55A4-CB4F-88D1-930CD7FC6FEC}" destId="{632EE133-4132-3D4A-9881-B1B1E6E553DB}" srcOrd="2" destOrd="0" presId="urn:microsoft.com/office/officeart/2008/layout/VerticalCurvedList"/>
    <dgm:cxn modelId="{D6894757-B149-6648-A6AF-B8CAC5A7C28B}" type="presParOf" srcId="{632EE133-4132-3D4A-9881-B1B1E6E553DB}" destId="{40BEF89C-9628-8E40-A7F9-CC5F71D18587}" srcOrd="0" destOrd="0" presId="urn:microsoft.com/office/officeart/2008/layout/VerticalCurvedList"/>
    <dgm:cxn modelId="{FF6229C6-C8B0-FE4F-B9D1-519968EAA1A3}" type="presParOf" srcId="{86EECA9B-55A4-CB4F-88D1-930CD7FC6FEC}" destId="{D682C916-CAC1-A54B-8A4D-EB13D8C77CD6}" srcOrd="3" destOrd="0" presId="urn:microsoft.com/office/officeart/2008/layout/VerticalCurvedList"/>
    <dgm:cxn modelId="{91E77F2F-1FA2-E347-BB7A-3E63DCB51E8B}" type="presParOf" srcId="{86EECA9B-55A4-CB4F-88D1-930CD7FC6FEC}" destId="{AC2DF72E-2D03-F24E-8ADC-10772D4AF122}" srcOrd="4" destOrd="0" presId="urn:microsoft.com/office/officeart/2008/layout/VerticalCurvedList"/>
    <dgm:cxn modelId="{B977593A-EE2B-D94C-A432-F7C2CBC86538}" type="presParOf" srcId="{AC2DF72E-2D03-F24E-8ADC-10772D4AF122}" destId="{F3D6D9E5-CD95-E348-8BDD-92116934C934}" srcOrd="0" destOrd="0" presId="urn:microsoft.com/office/officeart/2008/layout/VerticalCurvedList"/>
    <dgm:cxn modelId="{FCEC55AF-4BA7-2D45-924B-E1A9F8077456}" type="presParOf" srcId="{86EECA9B-55A4-CB4F-88D1-930CD7FC6FEC}" destId="{95817324-84A8-6342-81E9-2D5363C77177}" srcOrd="5" destOrd="0" presId="urn:microsoft.com/office/officeart/2008/layout/VerticalCurvedList"/>
    <dgm:cxn modelId="{DBD1A9BF-9B69-B24D-8740-31EAFF6B0D05}" type="presParOf" srcId="{86EECA9B-55A4-CB4F-88D1-930CD7FC6FEC}" destId="{B2FC7C9B-255C-EC4E-83AB-59FC4050E61A}" srcOrd="6" destOrd="0" presId="urn:microsoft.com/office/officeart/2008/layout/VerticalCurvedList"/>
    <dgm:cxn modelId="{A25ABAE0-AE53-1240-8B62-2238293F798D}" type="presParOf" srcId="{B2FC7C9B-255C-EC4E-83AB-59FC4050E61A}" destId="{79AF2A18-7DCE-0647-ADE4-E4CB22EE0E10}" srcOrd="0" destOrd="0" presId="urn:microsoft.com/office/officeart/2008/layout/VerticalCurvedList"/>
    <dgm:cxn modelId="{5DE860CE-18DC-D047-A373-0730153E132F}" type="presParOf" srcId="{86EECA9B-55A4-CB4F-88D1-930CD7FC6FEC}" destId="{6E8740CC-349E-EF46-BCA6-E62311674C85}" srcOrd="7" destOrd="0" presId="urn:microsoft.com/office/officeart/2008/layout/VerticalCurvedList"/>
    <dgm:cxn modelId="{41DD8252-5800-D041-8A4F-E07D0B489292}" type="presParOf" srcId="{86EECA9B-55A4-CB4F-88D1-930CD7FC6FEC}" destId="{24E9E562-BDCB-0840-9D75-DFAC282095A7}" srcOrd="8" destOrd="0" presId="urn:microsoft.com/office/officeart/2008/layout/VerticalCurvedList"/>
    <dgm:cxn modelId="{E5D6808A-E96D-8740-A61C-24312DFAF0B2}" type="presParOf" srcId="{24E9E562-BDCB-0840-9D75-DFAC282095A7}" destId="{85E717FD-547C-0F43-9A7B-23C1E0454A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Learning Goals and Objectives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Learning Activities and Experiences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Learning Evaluation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B237C884-6F00-ED45-A67A-6B5B1F47912B}">
      <dgm:prSet phldrT="[Text]"/>
      <dgm:spPr/>
      <dgm:t>
        <a:bodyPr/>
        <a:lstStyle/>
        <a:p>
          <a:r>
            <a:rPr lang="en-US" dirty="0" smtClean="0"/>
            <a:t>Learning and technology support</a:t>
          </a:r>
          <a:endParaRPr lang="en-US" dirty="0"/>
        </a:p>
      </dgm:t>
    </dgm:pt>
    <dgm:pt modelId="{47BFC1A7-2B0A-6642-929F-8EA16AA65D9F}" type="parTrans" cxnId="{535CC856-6B40-B647-9F49-9668E6194FF0}">
      <dgm:prSet/>
      <dgm:spPr/>
      <dgm:t>
        <a:bodyPr/>
        <a:lstStyle/>
        <a:p>
          <a:endParaRPr lang="en-US"/>
        </a:p>
      </dgm:t>
    </dgm:pt>
    <dgm:pt modelId="{B5BA3E70-BA8D-9F4A-B0C1-D00B64C927EC}" type="sibTrans" cxnId="{535CC856-6B40-B647-9F49-9668E6194FF0}">
      <dgm:prSet/>
      <dgm:spPr/>
      <dgm:t>
        <a:bodyPr/>
        <a:lstStyle/>
        <a:p>
          <a:endParaRPr lang="en-US"/>
        </a:p>
      </dgm:t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D682C916-CAC1-A54B-8A4D-EB13D8C77CD6}" type="pres">
      <dgm:prSet presAssocID="{8BBF05F7-E305-8840-A6EA-A630D09BF3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4"/>
      <dgm:spPr/>
    </dgm:pt>
    <dgm:pt modelId="{95817324-84A8-6342-81E9-2D5363C77177}" type="pres">
      <dgm:prSet presAssocID="{FCE8F183-BE5E-FE4E-947C-6B7F23E51D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4"/>
      <dgm:spPr/>
    </dgm:pt>
    <dgm:pt modelId="{0A60B774-F517-9D4E-8CCD-24421A5EBD59}" type="pres">
      <dgm:prSet presAssocID="{B237C884-6F00-ED45-A67A-6B5B1F47912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ED20A-740B-6646-8F25-D251D4A6EA3F}" type="pres">
      <dgm:prSet presAssocID="{B237C884-6F00-ED45-A67A-6B5B1F47912B}" presName="accent_4" presStyleCnt="0"/>
      <dgm:spPr/>
    </dgm:pt>
    <dgm:pt modelId="{9F069A62-C34A-084B-A38D-0443C781C444}" type="pres">
      <dgm:prSet presAssocID="{B237C884-6F00-ED45-A67A-6B5B1F47912B}" presName="accentRepeatNode" presStyleLbl="solidFgAcc1" presStyleIdx="3" presStyleCnt="4"/>
      <dgm:spPr/>
    </dgm:pt>
  </dgm:ptLst>
  <dgm:cxnLst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496657D8-0C52-474E-B3DB-51E602E0CC8C}" type="presOf" srcId="{DCBA0F13-A77A-3E48-A228-B486FBB5FF3C}" destId="{CA4AB06A-BA82-8545-ACED-89B6D714226F}" srcOrd="0" destOrd="0" presId="urn:microsoft.com/office/officeart/2008/layout/VerticalCurvedList"/>
    <dgm:cxn modelId="{C8E35E7A-812F-C44F-8C96-BA73C1A7EB88}" type="presOf" srcId="{FCE8F183-BE5E-FE4E-947C-6B7F23E51D97}" destId="{95817324-84A8-6342-81E9-2D5363C77177}" srcOrd="0" destOrd="0" presId="urn:microsoft.com/office/officeart/2008/layout/VerticalCurvedList"/>
    <dgm:cxn modelId="{62DD5645-C9AB-1541-BABD-192540B83FD8}" type="presOf" srcId="{B237C884-6F00-ED45-A67A-6B5B1F47912B}" destId="{0A60B774-F517-9D4E-8CCD-24421A5EBD59}" srcOrd="0" destOrd="0" presId="urn:microsoft.com/office/officeart/2008/layout/VerticalCurvedList"/>
    <dgm:cxn modelId="{535CC856-6B40-B647-9F49-9668E6194FF0}" srcId="{97C62AD9-E7C6-624F-812B-78C2C0A757FF}" destId="{B237C884-6F00-ED45-A67A-6B5B1F47912B}" srcOrd="3" destOrd="0" parTransId="{47BFC1A7-2B0A-6642-929F-8EA16AA65D9F}" sibTransId="{B5BA3E70-BA8D-9F4A-B0C1-D00B64C927EC}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8D81DA03-A170-5C4E-BEF2-780E0DC7DEF0}" type="presOf" srcId="{97C62AD9-E7C6-624F-812B-78C2C0A757FF}" destId="{CCA0A732-C7E6-5541-86FF-34AADE061E17}" srcOrd="0" destOrd="0" presId="urn:microsoft.com/office/officeart/2008/layout/VerticalCurvedList"/>
    <dgm:cxn modelId="{E447AB16-C61C-844A-9E1B-EE8658CD48BB}" type="presOf" srcId="{351A5182-8B07-C545-8FB8-4573AF00A5AC}" destId="{6176EDD2-72EC-9140-95BA-029CAAB44A48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A0706D03-661C-BD48-A2AE-04DCEDF659B8}" type="presOf" srcId="{8BBF05F7-E305-8840-A6EA-A630D09BF328}" destId="{D682C916-CAC1-A54B-8A4D-EB13D8C77CD6}" srcOrd="0" destOrd="0" presId="urn:microsoft.com/office/officeart/2008/layout/VerticalCurvedList"/>
    <dgm:cxn modelId="{601EE663-F7A3-414F-9CD4-25F802C95C4B}" type="presParOf" srcId="{CCA0A732-C7E6-5541-86FF-34AADE061E17}" destId="{86EECA9B-55A4-CB4F-88D1-930CD7FC6FEC}" srcOrd="0" destOrd="0" presId="urn:microsoft.com/office/officeart/2008/layout/VerticalCurvedList"/>
    <dgm:cxn modelId="{BCCE9E09-6061-9048-AE60-F437DE1E96F6}" type="presParOf" srcId="{86EECA9B-55A4-CB4F-88D1-930CD7FC6FEC}" destId="{39EAE3C2-2655-9845-A780-EFFEE262B151}" srcOrd="0" destOrd="0" presId="urn:microsoft.com/office/officeart/2008/layout/VerticalCurvedList"/>
    <dgm:cxn modelId="{350E1A0A-D701-4440-978B-257C103A6FE2}" type="presParOf" srcId="{39EAE3C2-2655-9845-A780-EFFEE262B151}" destId="{5A64256B-706E-FA4B-AD28-03E5457732CD}" srcOrd="0" destOrd="0" presId="urn:microsoft.com/office/officeart/2008/layout/VerticalCurvedList"/>
    <dgm:cxn modelId="{713A8DF0-D575-A34D-8B2C-1B3411494288}" type="presParOf" srcId="{39EAE3C2-2655-9845-A780-EFFEE262B151}" destId="{CA4AB06A-BA82-8545-ACED-89B6D714226F}" srcOrd="1" destOrd="0" presId="urn:microsoft.com/office/officeart/2008/layout/VerticalCurvedList"/>
    <dgm:cxn modelId="{9D630070-4384-3A44-979E-9854E3E2D9F4}" type="presParOf" srcId="{39EAE3C2-2655-9845-A780-EFFEE262B151}" destId="{395DF203-B875-8949-BAAD-33EFE891A6B1}" srcOrd="2" destOrd="0" presId="urn:microsoft.com/office/officeart/2008/layout/VerticalCurvedList"/>
    <dgm:cxn modelId="{912D158A-3771-1742-8032-008B8254CDE0}" type="presParOf" srcId="{39EAE3C2-2655-9845-A780-EFFEE262B151}" destId="{79ACD2D7-1FED-224C-9E3C-E2264EB2A3A7}" srcOrd="3" destOrd="0" presId="urn:microsoft.com/office/officeart/2008/layout/VerticalCurvedList"/>
    <dgm:cxn modelId="{6E84C1B3-38E5-7B45-B5D5-8432EE23F09E}" type="presParOf" srcId="{86EECA9B-55A4-CB4F-88D1-930CD7FC6FEC}" destId="{6176EDD2-72EC-9140-95BA-029CAAB44A48}" srcOrd="1" destOrd="0" presId="urn:microsoft.com/office/officeart/2008/layout/VerticalCurvedList"/>
    <dgm:cxn modelId="{EC57363B-813B-2145-92A1-692D8436BAAD}" type="presParOf" srcId="{86EECA9B-55A4-CB4F-88D1-930CD7FC6FEC}" destId="{632EE133-4132-3D4A-9881-B1B1E6E553DB}" srcOrd="2" destOrd="0" presId="urn:microsoft.com/office/officeart/2008/layout/VerticalCurvedList"/>
    <dgm:cxn modelId="{887743D6-A392-254D-B518-1D757BBE5106}" type="presParOf" srcId="{632EE133-4132-3D4A-9881-B1B1E6E553DB}" destId="{40BEF89C-9628-8E40-A7F9-CC5F71D18587}" srcOrd="0" destOrd="0" presId="urn:microsoft.com/office/officeart/2008/layout/VerticalCurvedList"/>
    <dgm:cxn modelId="{B225BC5D-002E-FD43-BBCA-A93D9F72D932}" type="presParOf" srcId="{86EECA9B-55A4-CB4F-88D1-930CD7FC6FEC}" destId="{D682C916-CAC1-A54B-8A4D-EB13D8C77CD6}" srcOrd="3" destOrd="0" presId="urn:microsoft.com/office/officeart/2008/layout/VerticalCurvedList"/>
    <dgm:cxn modelId="{01D8142A-25CE-8D4F-A5CF-305023169E9E}" type="presParOf" srcId="{86EECA9B-55A4-CB4F-88D1-930CD7FC6FEC}" destId="{AC2DF72E-2D03-F24E-8ADC-10772D4AF122}" srcOrd="4" destOrd="0" presId="urn:microsoft.com/office/officeart/2008/layout/VerticalCurvedList"/>
    <dgm:cxn modelId="{D2552C74-923A-A643-AE65-9E6F2C46FE27}" type="presParOf" srcId="{AC2DF72E-2D03-F24E-8ADC-10772D4AF122}" destId="{F3D6D9E5-CD95-E348-8BDD-92116934C934}" srcOrd="0" destOrd="0" presId="urn:microsoft.com/office/officeart/2008/layout/VerticalCurvedList"/>
    <dgm:cxn modelId="{4D0DB6C7-D5F7-274C-A332-FD1289F8ECF2}" type="presParOf" srcId="{86EECA9B-55A4-CB4F-88D1-930CD7FC6FEC}" destId="{95817324-84A8-6342-81E9-2D5363C77177}" srcOrd="5" destOrd="0" presId="urn:microsoft.com/office/officeart/2008/layout/VerticalCurvedList"/>
    <dgm:cxn modelId="{52FC1A40-9C51-9F40-89DF-08C989E8864D}" type="presParOf" srcId="{86EECA9B-55A4-CB4F-88D1-930CD7FC6FEC}" destId="{B2FC7C9B-255C-EC4E-83AB-59FC4050E61A}" srcOrd="6" destOrd="0" presId="urn:microsoft.com/office/officeart/2008/layout/VerticalCurvedList"/>
    <dgm:cxn modelId="{31B8E649-D4E7-2D46-84E3-143016490CA9}" type="presParOf" srcId="{B2FC7C9B-255C-EC4E-83AB-59FC4050E61A}" destId="{79AF2A18-7DCE-0647-ADE4-E4CB22EE0E10}" srcOrd="0" destOrd="0" presId="urn:microsoft.com/office/officeart/2008/layout/VerticalCurvedList"/>
    <dgm:cxn modelId="{0C3DD8B8-DF39-1E4D-820D-9E0E7256859E}" type="presParOf" srcId="{86EECA9B-55A4-CB4F-88D1-930CD7FC6FEC}" destId="{0A60B774-F517-9D4E-8CCD-24421A5EBD59}" srcOrd="7" destOrd="0" presId="urn:microsoft.com/office/officeart/2008/layout/VerticalCurvedList"/>
    <dgm:cxn modelId="{48ACBDD7-4DE9-E84B-98E2-D50253A0E456}" type="presParOf" srcId="{86EECA9B-55A4-CB4F-88D1-930CD7FC6FEC}" destId="{A35ED20A-740B-6646-8F25-D251D4A6EA3F}" srcOrd="8" destOrd="0" presId="urn:microsoft.com/office/officeart/2008/layout/VerticalCurvedList"/>
    <dgm:cxn modelId="{39B2DAB2-BCD7-4F4B-8E96-149317F58445}" type="presParOf" srcId="{A35ED20A-740B-6646-8F25-D251D4A6EA3F}" destId="{9F069A62-C34A-084B-A38D-0443C781C4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453DA-9C49-2344-B0D2-386E22AA4FCE}" type="doc">
      <dgm:prSet loTypeId="urn:microsoft.com/office/officeart/2005/8/layout/hProcess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2FBF5B-7307-514C-B4DA-47386672EBB3}">
      <dgm:prSet/>
      <dgm:spPr/>
      <dgm:t>
        <a:bodyPr/>
        <a:lstStyle/>
        <a:p>
          <a:pPr rtl="0"/>
          <a:r>
            <a:rPr lang="en-US" dirty="0" smtClean="0"/>
            <a:t>Focus on RELEVANCE</a:t>
          </a:r>
          <a:endParaRPr lang="en-US" dirty="0"/>
        </a:p>
      </dgm:t>
    </dgm:pt>
    <dgm:pt modelId="{AD4C1D4F-23D7-1442-B7C2-EA866AF1C692}" type="parTrans" cxnId="{265A3EB7-DC4F-504D-A8B9-A822DB2CD5BD}">
      <dgm:prSet/>
      <dgm:spPr/>
      <dgm:t>
        <a:bodyPr/>
        <a:lstStyle/>
        <a:p>
          <a:endParaRPr lang="en-US"/>
        </a:p>
      </dgm:t>
    </dgm:pt>
    <dgm:pt modelId="{B8D82F70-AB56-4045-B51D-E3028A36998A}" type="sibTrans" cxnId="{265A3EB7-DC4F-504D-A8B9-A822DB2CD5BD}">
      <dgm:prSet/>
      <dgm:spPr/>
      <dgm:t>
        <a:bodyPr/>
        <a:lstStyle/>
        <a:p>
          <a:endParaRPr lang="en-US"/>
        </a:p>
      </dgm:t>
    </dgm:pt>
    <dgm:pt modelId="{9713663C-A104-C940-BB5E-32D2DBBE32C3}">
      <dgm:prSet/>
      <dgm:spPr/>
      <dgm:t>
        <a:bodyPr/>
        <a:lstStyle/>
        <a:p>
          <a:pPr rtl="0"/>
          <a:r>
            <a:rPr lang="en-US" dirty="0" smtClean="0"/>
            <a:t>Have CLEAR learning outcomes</a:t>
          </a:r>
          <a:endParaRPr lang="en-US" dirty="0"/>
        </a:p>
      </dgm:t>
    </dgm:pt>
    <dgm:pt modelId="{607B9320-FC33-9F4B-82B4-7825A1D7B376}" type="parTrans" cxnId="{8FD32FF4-E5B4-BB4B-86B9-23F5C1554A17}">
      <dgm:prSet/>
      <dgm:spPr/>
      <dgm:t>
        <a:bodyPr/>
        <a:lstStyle/>
        <a:p>
          <a:endParaRPr lang="en-US"/>
        </a:p>
      </dgm:t>
    </dgm:pt>
    <dgm:pt modelId="{BA93E998-E93A-B74B-8033-541A37D856B0}" type="sibTrans" cxnId="{8FD32FF4-E5B4-BB4B-86B9-23F5C1554A17}">
      <dgm:prSet/>
      <dgm:spPr/>
      <dgm:t>
        <a:bodyPr/>
        <a:lstStyle/>
        <a:p>
          <a:endParaRPr lang="en-US"/>
        </a:p>
      </dgm:t>
    </dgm:pt>
    <dgm:pt modelId="{1BD3D80C-604C-2842-86C2-DC4D53D392C4}">
      <dgm:prSet custT="1"/>
      <dgm:spPr/>
      <dgm:t>
        <a:bodyPr/>
        <a:lstStyle/>
        <a:p>
          <a:pPr rtl="0"/>
          <a:r>
            <a:rPr lang="en-US" sz="2400" dirty="0" smtClean="0"/>
            <a:t>Goals</a:t>
          </a:r>
          <a:endParaRPr lang="en-US" sz="2400" dirty="0"/>
        </a:p>
      </dgm:t>
    </dgm:pt>
    <dgm:pt modelId="{2D69DA43-CFEE-F24D-B8F9-18E8013FCC34}" type="parTrans" cxnId="{0AB82994-9C79-9B4E-9FBA-B5A0A41ED47A}">
      <dgm:prSet/>
      <dgm:spPr/>
      <dgm:t>
        <a:bodyPr/>
        <a:lstStyle/>
        <a:p>
          <a:endParaRPr lang="en-US"/>
        </a:p>
      </dgm:t>
    </dgm:pt>
    <dgm:pt modelId="{47A97673-1FCA-574E-B966-9F92A91C020F}" type="sibTrans" cxnId="{0AB82994-9C79-9B4E-9FBA-B5A0A41ED47A}">
      <dgm:prSet/>
      <dgm:spPr/>
      <dgm:t>
        <a:bodyPr/>
        <a:lstStyle/>
        <a:p>
          <a:endParaRPr lang="en-US"/>
        </a:p>
      </dgm:t>
    </dgm:pt>
    <dgm:pt modelId="{8ECCAE1E-F94D-E348-8A5F-B3A4C5C032D0}">
      <dgm:prSet/>
      <dgm:spPr/>
      <dgm:t>
        <a:bodyPr/>
        <a:lstStyle/>
        <a:p>
          <a:pPr rtl="0"/>
          <a:r>
            <a:rPr lang="en-US" dirty="0" smtClean="0"/>
            <a:t>Can be clearly demonstrated</a:t>
          </a:r>
          <a:endParaRPr lang="en-US" dirty="0"/>
        </a:p>
      </dgm:t>
    </dgm:pt>
    <dgm:pt modelId="{88250EAD-79CE-864B-BF2D-03899B182A82}" type="parTrans" cxnId="{B6C60807-6B3A-5947-8CA2-E8E2452ACAAC}">
      <dgm:prSet/>
      <dgm:spPr/>
      <dgm:t>
        <a:bodyPr/>
        <a:lstStyle/>
        <a:p>
          <a:endParaRPr lang="en-US"/>
        </a:p>
      </dgm:t>
    </dgm:pt>
    <dgm:pt modelId="{E2AE38A6-D2E9-0642-B806-F8F4B1072A69}" type="sibTrans" cxnId="{B6C60807-6B3A-5947-8CA2-E8E2452ACAAC}">
      <dgm:prSet/>
      <dgm:spPr/>
      <dgm:t>
        <a:bodyPr/>
        <a:lstStyle/>
        <a:p>
          <a:endParaRPr lang="en-US"/>
        </a:p>
      </dgm:t>
    </dgm:pt>
    <dgm:pt modelId="{A09E7625-5B84-A641-A552-82859ED27B4D}">
      <dgm:prSet custT="1"/>
      <dgm:spPr/>
      <dgm:t>
        <a:bodyPr/>
        <a:lstStyle/>
        <a:p>
          <a:pPr rtl="0"/>
          <a:r>
            <a:rPr lang="en-US" sz="2400" dirty="0" smtClean="0"/>
            <a:t>Solutions</a:t>
          </a:r>
          <a:endParaRPr lang="en-US" sz="2400" dirty="0"/>
        </a:p>
      </dgm:t>
    </dgm:pt>
    <dgm:pt modelId="{07EEF99F-3F4B-0944-9BF2-A0D39C3C7C35}" type="parTrans" cxnId="{CAAC6B40-0E3B-D14D-8539-E488E36C7034}">
      <dgm:prSet/>
      <dgm:spPr/>
    </dgm:pt>
    <dgm:pt modelId="{ED98E168-8FA4-F741-A285-EE4DE6F2EC8D}" type="sibTrans" cxnId="{CAAC6B40-0E3B-D14D-8539-E488E36C7034}">
      <dgm:prSet/>
      <dgm:spPr/>
    </dgm:pt>
    <dgm:pt modelId="{50811E90-2007-C048-BD2E-36B942380A00}">
      <dgm:prSet custT="1"/>
      <dgm:spPr/>
      <dgm:t>
        <a:bodyPr/>
        <a:lstStyle/>
        <a:p>
          <a:pPr rtl="0"/>
          <a:r>
            <a:rPr lang="en-US" sz="2400" dirty="0" smtClean="0"/>
            <a:t>Readiness</a:t>
          </a:r>
          <a:endParaRPr lang="en-US" sz="2400" dirty="0"/>
        </a:p>
      </dgm:t>
    </dgm:pt>
    <dgm:pt modelId="{F29EA0FF-AD59-EB46-8500-F13AC3EF3375}" type="parTrans" cxnId="{796D0712-A30A-034B-8C1A-3C5F76F57EF9}">
      <dgm:prSet/>
      <dgm:spPr/>
    </dgm:pt>
    <dgm:pt modelId="{F026EDCC-0049-124D-888D-36A52625DE4B}" type="sibTrans" cxnId="{796D0712-A30A-034B-8C1A-3C5F76F57EF9}">
      <dgm:prSet/>
      <dgm:spPr/>
    </dgm:pt>
    <dgm:pt modelId="{FB975173-9806-AD4D-98BA-6B438655309F}">
      <dgm:prSet custT="1"/>
      <dgm:spPr/>
      <dgm:t>
        <a:bodyPr/>
        <a:lstStyle/>
        <a:p>
          <a:pPr rtl="0"/>
          <a:r>
            <a:rPr lang="en-US" sz="2400" dirty="0" smtClean="0"/>
            <a:t>Needs</a:t>
          </a:r>
          <a:endParaRPr lang="en-US" sz="2400" dirty="0"/>
        </a:p>
      </dgm:t>
    </dgm:pt>
    <dgm:pt modelId="{205F7EFD-9CBA-1B40-82CD-4FE4C1F416FC}" type="parTrans" cxnId="{B5637AA6-0B87-2145-AA4F-A356B8AA8155}">
      <dgm:prSet/>
      <dgm:spPr/>
    </dgm:pt>
    <dgm:pt modelId="{B500A8DB-A427-B14F-942C-92694DFB31DF}" type="sibTrans" cxnId="{B5637AA6-0B87-2145-AA4F-A356B8AA8155}">
      <dgm:prSet/>
      <dgm:spPr/>
    </dgm:pt>
    <dgm:pt modelId="{B95BE304-4C46-0647-B688-436DD4B57788}" type="pres">
      <dgm:prSet presAssocID="{469453DA-9C49-2344-B0D2-386E22AA4F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45D8C-AC3B-1847-9945-5B8B856542F8}" type="pres">
      <dgm:prSet presAssocID="{469453DA-9C49-2344-B0D2-386E22AA4FCE}" presName="tSp" presStyleCnt="0"/>
      <dgm:spPr/>
    </dgm:pt>
    <dgm:pt modelId="{5CE39E0D-C80F-9A49-8C1C-7412956AD730}" type="pres">
      <dgm:prSet presAssocID="{469453DA-9C49-2344-B0D2-386E22AA4FCE}" presName="bSp" presStyleCnt="0"/>
      <dgm:spPr/>
    </dgm:pt>
    <dgm:pt modelId="{625273EE-B7A2-5140-94C2-877512377BFA}" type="pres">
      <dgm:prSet presAssocID="{469453DA-9C49-2344-B0D2-386E22AA4FCE}" presName="process" presStyleCnt="0"/>
      <dgm:spPr/>
    </dgm:pt>
    <dgm:pt modelId="{CDD6F328-AD5F-6141-8C48-0B77E67C9405}" type="pres">
      <dgm:prSet presAssocID="{F92FBF5B-7307-514C-B4DA-47386672EBB3}" presName="composite1" presStyleCnt="0"/>
      <dgm:spPr/>
    </dgm:pt>
    <dgm:pt modelId="{84C43B73-FF11-1648-B2B6-85B3052CBE88}" type="pres">
      <dgm:prSet presAssocID="{F92FBF5B-7307-514C-B4DA-47386672EBB3}" presName="dummyNode1" presStyleLbl="node1" presStyleIdx="0" presStyleCnt="2"/>
      <dgm:spPr/>
    </dgm:pt>
    <dgm:pt modelId="{E71E529C-3037-E346-8630-DE0DE1C208AB}" type="pres">
      <dgm:prSet presAssocID="{F92FBF5B-7307-514C-B4DA-47386672EBB3}" presName="childNode1" presStyleLbl="bgAcc1" presStyleIdx="0" presStyleCnt="2" custScaleX="93948" custScaleY="92786" custLinFactNeighborY="-5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96427-E7A1-B546-8D7F-4FB7D0566AFF}" type="pres">
      <dgm:prSet presAssocID="{F92FBF5B-7307-514C-B4DA-47386672EB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16223-139B-6F45-9FEB-3F3BD5314523}" type="pres">
      <dgm:prSet presAssocID="{F92FBF5B-7307-514C-B4DA-47386672EBB3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0F1D-41C7-244F-9BC1-BCECDEAF0EC6}" type="pres">
      <dgm:prSet presAssocID="{F92FBF5B-7307-514C-B4DA-47386672EBB3}" presName="connSite1" presStyleCnt="0"/>
      <dgm:spPr/>
    </dgm:pt>
    <dgm:pt modelId="{B98224EE-7046-094C-B651-BEE1D179C821}" type="pres">
      <dgm:prSet presAssocID="{B8D82F70-AB56-4045-B51D-E3028A36998A}" presName="Name9" presStyleLbl="sibTrans2D1" presStyleIdx="0" presStyleCnt="1"/>
      <dgm:spPr/>
      <dgm:t>
        <a:bodyPr/>
        <a:lstStyle/>
        <a:p>
          <a:endParaRPr lang="en-US"/>
        </a:p>
      </dgm:t>
    </dgm:pt>
    <dgm:pt modelId="{AC238D5F-0A03-6A43-BCDF-E400EB6714BC}" type="pres">
      <dgm:prSet presAssocID="{9713663C-A104-C940-BB5E-32D2DBBE32C3}" presName="composite2" presStyleCnt="0"/>
      <dgm:spPr/>
    </dgm:pt>
    <dgm:pt modelId="{3409FBA9-4F54-144D-9082-A577D837A346}" type="pres">
      <dgm:prSet presAssocID="{9713663C-A104-C940-BB5E-32D2DBBE32C3}" presName="dummyNode2" presStyleLbl="node1" presStyleIdx="0" presStyleCnt="2"/>
      <dgm:spPr/>
    </dgm:pt>
    <dgm:pt modelId="{9FB4D448-050E-384B-AA11-389811568131}" type="pres">
      <dgm:prSet presAssocID="{9713663C-A104-C940-BB5E-32D2DBBE32C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2A246-ED94-F14A-A995-3C75D8EA1997}" type="pres">
      <dgm:prSet presAssocID="{9713663C-A104-C940-BB5E-32D2DBBE32C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2A780-CE63-4443-A745-E89321A41816}" type="pres">
      <dgm:prSet presAssocID="{9713663C-A104-C940-BB5E-32D2DBBE32C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DE9D3-51FD-094F-AEA9-EA8711D10134}" type="pres">
      <dgm:prSet presAssocID="{9713663C-A104-C940-BB5E-32D2DBBE32C3}" presName="connSite2" presStyleCnt="0"/>
      <dgm:spPr/>
    </dgm:pt>
  </dgm:ptLst>
  <dgm:cxnLst>
    <dgm:cxn modelId="{8002A8BB-870C-4C4F-B455-1A86B3EB3B6E}" type="presOf" srcId="{9713663C-A104-C940-BB5E-32D2DBBE32C3}" destId="{5A52A780-CE63-4443-A745-E89321A41816}" srcOrd="0" destOrd="0" presId="urn:microsoft.com/office/officeart/2005/8/layout/hProcess4"/>
    <dgm:cxn modelId="{CF2B5767-8092-7D49-AC10-639525F0E894}" type="presOf" srcId="{1BD3D80C-604C-2842-86C2-DC4D53D392C4}" destId="{73296427-E7A1-B546-8D7F-4FB7D0566AFF}" srcOrd="1" destOrd="0" presId="urn:microsoft.com/office/officeart/2005/8/layout/hProcess4"/>
    <dgm:cxn modelId="{F31E378F-511D-A047-9B59-1248DC216170}" type="presOf" srcId="{A09E7625-5B84-A641-A552-82859ED27B4D}" destId="{E71E529C-3037-E346-8630-DE0DE1C208AB}" srcOrd="0" destOrd="3" presId="urn:microsoft.com/office/officeart/2005/8/layout/hProcess4"/>
    <dgm:cxn modelId="{47132D4E-B06D-1B49-BA0A-3D1AD3B14C4B}" type="presOf" srcId="{F92FBF5B-7307-514C-B4DA-47386672EBB3}" destId="{1E716223-139B-6F45-9FEB-3F3BD5314523}" srcOrd="0" destOrd="0" presId="urn:microsoft.com/office/officeart/2005/8/layout/hProcess4"/>
    <dgm:cxn modelId="{CF31FB05-CF79-8C40-A7D1-A2FEBBF85C0C}" type="presOf" srcId="{50811E90-2007-C048-BD2E-36B942380A00}" destId="{73296427-E7A1-B546-8D7F-4FB7D0566AFF}" srcOrd="1" destOrd="1" presId="urn:microsoft.com/office/officeart/2005/8/layout/hProcess4"/>
    <dgm:cxn modelId="{40FD1147-6864-6344-9664-A3386A4880C9}" type="presOf" srcId="{50811E90-2007-C048-BD2E-36B942380A00}" destId="{E71E529C-3037-E346-8630-DE0DE1C208AB}" srcOrd="0" destOrd="1" presId="urn:microsoft.com/office/officeart/2005/8/layout/hProcess4"/>
    <dgm:cxn modelId="{B5637AA6-0B87-2145-AA4F-A356B8AA8155}" srcId="{F92FBF5B-7307-514C-B4DA-47386672EBB3}" destId="{FB975173-9806-AD4D-98BA-6B438655309F}" srcOrd="2" destOrd="0" parTransId="{205F7EFD-9CBA-1B40-82CD-4FE4C1F416FC}" sibTransId="{B500A8DB-A427-B14F-942C-92694DFB31DF}"/>
    <dgm:cxn modelId="{56CF4D2F-13A9-3243-9B24-6FF754997AB8}" type="presOf" srcId="{FB975173-9806-AD4D-98BA-6B438655309F}" destId="{E71E529C-3037-E346-8630-DE0DE1C208AB}" srcOrd="0" destOrd="2" presId="urn:microsoft.com/office/officeart/2005/8/layout/hProcess4"/>
    <dgm:cxn modelId="{AB9B87FD-C94C-B74F-B36D-6CAD8E96383D}" type="presOf" srcId="{1BD3D80C-604C-2842-86C2-DC4D53D392C4}" destId="{E71E529C-3037-E346-8630-DE0DE1C208AB}" srcOrd="0" destOrd="0" presId="urn:microsoft.com/office/officeart/2005/8/layout/hProcess4"/>
    <dgm:cxn modelId="{324ED407-A4C8-A54A-975D-AF87717ED9FB}" type="presOf" srcId="{469453DA-9C49-2344-B0D2-386E22AA4FCE}" destId="{B95BE304-4C46-0647-B688-436DD4B57788}" srcOrd="0" destOrd="0" presId="urn:microsoft.com/office/officeart/2005/8/layout/hProcess4"/>
    <dgm:cxn modelId="{8FD32FF4-E5B4-BB4B-86B9-23F5C1554A17}" srcId="{469453DA-9C49-2344-B0D2-386E22AA4FCE}" destId="{9713663C-A104-C940-BB5E-32D2DBBE32C3}" srcOrd="1" destOrd="0" parTransId="{607B9320-FC33-9F4B-82B4-7825A1D7B376}" sibTransId="{BA93E998-E93A-B74B-8033-541A37D856B0}"/>
    <dgm:cxn modelId="{E9C9B9C4-4E7E-6148-AAD3-C2C1789BEA1E}" type="presOf" srcId="{8ECCAE1E-F94D-E348-8A5F-B3A4C5C032D0}" destId="{9FB4D448-050E-384B-AA11-389811568131}" srcOrd="0" destOrd="0" presId="urn:microsoft.com/office/officeart/2005/8/layout/hProcess4"/>
    <dgm:cxn modelId="{02FF6FD8-62DE-F94F-A4B5-0771903951BF}" type="presOf" srcId="{B8D82F70-AB56-4045-B51D-E3028A36998A}" destId="{B98224EE-7046-094C-B651-BEE1D179C821}" srcOrd="0" destOrd="0" presId="urn:microsoft.com/office/officeart/2005/8/layout/hProcess4"/>
    <dgm:cxn modelId="{C2AC6FC7-4466-924F-B810-1F8145B33F68}" type="presOf" srcId="{A09E7625-5B84-A641-A552-82859ED27B4D}" destId="{73296427-E7A1-B546-8D7F-4FB7D0566AFF}" srcOrd="1" destOrd="3" presId="urn:microsoft.com/office/officeart/2005/8/layout/hProcess4"/>
    <dgm:cxn modelId="{1C301746-EB25-9942-80A1-3F7473EC10E0}" type="presOf" srcId="{8ECCAE1E-F94D-E348-8A5F-B3A4C5C032D0}" destId="{9422A246-ED94-F14A-A995-3C75D8EA1997}" srcOrd="1" destOrd="0" presId="urn:microsoft.com/office/officeart/2005/8/layout/hProcess4"/>
    <dgm:cxn modelId="{0AB82994-9C79-9B4E-9FBA-B5A0A41ED47A}" srcId="{F92FBF5B-7307-514C-B4DA-47386672EBB3}" destId="{1BD3D80C-604C-2842-86C2-DC4D53D392C4}" srcOrd="0" destOrd="0" parTransId="{2D69DA43-CFEE-F24D-B8F9-18E8013FCC34}" sibTransId="{47A97673-1FCA-574E-B966-9F92A91C020F}"/>
    <dgm:cxn modelId="{A4B17147-8EEF-0248-9CFE-4103DD7C5E90}" type="presOf" srcId="{FB975173-9806-AD4D-98BA-6B438655309F}" destId="{73296427-E7A1-B546-8D7F-4FB7D0566AFF}" srcOrd="1" destOrd="2" presId="urn:microsoft.com/office/officeart/2005/8/layout/hProcess4"/>
    <dgm:cxn modelId="{796D0712-A30A-034B-8C1A-3C5F76F57EF9}" srcId="{F92FBF5B-7307-514C-B4DA-47386672EBB3}" destId="{50811E90-2007-C048-BD2E-36B942380A00}" srcOrd="1" destOrd="0" parTransId="{F29EA0FF-AD59-EB46-8500-F13AC3EF3375}" sibTransId="{F026EDCC-0049-124D-888D-36A52625DE4B}"/>
    <dgm:cxn modelId="{265A3EB7-DC4F-504D-A8B9-A822DB2CD5BD}" srcId="{469453DA-9C49-2344-B0D2-386E22AA4FCE}" destId="{F92FBF5B-7307-514C-B4DA-47386672EBB3}" srcOrd="0" destOrd="0" parTransId="{AD4C1D4F-23D7-1442-B7C2-EA866AF1C692}" sibTransId="{B8D82F70-AB56-4045-B51D-E3028A36998A}"/>
    <dgm:cxn modelId="{B6C60807-6B3A-5947-8CA2-E8E2452ACAAC}" srcId="{9713663C-A104-C940-BB5E-32D2DBBE32C3}" destId="{8ECCAE1E-F94D-E348-8A5F-B3A4C5C032D0}" srcOrd="0" destOrd="0" parTransId="{88250EAD-79CE-864B-BF2D-03899B182A82}" sibTransId="{E2AE38A6-D2E9-0642-B806-F8F4B1072A69}"/>
    <dgm:cxn modelId="{CAAC6B40-0E3B-D14D-8539-E488E36C7034}" srcId="{F92FBF5B-7307-514C-B4DA-47386672EBB3}" destId="{A09E7625-5B84-A641-A552-82859ED27B4D}" srcOrd="3" destOrd="0" parTransId="{07EEF99F-3F4B-0944-9BF2-A0D39C3C7C35}" sibTransId="{ED98E168-8FA4-F741-A285-EE4DE6F2EC8D}"/>
    <dgm:cxn modelId="{ECF98FD9-8C76-6A45-90ED-7A1B821A3685}" type="presParOf" srcId="{B95BE304-4C46-0647-B688-436DD4B57788}" destId="{7B245D8C-AC3B-1847-9945-5B8B856542F8}" srcOrd="0" destOrd="0" presId="urn:microsoft.com/office/officeart/2005/8/layout/hProcess4"/>
    <dgm:cxn modelId="{0EE64330-5A8F-044F-9C21-578EAC3890EB}" type="presParOf" srcId="{B95BE304-4C46-0647-B688-436DD4B57788}" destId="{5CE39E0D-C80F-9A49-8C1C-7412956AD730}" srcOrd="1" destOrd="0" presId="urn:microsoft.com/office/officeart/2005/8/layout/hProcess4"/>
    <dgm:cxn modelId="{3FEC64C9-6282-4840-A68B-95E2E1E22666}" type="presParOf" srcId="{B95BE304-4C46-0647-B688-436DD4B57788}" destId="{625273EE-B7A2-5140-94C2-877512377BFA}" srcOrd="2" destOrd="0" presId="urn:microsoft.com/office/officeart/2005/8/layout/hProcess4"/>
    <dgm:cxn modelId="{1E16F940-7DCB-E54A-A638-95D3585225CF}" type="presParOf" srcId="{625273EE-B7A2-5140-94C2-877512377BFA}" destId="{CDD6F328-AD5F-6141-8C48-0B77E67C9405}" srcOrd="0" destOrd="0" presId="urn:microsoft.com/office/officeart/2005/8/layout/hProcess4"/>
    <dgm:cxn modelId="{70E56088-6381-6F46-BDEB-17FF7A8B71BB}" type="presParOf" srcId="{CDD6F328-AD5F-6141-8C48-0B77E67C9405}" destId="{84C43B73-FF11-1648-B2B6-85B3052CBE88}" srcOrd="0" destOrd="0" presId="urn:microsoft.com/office/officeart/2005/8/layout/hProcess4"/>
    <dgm:cxn modelId="{3E2C52A1-620D-A54C-8DB9-DE502068D7E6}" type="presParOf" srcId="{CDD6F328-AD5F-6141-8C48-0B77E67C9405}" destId="{E71E529C-3037-E346-8630-DE0DE1C208AB}" srcOrd="1" destOrd="0" presId="urn:microsoft.com/office/officeart/2005/8/layout/hProcess4"/>
    <dgm:cxn modelId="{EF26CFAE-A8A9-D343-AC23-D5AFA6733F9B}" type="presParOf" srcId="{CDD6F328-AD5F-6141-8C48-0B77E67C9405}" destId="{73296427-E7A1-B546-8D7F-4FB7D0566AFF}" srcOrd="2" destOrd="0" presId="urn:microsoft.com/office/officeart/2005/8/layout/hProcess4"/>
    <dgm:cxn modelId="{718FD658-A134-5945-93D5-4B6FD266B0D5}" type="presParOf" srcId="{CDD6F328-AD5F-6141-8C48-0B77E67C9405}" destId="{1E716223-139B-6F45-9FEB-3F3BD5314523}" srcOrd="3" destOrd="0" presId="urn:microsoft.com/office/officeart/2005/8/layout/hProcess4"/>
    <dgm:cxn modelId="{122E0C56-CDFB-BF4F-AE45-D7CF187DA0E0}" type="presParOf" srcId="{CDD6F328-AD5F-6141-8C48-0B77E67C9405}" destId="{46A40F1D-41C7-244F-9BC1-BCECDEAF0EC6}" srcOrd="4" destOrd="0" presId="urn:microsoft.com/office/officeart/2005/8/layout/hProcess4"/>
    <dgm:cxn modelId="{5B6A1768-8A1C-754D-9B3C-307625DCE877}" type="presParOf" srcId="{625273EE-B7A2-5140-94C2-877512377BFA}" destId="{B98224EE-7046-094C-B651-BEE1D179C821}" srcOrd="1" destOrd="0" presId="urn:microsoft.com/office/officeart/2005/8/layout/hProcess4"/>
    <dgm:cxn modelId="{2F6A0099-0DFE-D249-910F-216A4D9531A2}" type="presParOf" srcId="{625273EE-B7A2-5140-94C2-877512377BFA}" destId="{AC238D5F-0A03-6A43-BCDF-E400EB6714BC}" srcOrd="2" destOrd="0" presId="urn:microsoft.com/office/officeart/2005/8/layout/hProcess4"/>
    <dgm:cxn modelId="{77F910BE-036B-E94E-ABF2-8B6A18D522C9}" type="presParOf" srcId="{AC238D5F-0A03-6A43-BCDF-E400EB6714BC}" destId="{3409FBA9-4F54-144D-9082-A577D837A346}" srcOrd="0" destOrd="0" presId="urn:microsoft.com/office/officeart/2005/8/layout/hProcess4"/>
    <dgm:cxn modelId="{F10BD13F-A88F-9347-B17C-54C9212389AE}" type="presParOf" srcId="{AC238D5F-0A03-6A43-BCDF-E400EB6714BC}" destId="{9FB4D448-050E-384B-AA11-389811568131}" srcOrd="1" destOrd="0" presId="urn:microsoft.com/office/officeart/2005/8/layout/hProcess4"/>
    <dgm:cxn modelId="{19F9B1AC-F177-3C43-8E83-9899D27AD259}" type="presParOf" srcId="{AC238D5F-0A03-6A43-BCDF-E400EB6714BC}" destId="{9422A246-ED94-F14A-A995-3C75D8EA1997}" srcOrd="2" destOrd="0" presId="urn:microsoft.com/office/officeart/2005/8/layout/hProcess4"/>
    <dgm:cxn modelId="{938F06ED-54B3-EF41-86CF-B7C6C554D442}" type="presParOf" srcId="{AC238D5F-0A03-6A43-BCDF-E400EB6714BC}" destId="{5A52A780-CE63-4443-A745-E89321A41816}" srcOrd="3" destOrd="0" presId="urn:microsoft.com/office/officeart/2005/8/layout/hProcess4"/>
    <dgm:cxn modelId="{F901555F-9298-4D43-AA9B-55BC48BDE07A}" type="presParOf" srcId="{AC238D5F-0A03-6A43-BCDF-E400EB6714BC}" destId="{A4DDE9D3-51FD-094F-AEA9-EA8711D101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DC18E9-5D60-194F-9FF4-671C7C753D4E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41DC11-C35C-DB46-A1D2-DE74886DC6C0}">
      <dgm:prSet/>
      <dgm:spPr/>
      <dgm:t>
        <a:bodyPr/>
        <a:lstStyle/>
        <a:p>
          <a:pPr rtl="0"/>
          <a:r>
            <a:rPr lang="en-US" b="1" dirty="0" smtClean="0"/>
            <a:t>Prepare</a:t>
          </a:r>
          <a:r>
            <a:rPr lang="en-US" dirty="0" smtClean="0"/>
            <a:t> them for the activities</a:t>
          </a:r>
          <a:endParaRPr lang="en-US" dirty="0"/>
        </a:p>
      </dgm:t>
    </dgm:pt>
    <dgm:pt modelId="{648711F8-7C2E-B444-9A31-520C56768568}" type="parTrans" cxnId="{39B34CF8-19A0-5E48-ACFF-5BD93FF240AB}">
      <dgm:prSet/>
      <dgm:spPr/>
      <dgm:t>
        <a:bodyPr/>
        <a:lstStyle/>
        <a:p>
          <a:endParaRPr lang="en-US"/>
        </a:p>
      </dgm:t>
    </dgm:pt>
    <dgm:pt modelId="{513430CC-5186-E349-BAF4-43465EF0D17B}" type="sibTrans" cxnId="{39B34CF8-19A0-5E48-ACFF-5BD93FF240AB}">
      <dgm:prSet/>
      <dgm:spPr/>
      <dgm:t>
        <a:bodyPr/>
        <a:lstStyle/>
        <a:p>
          <a:endParaRPr lang="en-US"/>
        </a:p>
      </dgm:t>
    </dgm:pt>
    <dgm:pt modelId="{E584F9BB-59B4-7A4B-B217-2F257F776190}">
      <dgm:prSet/>
      <dgm:spPr/>
      <dgm:t>
        <a:bodyPr/>
        <a:lstStyle/>
        <a:p>
          <a:pPr rtl="0"/>
          <a:r>
            <a:rPr lang="en-US" b="1" dirty="0" smtClean="0"/>
            <a:t>Guide</a:t>
          </a:r>
          <a:r>
            <a:rPr lang="en-US" dirty="0" smtClean="0"/>
            <a:t> them throughout the activities</a:t>
          </a:r>
          <a:endParaRPr lang="en-US" dirty="0"/>
        </a:p>
      </dgm:t>
    </dgm:pt>
    <dgm:pt modelId="{1057E0E1-3317-7040-B8F9-B0E83B0B1F85}" type="parTrans" cxnId="{19AB379B-3813-8146-A686-CEBBA1F533C0}">
      <dgm:prSet/>
      <dgm:spPr/>
      <dgm:t>
        <a:bodyPr/>
        <a:lstStyle/>
        <a:p>
          <a:endParaRPr lang="en-US"/>
        </a:p>
      </dgm:t>
    </dgm:pt>
    <dgm:pt modelId="{22BF2774-CBAE-4649-9166-407438381D47}" type="sibTrans" cxnId="{19AB379B-3813-8146-A686-CEBBA1F533C0}">
      <dgm:prSet/>
      <dgm:spPr/>
      <dgm:t>
        <a:bodyPr/>
        <a:lstStyle/>
        <a:p>
          <a:endParaRPr lang="en-US"/>
        </a:p>
      </dgm:t>
    </dgm:pt>
    <dgm:pt modelId="{1272E4AB-F11B-4F40-AB00-BBFBE035913B}">
      <dgm:prSet/>
      <dgm:spPr/>
      <dgm:t>
        <a:bodyPr/>
        <a:lstStyle/>
        <a:p>
          <a:pPr rtl="0"/>
          <a:r>
            <a:rPr lang="en-US" b="1" dirty="0" smtClean="0"/>
            <a:t>Monitor</a:t>
          </a:r>
          <a:r>
            <a:rPr lang="en-US" dirty="0" smtClean="0"/>
            <a:t>  and </a:t>
          </a:r>
          <a:r>
            <a:rPr lang="en-US" b="1" dirty="0" smtClean="0"/>
            <a:t>Mentor</a:t>
          </a:r>
          <a:r>
            <a:rPr lang="en-US" dirty="0" smtClean="0"/>
            <a:t> their progress</a:t>
          </a:r>
          <a:endParaRPr lang="en-US" dirty="0"/>
        </a:p>
      </dgm:t>
    </dgm:pt>
    <dgm:pt modelId="{82A21835-ADD9-6748-B759-440F8EFAD307}" type="parTrans" cxnId="{1ED2668D-5546-EF4B-9328-99295CAFE617}">
      <dgm:prSet/>
      <dgm:spPr/>
      <dgm:t>
        <a:bodyPr/>
        <a:lstStyle/>
        <a:p>
          <a:endParaRPr lang="en-US"/>
        </a:p>
      </dgm:t>
    </dgm:pt>
    <dgm:pt modelId="{7617B1EC-EC12-BE46-AE3D-6D948B159613}" type="sibTrans" cxnId="{1ED2668D-5546-EF4B-9328-99295CAFE617}">
      <dgm:prSet/>
      <dgm:spPr/>
      <dgm:t>
        <a:bodyPr/>
        <a:lstStyle/>
        <a:p>
          <a:endParaRPr lang="en-US"/>
        </a:p>
      </dgm:t>
    </dgm:pt>
    <dgm:pt modelId="{F04BA1D0-71D6-5B4F-9305-C9EF4494E51D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means</a:t>
          </a:r>
          <a:r>
            <a:rPr lang="en-US" dirty="0" smtClean="0"/>
            <a:t> to explore the activities</a:t>
          </a:r>
          <a:endParaRPr lang="en-US" dirty="0"/>
        </a:p>
      </dgm:t>
    </dgm:pt>
    <dgm:pt modelId="{DB9D2200-FFC9-9F40-96E8-3AF826B03117}" type="parTrans" cxnId="{ABFC0359-C249-1B4A-A11B-4C815CE8F8A7}">
      <dgm:prSet/>
      <dgm:spPr/>
      <dgm:t>
        <a:bodyPr/>
        <a:lstStyle/>
        <a:p>
          <a:endParaRPr lang="en-US"/>
        </a:p>
      </dgm:t>
    </dgm:pt>
    <dgm:pt modelId="{7D93CA22-2ED8-2E42-8F16-33ED7A420B72}" type="sibTrans" cxnId="{ABFC0359-C249-1B4A-A11B-4C815CE8F8A7}">
      <dgm:prSet/>
      <dgm:spPr/>
      <dgm:t>
        <a:bodyPr/>
        <a:lstStyle/>
        <a:p>
          <a:endParaRPr lang="en-US"/>
        </a:p>
      </dgm:t>
    </dgm:pt>
    <dgm:pt modelId="{04967F81-48A0-EE4A-A3F6-71E5F6FAC1B8}">
      <dgm:prSet/>
      <dgm:spPr/>
      <dgm:t>
        <a:bodyPr/>
        <a:lstStyle/>
        <a:p>
          <a:pPr rtl="0"/>
          <a:r>
            <a:rPr lang="en-US" dirty="0" smtClean="0"/>
            <a:t>Give them the opportunity to explore </a:t>
          </a:r>
          <a:r>
            <a:rPr lang="en-US" b="1" dirty="0" smtClean="0"/>
            <a:t>beyond the activities</a:t>
          </a:r>
          <a:endParaRPr lang="en-US" b="1" dirty="0"/>
        </a:p>
      </dgm:t>
    </dgm:pt>
    <dgm:pt modelId="{698586F7-51A3-B84C-8854-DFC6BE5CE671}" type="parTrans" cxnId="{5E26A839-F2B2-5C40-9B81-F94429803C1B}">
      <dgm:prSet/>
      <dgm:spPr/>
      <dgm:t>
        <a:bodyPr/>
        <a:lstStyle/>
        <a:p>
          <a:endParaRPr lang="en-US"/>
        </a:p>
      </dgm:t>
    </dgm:pt>
    <dgm:pt modelId="{6ABD69A6-5FF8-424A-BCD9-5F3953D25C74}" type="sibTrans" cxnId="{5E26A839-F2B2-5C40-9B81-F94429803C1B}">
      <dgm:prSet/>
      <dgm:spPr/>
      <dgm:t>
        <a:bodyPr/>
        <a:lstStyle/>
        <a:p>
          <a:endParaRPr lang="en-US"/>
        </a:p>
      </dgm:t>
    </dgm:pt>
    <dgm:pt modelId="{5E165058-9845-EB4B-9F8F-DC70C61C7041}" type="pres">
      <dgm:prSet presAssocID="{43DC18E9-5D60-194F-9FF4-671C7C753D4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D81F97D-1F6D-2148-A398-11B32D2D93A5}" type="pres">
      <dgm:prSet presAssocID="{5B41DC11-C35C-DB46-A1D2-DE74886DC6C0}" presName="noChildren" presStyleCnt="0"/>
      <dgm:spPr/>
    </dgm:pt>
    <dgm:pt modelId="{D42A8418-A36E-3D41-9092-C672F9A3F51E}" type="pres">
      <dgm:prSet presAssocID="{5B41DC11-C35C-DB46-A1D2-DE74886DC6C0}" presName="gap" presStyleCnt="0"/>
      <dgm:spPr/>
    </dgm:pt>
    <dgm:pt modelId="{D571D9FE-48DE-364F-8725-0ECA0D395CC7}" type="pres">
      <dgm:prSet presAssocID="{5B41DC11-C35C-DB46-A1D2-DE74886DC6C0}" presName="medCircle2" presStyleLbl="vennNode1" presStyleIdx="0" presStyleCnt="5"/>
      <dgm:spPr/>
    </dgm:pt>
    <dgm:pt modelId="{F8C6DCFC-6A3D-2647-9848-73BB4887B813}" type="pres">
      <dgm:prSet presAssocID="{5B41DC11-C35C-DB46-A1D2-DE74886DC6C0}" presName="txLvlOnly1" presStyleLbl="revTx" presStyleIdx="0" presStyleCnt="5"/>
      <dgm:spPr/>
      <dgm:t>
        <a:bodyPr/>
        <a:lstStyle/>
        <a:p>
          <a:endParaRPr lang="en-US"/>
        </a:p>
      </dgm:t>
    </dgm:pt>
    <dgm:pt modelId="{4DEB4728-D691-1B46-B005-CD3EBE947BE5}" type="pres">
      <dgm:prSet presAssocID="{E584F9BB-59B4-7A4B-B217-2F257F776190}" presName="noChildren" presStyleCnt="0"/>
      <dgm:spPr/>
    </dgm:pt>
    <dgm:pt modelId="{D2DA9C1D-B93F-F740-9793-567E41C34724}" type="pres">
      <dgm:prSet presAssocID="{E584F9BB-59B4-7A4B-B217-2F257F776190}" presName="gap" presStyleCnt="0"/>
      <dgm:spPr/>
    </dgm:pt>
    <dgm:pt modelId="{917464CD-BDC7-B443-BC29-1B94DDF16876}" type="pres">
      <dgm:prSet presAssocID="{E584F9BB-59B4-7A4B-B217-2F257F776190}" presName="medCircle2" presStyleLbl="vennNode1" presStyleIdx="1" presStyleCnt="5"/>
      <dgm:spPr/>
    </dgm:pt>
    <dgm:pt modelId="{5EB76995-874C-0E49-B584-82EAF5B53278}" type="pres">
      <dgm:prSet presAssocID="{E584F9BB-59B4-7A4B-B217-2F257F776190}" presName="txLvlOnly1" presStyleLbl="revTx" presStyleIdx="1" presStyleCnt="5"/>
      <dgm:spPr/>
      <dgm:t>
        <a:bodyPr/>
        <a:lstStyle/>
        <a:p>
          <a:endParaRPr lang="en-US"/>
        </a:p>
      </dgm:t>
    </dgm:pt>
    <dgm:pt modelId="{EC3CA023-FE31-014A-B00D-F6C3C3AEFFA2}" type="pres">
      <dgm:prSet presAssocID="{1272E4AB-F11B-4F40-AB00-BBFBE035913B}" presName="noChildren" presStyleCnt="0"/>
      <dgm:spPr/>
    </dgm:pt>
    <dgm:pt modelId="{B6E7DE87-1F79-0044-93B7-D4A7A2839D02}" type="pres">
      <dgm:prSet presAssocID="{1272E4AB-F11B-4F40-AB00-BBFBE035913B}" presName="gap" presStyleCnt="0"/>
      <dgm:spPr/>
    </dgm:pt>
    <dgm:pt modelId="{421C314C-B863-D443-BAA8-24212992A466}" type="pres">
      <dgm:prSet presAssocID="{1272E4AB-F11B-4F40-AB00-BBFBE035913B}" presName="medCircle2" presStyleLbl="vennNode1" presStyleIdx="2" presStyleCnt="5"/>
      <dgm:spPr/>
    </dgm:pt>
    <dgm:pt modelId="{A1F857FA-60E1-7246-94D6-4F04174843D4}" type="pres">
      <dgm:prSet presAssocID="{1272E4AB-F11B-4F40-AB00-BBFBE035913B}" presName="txLvlOnly1" presStyleLbl="revTx" presStyleIdx="2" presStyleCnt="5"/>
      <dgm:spPr/>
      <dgm:t>
        <a:bodyPr/>
        <a:lstStyle/>
        <a:p>
          <a:endParaRPr lang="en-US"/>
        </a:p>
      </dgm:t>
    </dgm:pt>
    <dgm:pt modelId="{8AF80848-1A1A-6A42-902A-D25980F26924}" type="pres">
      <dgm:prSet presAssocID="{F04BA1D0-71D6-5B4F-9305-C9EF4494E51D}" presName="noChildren" presStyleCnt="0"/>
      <dgm:spPr/>
    </dgm:pt>
    <dgm:pt modelId="{A14F3F1E-DD41-9542-84D8-ED5A2B0619FE}" type="pres">
      <dgm:prSet presAssocID="{F04BA1D0-71D6-5B4F-9305-C9EF4494E51D}" presName="gap" presStyleCnt="0"/>
      <dgm:spPr/>
    </dgm:pt>
    <dgm:pt modelId="{C0D5D3EC-FCF2-E14C-A167-2B97E129C859}" type="pres">
      <dgm:prSet presAssocID="{F04BA1D0-71D6-5B4F-9305-C9EF4494E51D}" presName="medCircle2" presStyleLbl="vennNode1" presStyleIdx="3" presStyleCnt="5"/>
      <dgm:spPr/>
    </dgm:pt>
    <dgm:pt modelId="{7E3288C2-D1C6-6A4D-B21E-7A6E124230D8}" type="pres">
      <dgm:prSet presAssocID="{F04BA1D0-71D6-5B4F-9305-C9EF4494E51D}" presName="txLvlOnly1" presStyleLbl="revTx" presStyleIdx="3" presStyleCnt="5"/>
      <dgm:spPr/>
      <dgm:t>
        <a:bodyPr/>
        <a:lstStyle/>
        <a:p>
          <a:endParaRPr lang="en-US"/>
        </a:p>
      </dgm:t>
    </dgm:pt>
    <dgm:pt modelId="{9C4545C6-73F4-3241-9992-02A63F2C3A9B}" type="pres">
      <dgm:prSet presAssocID="{04967F81-48A0-EE4A-A3F6-71E5F6FAC1B8}" presName="noChildren" presStyleCnt="0"/>
      <dgm:spPr/>
    </dgm:pt>
    <dgm:pt modelId="{3306B3B2-111D-154C-A659-8167457F3881}" type="pres">
      <dgm:prSet presAssocID="{04967F81-48A0-EE4A-A3F6-71E5F6FAC1B8}" presName="gap" presStyleCnt="0"/>
      <dgm:spPr/>
    </dgm:pt>
    <dgm:pt modelId="{ECFB8598-D256-5349-AAEE-5C30988B98F0}" type="pres">
      <dgm:prSet presAssocID="{04967F81-48A0-EE4A-A3F6-71E5F6FAC1B8}" presName="medCircle2" presStyleLbl="vennNode1" presStyleIdx="4" presStyleCnt="5"/>
      <dgm:spPr/>
    </dgm:pt>
    <dgm:pt modelId="{3C063429-A215-D243-81CA-D51F5AB6FD2F}" type="pres">
      <dgm:prSet presAssocID="{04967F81-48A0-EE4A-A3F6-71E5F6FAC1B8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4D8FEE8D-7DAE-D947-9763-9BA2E08B8337}" type="presOf" srcId="{43DC18E9-5D60-194F-9FF4-671C7C753D4E}" destId="{5E165058-9845-EB4B-9F8F-DC70C61C7041}" srcOrd="0" destOrd="0" presId="urn:microsoft.com/office/officeart/2008/layout/VerticalCircleList"/>
    <dgm:cxn modelId="{39B34CF8-19A0-5E48-ACFF-5BD93FF240AB}" srcId="{43DC18E9-5D60-194F-9FF4-671C7C753D4E}" destId="{5B41DC11-C35C-DB46-A1D2-DE74886DC6C0}" srcOrd="0" destOrd="0" parTransId="{648711F8-7C2E-B444-9A31-520C56768568}" sibTransId="{513430CC-5186-E349-BAF4-43465EF0D17B}"/>
    <dgm:cxn modelId="{19AB379B-3813-8146-A686-CEBBA1F533C0}" srcId="{43DC18E9-5D60-194F-9FF4-671C7C753D4E}" destId="{E584F9BB-59B4-7A4B-B217-2F257F776190}" srcOrd="1" destOrd="0" parTransId="{1057E0E1-3317-7040-B8F9-B0E83B0B1F85}" sibTransId="{22BF2774-CBAE-4649-9166-407438381D47}"/>
    <dgm:cxn modelId="{9B2DA39B-5123-5746-8F07-DF036D2178E8}" type="presOf" srcId="{1272E4AB-F11B-4F40-AB00-BBFBE035913B}" destId="{A1F857FA-60E1-7246-94D6-4F04174843D4}" srcOrd="0" destOrd="0" presId="urn:microsoft.com/office/officeart/2008/layout/VerticalCircleList"/>
    <dgm:cxn modelId="{A5EB787C-F35B-6747-8B5C-1E386B1ECC85}" type="presOf" srcId="{F04BA1D0-71D6-5B4F-9305-C9EF4494E51D}" destId="{7E3288C2-D1C6-6A4D-B21E-7A6E124230D8}" srcOrd="0" destOrd="0" presId="urn:microsoft.com/office/officeart/2008/layout/VerticalCircleList"/>
    <dgm:cxn modelId="{1ED2668D-5546-EF4B-9328-99295CAFE617}" srcId="{43DC18E9-5D60-194F-9FF4-671C7C753D4E}" destId="{1272E4AB-F11B-4F40-AB00-BBFBE035913B}" srcOrd="2" destOrd="0" parTransId="{82A21835-ADD9-6748-B759-440F8EFAD307}" sibTransId="{7617B1EC-EC12-BE46-AE3D-6D948B159613}"/>
    <dgm:cxn modelId="{9D83D469-A927-344E-BB65-03EF6287A392}" type="presOf" srcId="{E584F9BB-59B4-7A4B-B217-2F257F776190}" destId="{5EB76995-874C-0E49-B584-82EAF5B53278}" srcOrd="0" destOrd="0" presId="urn:microsoft.com/office/officeart/2008/layout/VerticalCircleList"/>
    <dgm:cxn modelId="{ABFC0359-C249-1B4A-A11B-4C815CE8F8A7}" srcId="{43DC18E9-5D60-194F-9FF4-671C7C753D4E}" destId="{F04BA1D0-71D6-5B4F-9305-C9EF4494E51D}" srcOrd="3" destOrd="0" parTransId="{DB9D2200-FFC9-9F40-96E8-3AF826B03117}" sibTransId="{7D93CA22-2ED8-2E42-8F16-33ED7A420B72}"/>
    <dgm:cxn modelId="{5E26A839-F2B2-5C40-9B81-F94429803C1B}" srcId="{43DC18E9-5D60-194F-9FF4-671C7C753D4E}" destId="{04967F81-48A0-EE4A-A3F6-71E5F6FAC1B8}" srcOrd="4" destOrd="0" parTransId="{698586F7-51A3-B84C-8854-DFC6BE5CE671}" sibTransId="{6ABD69A6-5FF8-424A-BCD9-5F3953D25C74}"/>
    <dgm:cxn modelId="{330DD276-507F-224E-B564-67EE7F93CEA2}" type="presOf" srcId="{5B41DC11-C35C-DB46-A1D2-DE74886DC6C0}" destId="{F8C6DCFC-6A3D-2647-9848-73BB4887B813}" srcOrd="0" destOrd="0" presId="urn:microsoft.com/office/officeart/2008/layout/VerticalCircleList"/>
    <dgm:cxn modelId="{D2666D6A-8570-7D43-88CA-CA5385746AFB}" type="presOf" srcId="{04967F81-48A0-EE4A-A3F6-71E5F6FAC1B8}" destId="{3C063429-A215-D243-81CA-D51F5AB6FD2F}" srcOrd="0" destOrd="0" presId="urn:microsoft.com/office/officeart/2008/layout/VerticalCircleList"/>
    <dgm:cxn modelId="{734B832D-89B2-A340-99B1-A86C6ADF4402}" type="presParOf" srcId="{5E165058-9845-EB4B-9F8F-DC70C61C7041}" destId="{1D81F97D-1F6D-2148-A398-11B32D2D93A5}" srcOrd="0" destOrd="0" presId="urn:microsoft.com/office/officeart/2008/layout/VerticalCircleList"/>
    <dgm:cxn modelId="{FFAFF9F9-639D-044A-8398-80A29A8E80BD}" type="presParOf" srcId="{1D81F97D-1F6D-2148-A398-11B32D2D93A5}" destId="{D42A8418-A36E-3D41-9092-C672F9A3F51E}" srcOrd="0" destOrd="0" presId="urn:microsoft.com/office/officeart/2008/layout/VerticalCircleList"/>
    <dgm:cxn modelId="{48D1DDFE-0368-6642-A8C4-9EFDFCDFE35E}" type="presParOf" srcId="{1D81F97D-1F6D-2148-A398-11B32D2D93A5}" destId="{D571D9FE-48DE-364F-8725-0ECA0D395CC7}" srcOrd="1" destOrd="0" presId="urn:microsoft.com/office/officeart/2008/layout/VerticalCircleList"/>
    <dgm:cxn modelId="{C6C077C3-B8C8-914A-B161-4556ADC8CFE5}" type="presParOf" srcId="{1D81F97D-1F6D-2148-A398-11B32D2D93A5}" destId="{F8C6DCFC-6A3D-2647-9848-73BB4887B813}" srcOrd="2" destOrd="0" presId="urn:microsoft.com/office/officeart/2008/layout/VerticalCircleList"/>
    <dgm:cxn modelId="{E6E0516F-8A20-F446-B168-41819C532624}" type="presParOf" srcId="{5E165058-9845-EB4B-9F8F-DC70C61C7041}" destId="{4DEB4728-D691-1B46-B005-CD3EBE947BE5}" srcOrd="1" destOrd="0" presId="urn:microsoft.com/office/officeart/2008/layout/VerticalCircleList"/>
    <dgm:cxn modelId="{335B4B09-C86A-E043-AF34-500D88F35737}" type="presParOf" srcId="{4DEB4728-D691-1B46-B005-CD3EBE947BE5}" destId="{D2DA9C1D-B93F-F740-9793-567E41C34724}" srcOrd="0" destOrd="0" presId="urn:microsoft.com/office/officeart/2008/layout/VerticalCircleList"/>
    <dgm:cxn modelId="{74426E1D-4590-AB43-BA11-2E2681FFA0A1}" type="presParOf" srcId="{4DEB4728-D691-1B46-B005-CD3EBE947BE5}" destId="{917464CD-BDC7-B443-BC29-1B94DDF16876}" srcOrd="1" destOrd="0" presId="urn:microsoft.com/office/officeart/2008/layout/VerticalCircleList"/>
    <dgm:cxn modelId="{2ADA7F39-C7C8-E94A-B6B7-7B770A2DD2F7}" type="presParOf" srcId="{4DEB4728-D691-1B46-B005-CD3EBE947BE5}" destId="{5EB76995-874C-0E49-B584-82EAF5B53278}" srcOrd="2" destOrd="0" presId="urn:microsoft.com/office/officeart/2008/layout/VerticalCircleList"/>
    <dgm:cxn modelId="{5B91C157-7E09-EB47-A45F-58F2CE89632E}" type="presParOf" srcId="{5E165058-9845-EB4B-9F8F-DC70C61C7041}" destId="{EC3CA023-FE31-014A-B00D-F6C3C3AEFFA2}" srcOrd="2" destOrd="0" presId="urn:microsoft.com/office/officeart/2008/layout/VerticalCircleList"/>
    <dgm:cxn modelId="{CD2AB666-FBC3-5A4E-BE02-C78E76444BDA}" type="presParOf" srcId="{EC3CA023-FE31-014A-B00D-F6C3C3AEFFA2}" destId="{B6E7DE87-1F79-0044-93B7-D4A7A2839D02}" srcOrd="0" destOrd="0" presId="urn:microsoft.com/office/officeart/2008/layout/VerticalCircleList"/>
    <dgm:cxn modelId="{4F3FDC04-FF89-5F4E-B8C6-5A16BEC6850F}" type="presParOf" srcId="{EC3CA023-FE31-014A-B00D-F6C3C3AEFFA2}" destId="{421C314C-B863-D443-BAA8-24212992A466}" srcOrd="1" destOrd="0" presId="urn:microsoft.com/office/officeart/2008/layout/VerticalCircleList"/>
    <dgm:cxn modelId="{A5E50265-0098-0C49-8EAC-C6E5238B33BF}" type="presParOf" srcId="{EC3CA023-FE31-014A-B00D-F6C3C3AEFFA2}" destId="{A1F857FA-60E1-7246-94D6-4F04174843D4}" srcOrd="2" destOrd="0" presId="urn:microsoft.com/office/officeart/2008/layout/VerticalCircleList"/>
    <dgm:cxn modelId="{41F3794D-E0CA-344A-9B21-7F150B8B4031}" type="presParOf" srcId="{5E165058-9845-EB4B-9F8F-DC70C61C7041}" destId="{8AF80848-1A1A-6A42-902A-D25980F26924}" srcOrd="3" destOrd="0" presId="urn:microsoft.com/office/officeart/2008/layout/VerticalCircleList"/>
    <dgm:cxn modelId="{9BE4174F-AA78-054C-BCA8-3396617F0CD7}" type="presParOf" srcId="{8AF80848-1A1A-6A42-902A-D25980F26924}" destId="{A14F3F1E-DD41-9542-84D8-ED5A2B0619FE}" srcOrd="0" destOrd="0" presId="urn:microsoft.com/office/officeart/2008/layout/VerticalCircleList"/>
    <dgm:cxn modelId="{8FB61089-89A6-D14C-8A08-0BBA7C00912D}" type="presParOf" srcId="{8AF80848-1A1A-6A42-902A-D25980F26924}" destId="{C0D5D3EC-FCF2-E14C-A167-2B97E129C859}" srcOrd="1" destOrd="0" presId="urn:microsoft.com/office/officeart/2008/layout/VerticalCircleList"/>
    <dgm:cxn modelId="{70ADC60B-AB94-474B-A96F-8ED8BD90E62D}" type="presParOf" srcId="{8AF80848-1A1A-6A42-902A-D25980F26924}" destId="{7E3288C2-D1C6-6A4D-B21E-7A6E124230D8}" srcOrd="2" destOrd="0" presId="urn:microsoft.com/office/officeart/2008/layout/VerticalCircleList"/>
    <dgm:cxn modelId="{68046EE5-1BF3-324B-AD63-48C28188C0E6}" type="presParOf" srcId="{5E165058-9845-EB4B-9F8F-DC70C61C7041}" destId="{9C4545C6-73F4-3241-9992-02A63F2C3A9B}" srcOrd="4" destOrd="0" presId="urn:microsoft.com/office/officeart/2008/layout/VerticalCircleList"/>
    <dgm:cxn modelId="{550958E2-8CA3-4D47-8515-EA7BE39D20F8}" type="presParOf" srcId="{9C4545C6-73F4-3241-9992-02A63F2C3A9B}" destId="{3306B3B2-111D-154C-A659-8167457F3881}" srcOrd="0" destOrd="0" presId="urn:microsoft.com/office/officeart/2008/layout/VerticalCircleList"/>
    <dgm:cxn modelId="{90B3DDDD-1D3A-E048-8549-F59BDEF056D5}" type="presParOf" srcId="{9C4545C6-73F4-3241-9992-02A63F2C3A9B}" destId="{ECFB8598-D256-5349-AAEE-5C30988B98F0}" srcOrd="1" destOrd="0" presId="urn:microsoft.com/office/officeart/2008/layout/VerticalCircleList"/>
    <dgm:cxn modelId="{23B418F4-A622-E149-94B3-BADAB8FBFDE4}" type="presParOf" srcId="{9C4545C6-73F4-3241-9992-02A63F2C3A9B}" destId="{3C063429-A215-D243-81CA-D51F5AB6FD2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577024-1B75-C040-9464-B2A9646AD3F3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5DB3A4-0987-2140-A319-3DBA58A0DDB9}">
      <dgm:prSet/>
      <dgm:spPr/>
      <dgm:t>
        <a:bodyPr/>
        <a:lstStyle/>
        <a:p>
          <a:pPr rtl="0"/>
          <a:r>
            <a:rPr lang="en-US" dirty="0" smtClean="0"/>
            <a:t>Give them sufficient </a:t>
          </a:r>
          <a:r>
            <a:rPr lang="en-US" b="1" dirty="0" smtClean="0"/>
            <a:t>time and variety of activities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8CDB4EAD-936F-1147-995B-C88C39F0D2FA}" type="parTrans" cxnId="{522254F7-50C6-AA4B-A40E-61A6971E8E79}">
      <dgm:prSet/>
      <dgm:spPr/>
      <dgm:t>
        <a:bodyPr/>
        <a:lstStyle/>
        <a:p>
          <a:endParaRPr lang="en-US"/>
        </a:p>
      </dgm:t>
    </dgm:pt>
    <dgm:pt modelId="{FEC94E9C-5EFE-904A-B832-4C6C30DACED9}" type="sibTrans" cxnId="{522254F7-50C6-AA4B-A40E-61A6971E8E79}">
      <dgm:prSet/>
      <dgm:spPr/>
      <dgm:t>
        <a:bodyPr/>
        <a:lstStyle/>
        <a:p>
          <a:endParaRPr lang="en-US"/>
        </a:p>
      </dgm:t>
    </dgm:pt>
    <dgm:pt modelId="{82B212C6-F3E9-CF4D-91BC-3EC629CED115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tools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09A3CD07-6FC1-4348-967E-B93D3A1836E0}" type="parTrans" cxnId="{E3F7866B-584E-864A-B4C0-A0F3428F1015}">
      <dgm:prSet/>
      <dgm:spPr/>
      <dgm:t>
        <a:bodyPr/>
        <a:lstStyle/>
        <a:p>
          <a:endParaRPr lang="en-US"/>
        </a:p>
      </dgm:t>
    </dgm:pt>
    <dgm:pt modelId="{DDBCE8EB-E6D5-924A-9870-4A5921E7251D}" type="sibTrans" cxnId="{E3F7866B-584E-864A-B4C0-A0F3428F1015}">
      <dgm:prSet/>
      <dgm:spPr/>
      <dgm:t>
        <a:bodyPr/>
        <a:lstStyle/>
        <a:p>
          <a:endParaRPr lang="en-US"/>
        </a:p>
      </dgm:t>
    </dgm:pt>
    <dgm:pt modelId="{4FE968C5-FE42-304F-BF3F-18C81B0BDD68}">
      <dgm:prSet/>
      <dgm:spPr/>
      <dgm:t>
        <a:bodyPr/>
        <a:lstStyle/>
        <a:p>
          <a:pPr rtl="0"/>
          <a:r>
            <a:rPr lang="en-US" dirty="0" smtClean="0"/>
            <a:t>Give them </a:t>
          </a:r>
          <a:r>
            <a:rPr lang="en-US" b="1" dirty="0" smtClean="0"/>
            <a:t>feedback</a:t>
          </a:r>
          <a:r>
            <a:rPr lang="en-US" dirty="0" smtClean="0"/>
            <a:t> for improvement</a:t>
          </a:r>
          <a:endParaRPr lang="en-US" dirty="0"/>
        </a:p>
      </dgm:t>
    </dgm:pt>
    <dgm:pt modelId="{CDED7C13-E669-C14B-95A6-0B1D658D6AEB}" type="parTrans" cxnId="{8DCCA131-D7C3-9643-99A9-A6F6115480F2}">
      <dgm:prSet/>
      <dgm:spPr/>
      <dgm:t>
        <a:bodyPr/>
        <a:lstStyle/>
        <a:p>
          <a:endParaRPr lang="en-US"/>
        </a:p>
      </dgm:t>
    </dgm:pt>
    <dgm:pt modelId="{E9CBE27F-8AA8-9442-87DD-F35B3BF8912C}" type="sibTrans" cxnId="{8DCCA131-D7C3-9643-99A9-A6F6115480F2}">
      <dgm:prSet/>
      <dgm:spPr/>
      <dgm:t>
        <a:bodyPr/>
        <a:lstStyle/>
        <a:p>
          <a:endParaRPr lang="en-US"/>
        </a:p>
      </dgm:t>
    </dgm:pt>
    <dgm:pt modelId="{A0DF7A61-F217-3E49-AA14-27C87DFAF42F}" type="pres">
      <dgm:prSet presAssocID="{2F577024-1B75-C040-9464-B2A9646AD3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A3E0695-73F5-0E46-98E4-3348EE4A3914}" type="pres">
      <dgm:prSet presAssocID="{2F577024-1B75-C040-9464-B2A9646AD3F3}" presName="Name1" presStyleCnt="0"/>
      <dgm:spPr/>
    </dgm:pt>
    <dgm:pt modelId="{BA8E83CC-04A4-F444-9A29-38DC8A3CB681}" type="pres">
      <dgm:prSet presAssocID="{2F577024-1B75-C040-9464-B2A9646AD3F3}" presName="cycle" presStyleCnt="0"/>
      <dgm:spPr/>
    </dgm:pt>
    <dgm:pt modelId="{FC67204F-E8FB-834C-9559-DF5B73A5E79E}" type="pres">
      <dgm:prSet presAssocID="{2F577024-1B75-C040-9464-B2A9646AD3F3}" presName="srcNode" presStyleLbl="node1" presStyleIdx="0" presStyleCnt="3"/>
      <dgm:spPr/>
    </dgm:pt>
    <dgm:pt modelId="{3F7F9170-FF4F-D94D-B9DF-35291034D481}" type="pres">
      <dgm:prSet presAssocID="{2F577024-1B75-C040-9464-B2A9646AD3F3}" presName="conn" presStyleLbl="parChTrans1D2" presStyleIdx="0" presStyleCnt="1"/>
      <dgm:spPr/>
      <dgm:t>
        <a:bodyPr/>
        <a:lstStyle/>
        <a:p>
          <a:endParaRPr lang="en-US"/>
        </a:p>
      </dgm:t>
    </dgm:pt>
    <dgm:pt modelId="{D82C1990-1412-E947-A575-85ABD5EB5238}" type="pres">
      <dgm:prSet presAssocID="{2F577024-1B75-C040-9464-B2A9646AD3F3}" presName="extraNode" presStyleLbl="node1" presStyleIdx="0" presStyleCnt="3"/>
      <dgm:spPr/>
    </dgm:pt>
    <dgm:pt modelId="{A7B22FCA-4CF5-2145-A2D5-833C689D7CDD}" type="pres">
      <dgm:prSet presAssocID="{2F577024-1B75-C040-9464-B2A9646AD3F3}" presName="dstNode" presStyleLbl="node1" presStyleIdx="0" presStyleCnt="3"/>
      <dgm:spPr/>
    </dgm:pt>
    <dgm:pt modelId="{747DC9C8-2695-3B45-A1D5-66BE92AAA348}" type="pres">
      <dgm:prSet presAssocID="{AA5DB3A4-0987-2140-A319-3DBA58A0DDB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CDA26-CAEA-D344-AC76-E1E29E35027A}" type="pres">
      <dgm:prSet presAssocID="{AA5DB3A4-0987-2140-A319-3DBA58A0DDB9}" presName="accent_1" presStyleCnt="0"/>
      <dgm:spPr/>
    </dgm:pt>
    <dgm:pt modelId="{652E454B-7E7E-5447-B1CB-DF4C4DF5688A}" type="pres">
      <dgm:prSet presAssocID="{AA5DB3A4-0987-2140-A319-3DBA58A0DDB9}" presName="accentRepeatNode" presStyleLbl="solidFgAcc1" presStyleIdx="0" presStyleCnt="3"/>
      <dgm:spPr/>
    </dgm:pt>
    <dgm:pt modelId="{30C617F3-2C43-D148-854B-4D4FA1664A6E}" type="pres">
      <dgm:prSet presAssocID="{82B212C6-F3E9-CF4D-91BC-3EC629CED11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8C8F-848B-2448-8E18-1BD7A35364F5}" type="pres">
      <dgm:prSet presAssocID="{82B212C6-F3E9-CF4D-91BC-3EC629CED115}" presName="accent_2" presStyleCnt="0"/>
      <dgm:spPr/>
    </dgm:pt>
    <dgm:pt modelId="{03A29575-6A75-5D4D-AE30-5F4FAABAFA0F}" type="pres">
      <dgm:prSet presAssocID="{82B212C6-F3E9-CF4D-91BC-3EC629CED115}" presName="accentRepeatNode" presStyleLbl="solidFgAcc1" presStyleIdx="1" presStyleCnt="3"/>
      <dgm:spPr/>
    </dgm:pt>
    <dgm:pt modelId="{ADD6677A-DC06-EC47-AE0B-66E6B7DB03CD}" type="pres">
      <dgm:prSet presAssocID="{4FE968C5-FE42-304F-BF3F-18C81B0BDD6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F7AD-498B-0247-9FED-B15C31623568}" type="pres">
      <dgm:prSet presAssocID="{4FE968C5-FE42-304F-BF3F-18C81B0BDD68}" presName="accent_3" presStyleCnt="0"/>
      <dgm:spPr/>
    </dgm:pt>
    <dgm:pt modelId="{B8444104-661B-BE4F-8A4C-CD2FAD22FF17}" type="pres">
      <dgm:prSet presAssocID="{4FE968C5-FE42-304F-BF3F-18C81B0BDD68}" presName="accentRepeatNode" presStyleLbl="solidFgAcc1" presStyleIdx="2" presStyleCnt="3"/>
      <dgm:spPr/>
    </dgm:pt>
  </dgm:ptLst>
  <dgm:cxnLst>
    <dgm:cxn modelId="{8DCCA131-D7C3-9643-99A9-A6F6115480F2}" srcId="{2F577024-1B75-C040-9464-B2A9646AD3F3}" destId="{4FE968C5-FE42-304F-BF3F-18C81B0BDD68}" srcOrd="2" destOrd="0" parTransId="{CDED7C13-E669-C14B-95A6-0B1D658D6AEB}" sibTransId="{E9CBE27F-8AA8-9442-87DD-F35B3BF8912C}"/>
    <dgm:cxn modelId="{E3F7866B-584E-864A-B4C0-A0F3428F1015}" srcId="{2F577024-1B75-C040-9464-B2A9646AD3F3}" destId="{82B212C6-F3E9-CF4D-91BC-3EC629CED115}" srcOrd="1" destOrd="0" parTransId="{09A3CD07-6FC1-4348-967E-B93D3A1836E0}" sibTransId="{DDBCE8EB-E6D5-924A-9870-4A5921E7251D}"/>
    <dgm:cxn modelId="{A3E5385A-4D56-D741-A4D1-0469E2363C00}" type="presOf" srcId="{AA5DB3A4-0987-2140-A319-3DBA58A0DDB9}" destId="{747DC9C8-2695-3B45-A1D5-66BE92AAA348}" srcOrd="0" destOrd="0" presId="urn:microsoft.com/office/officeart/2008/layout/VerticalCurvedList"/>
    <dgm:cxn modelId="{76C6E410-3E71-B64C-A23C-05C735D6C700}" type="presOf" srcId="{4FE968C5-FE42-304F-BF3F-18C81B0BDD68}" destId="{ADD6677A-DC06-EC47-AE0B-66E6B7DB03CD}" srcOrd="0" destOrd="0" presId="urn:microsoft.com/office/officeart/2008/layout/VerticalCurvedList"/>
    <dgm:cxn modelId="{29C4FDC4-6C89-C94B-B4E6-5C1721E98B1C}" type="presOf" srcId="{2F577024-1B75-C040-9464-B2A9646AD3F3}" destId="{A0DF7A61-F217-3E49-AA14-27C87DFAF42F}" srcOrd="0" destOrd="0" presId="urn:microsoft.com/office/officeart/2008/layout/VerticalCurvedList"/>
    <dgm:cxn modelId="{89DFE5F1-8C67-554F-8F51-1D4C5C796489}" type="presOf" srcId="{82B212C6-F3E9-CF4D-91BC-3EC629CED115}" destId="{30C617F3-2C43-D148-854B-4D4FA1664A6E}" srcOrd="0" destOrd="0" presId="urn:microsoft.com/office/officeart/2008/layout/VerticalCurvedList"/>
    <dgm:cxn modelId="{D034BC01-1BD4-E144-93EA-92F7A625AB05}" type="presOf" srcId="{FEC94E9C-5EFE-904A-B832-4C6C30DACED9}" destId="{3F7F9170-FF4F-D94D-B9DF-35291034D481}" srcOrd="0" destOrd="0" presId="urn:microsoft.com/office/officeart/2008/layout/VerticalCurvedList"/>
    <dgm:cxn modelId="{522254F7-50C6-AA4B-A40E-61A6971E8E79}" srcId="{2F577024-1B75-C040-9464-B2A9646AD3F3}" destId="{AA5DB3A4-0987-2140-A319-3DBA58A0DDB9}" srcOrd="0" destOrd="0" parTransId="{8CDB4EAD-936F-1147-995B-C88C39F0D2FA}" sibTransId="{FEC94E9C-5EFE-904A-B832-4C6C30DACED9}"/>
    <dgm:cxn modelId="{97BAE37E-EE48-A541-AE72-41A925B3E739}" type="presParOf" srcId="{A0DF7A61-F217-3E49-AA14-27C87DFAF42F}" destId="{7A3E0695-73F5-0E46-98E4-3348EE4A3914}" srcOrd="0" destOrd="0" presId="urn:microsoft.com/office/officeart/2008/layout/VerticalCurvedList"/>
    <dgm:cxn modelId="{D74441D5-3887-4B49-8E6E-1DD381EA6296}" type="presParOf" srcId="{7A3E0695-73F5-0E46-98E4-3348EE4A3914}" destId="{BA8E83CC-04A4-F444-9A29-38DC8A3CB681}" srcOrd="0" destOrd="0" presId="urn:microsoft.com/office/officeart/2008/layout/VerticalCurvedList"/>
    <dgm:cxn modelId="{68CF2CB0-CCAA-CA4D-9DA2-33A03D8DE7B9}" type="presParOf" srcId="{BA8E83CC-04A4-F444-9A29-38DC8A3CB681}" destId="{FC67204F-E8FB-834C-9559-DF5B73A5E79E}" srcOrd="0" destOrd="0" presId="urn:microsoft.com/office/officeart/2008/layout/VerticalCurvedList"/>
    <dgm:cxn modelId="{5F24DB31-DC87-1B41-82B9-8A8323C06207}" type="presParOf" srcId="{BA8E83CC-04A4-F444-9A29-38DC8A3CB681}" destId="{3F7F9170-FF4F-D94D-B9DF-35291034D481}" srcOrd="1" destOrd="0" presId="urn:microsoft.com/office/officeart/2008/layout/VerticalCurvedList"/>
    <dgm:cxn modelId="{D60E01F2-50A0-6040-9015-7AC95EAB8085}" type="presParOf" srcId="{BA8E83CC-04A4-F444-9A29-38DC8A3CB681}" destId="{D82C1990-1412-E947-A575-85ABD5EB5238}" srcOrd="2" destOrd="0" presId="urn:microsoft.com/office/officeart/2008/layout/VerticalCurvedList"/>
    <dgm:cxn modelId="{CFA324F2-0A1F-EF4E-9E87-2FB371170D19}" type="presParOf" srcId="{BA8E83CC-04A4-F444-9A29-38DC8A3CB681}" destId="{A7B22FCA-4CF5-2145-A2D5-833C689D7CDD}" srcOrd="3" destOrd="0" presId="urn:microsoft.com/office/officeart/2008/layout/VerticalCurvedList"/>
    <dgm:cxn modelId="{14F815BE-A651-F044-B5BA-7DAACE1C39DB}" type="presParOf" srcId="{7A3E0695-73F5-0E46-98E4-3348EE4A3914}" destId="{747DC9C8-2695-3B45-A1D5-66BE92AAA348}" srcOrd="1" destOrd="0" presId="urn:microsoft.com/office/officeart/2008/layout/VerticalCurvedList"/>
    <dgm:cxn modelId="{01BA6B0A-E001-424E-A51E-779EEDECAD4B}" type="presParOf" srcId="{7A3E0695-73F5-0E46-98E4-3348EE4A3914}" destId="{11CCDA26-CAEA-D344-AC76-E1E29E35027A}" srcOrd="2" destOrd="0" presId="urn:microsoft.com/office/officeart/2008/layout/VerticalCurvedList"/>
    <dgm:cxn modelId="{CFE5ADE8-8046-CA45-9265-F993418F9597}" type="presParOf" srcId="{11CCDA26-CAEA-D344-AC76-E1E29E35027A}" destId="{652E454B-7E7E-5447-B1CB-DF4C4DF5688A}" srcOrd="0" destOrd="0" presId="urn:microsoft.com/office/officeart/2008/layout/VerticalCurvedList"/>
    <dgm:cxn modelId="{C8562A60-A5C1-054F-9C10-3496BF1A4B3B}" type="presParOf" srcId="{7A3E0695-73F5-0E46-98E4-3348EE4A3914}" destId="{30C617F3-2C43-D148-854B-4D4FA1664A6E}" srcOrd="3" destOrd="0" presId="urn:microsoft.com/office/officeart/2008/layout/VerticalCurvedList"/>
    <dgm:cxn modelId="{5FDC67D5-B069-E845-90E6-E63B58DACB07}" type="presParOf" srcId="{7A3E0695-73F5-0E46-98E4-3348EE4A3914}" destId="{F5378C8F-848B-2448-8E18-1BD7A35364F5}" srcOrd="4" destOrd="0" presId="urn:microsoft.com/office/officeart/2008/layout/VerticalCurvedList"/>
    <dgm:cxn modelId="{5E2545D5-E719-0C46-9F97-83E5D69380B2}" type="presParOf" srcId="{F5378C8F-848B-2448-8E18-1BD7A35364F5}" destId="{03A29575-6A75-5D4D-AE30-5F4FAABAFA0F}" srcOrd="0" destOrd="0" presId="urn:microsoft.com/office/officeart/2008/layout/VerticalCurvedList"/>
    <dgm:cxn modelId="{343C36F6-102B-BE4A-8519-D9D2DDC33458}" type="presParOf" srcId="{7A3E0695-73F5-0E46-98E4-3348EE4A3914}" destId="{ADD6677A-DC06-EC47-AE0B-66E6B7DB03CD}" srcOrd="5" destOrd="0" presId="urn:microsoft.com/office/officeart/2008/layout/VerticalCurvedList"/>
    <dgm:cxn modelId="{03A957B4-4CF6-9541-98D4-3B4911477C4E}" type="presParOf" srcId="{7A3E0695-73F5-0E46-98E4-3348EE4A3914}" destId="{E979F7AD-498B-0247-9FED-B15C31623568}" srcOrd="6" destOrd="0" presId="urn:microsoft.com/office/officeart/2008/layout/VerticalCurvedList"/>
    <dgm:cxn modelId="{EAB9D556-A778-5348-AA17-12F01F58F32E}" type="presParOf" srcId="{E979F7AD-498B-0247-9FED-B15C31623568}" destId="{B8444104-661B-BE4F-8A4C-CD2FAD22F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do we </a:t>
          </a:r>
          <a:r>
            <a:rPr lang="en-US" sz="2100" kern="1200" smtClean="0"/>
            <a:t>want our </a:t>
          </a:r>
          <a:r>
            <a:rPr lang="en-US" sz="2100" kern="1200" dirty="0" smtClean="0"/>
            <a:t>learners to do?</a:t>
          </a:r>
          <a:endParaRPr lang="en-US" sz="21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do we help them achieve it?</a:t>
          </a:r>
          <a:endParaRPr lang="en-US" sz="2100" kern="1200" dirty="0"/>
        </a:p>
      </dsp:txBody>
      <dsp:txXfrm>
        <a:off x="910599" y="1392548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do we know that they have learned what we want them to do?</a:t>
          </a:r>
          <a:endParaRPr lang="en-US" sz="2100" kern="1200" dirty="0"/>
        </a:p>
      </dsp:txBody>
      <dsp:txXfrm>
        <a:off x="910599" y="2437140"/>
        <a:ext cx="7256517" cy="696274"/>
      </dsp:txXfrm>
    </dsp:sp>
    <dsp:sp modelId="{79AF2A18-7DCE-0647-ADE4-E4CB22EE0E1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740CC-349E-EF46-BCA6-E62311674C85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kind of support do they need?</a:t>
          </a:r>
          <a:endParaRPr lang="en-US" sz="2100" kern="1200" dirty="0"/>
        </a:p>
      </dsp:txBody>
      <dsp:txXfrm>
        <a:off x="511409" y="3481732"/>
        <a:ext cx="7655707" cy="696274"/>
      </dsp:txXfrm>
    </dsp:sp>
    <dsp:sp modelId="{85E717FD-547C-0F43-9A7B-23C1E0454A1F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Goals and Objectives</a:t>
          </a:r>
          <a:endParaRPr lang="en-US" sz="36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Activities and Experiences</a:t>
          </a:r>
          <a:endParaRPr lang="en-US" sz="3600" kern="1200" dirty="0"/>
        </a:p>
      </dsp:txBody>
      <dsp:txXfrm>
        <a:off x="910599" y="1392548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Evaluation</a:t>
          </a:r>
          <a:endParaRPr lang="en-US" sz="3600" kern="1200" dirty="0"/>
        </a:p>
      </dsp:txBody>
      <dsp:txXfrm>
        <a:off x="910599" y="2437140"/>
        <a:ext cx="7256517" cy="696274"/>
      </dsp:txXfrm>
    </dsp:sp>
    <dsp:sp modelId="{79AF2A18-7DCE-0647-ADE4-E4CB22EE0E1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0B774-F517-9D4E-8CCD-24421A5EBD59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and technology support</a:t>
          </a:r>
          <a:endParaRPr lang="en-US" sz="3600" kern="1200" dirty="0"/>
        </a:p>
      </dsp:txBody>
      <dsp:txXfrm>
        <a:off x="511409" y="3481732"/>
        <a:ext cx="7655707" cy="696274"/>
      </dsp:txXfrm>
    </dsp:sp>
    <dsp:sp modelId="{9F069A62-C34A-084B-A38D-0443C781C444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529C-3037-E346-8630-DE0DE1C208AB}">
      <dsp:nvSpPr>
        <dsp:cNvPr id="0" name=""/>
        <dsp:cNvSpPr/>
      </dsp:nvSpPr>
      <dsp:spPr>
        <a:xfrm>
          <a:off x="1002835" y="1105264"/>
          <a:ext cx="2526101" cy="2057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Goals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Readiness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Needs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Solutions</a:t>
          </a:r>
          <a:endParaRPr lang="en-US" sz="2400" kern="1200" dirty="0"/>
        </a:p>
      </dsp:txBody>
      <dsp:txXfrm>
        <a:off x="1050189" y="1152618"/>
        <a:ext cx="2431393" cy="1522084"/>
      </dsp:txXfrm>
    </dsp:sp>
    <dsp:sp modelId="{B98224EE-7046-094C-B651-BEE1D179C821}">
      <dsp:nvSpPr>
        <dsp:cNvPr id="0" name=""/>
        <dsp:cNvSpPr/>
      </dsp:nvSpPr>
      <dsp:spPr>
        <a:xfrm>
          <a:off x="2442786" y="1719173"/>
          <a:ext cx="2910826" cy="2910826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16223-139B-6F45-9FEB-3F3BD5314523}">
      <dsp:nvSpPr>
        <dsp:cNvPr id="0" name=""/>
        <dsp:cNvSpPr/>
      </dsp:nvSpPr>
      <dsp:spPr>
        <a:xfrm>
          <a:off x="1518989" y="2896616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 on RELEVANCE</a:t>
          </a:r>
          <a:endParaRPr lang="en-US" sz="2300" kern="1200" dirty="0"/>
        </a:p>
      </dsp:txBody>
      <dsp:txXfrm>
        <a:off x="1546827" y="2924454"/>
        <a:ext cx="2334394" cy="894776"/>
      </dsp:txXfrm>
    </dsp:sp>
    <dsp:sp modelId="{9FB4D448-050E-384B-AA11-389811568131}">
      <dsp:nvSpPr>
        <dsp:cNvPr id="0" name=""/>
        <dsp:cNvSpPr/>
      </dsp:nvSpPr>
      <dsp:spPr>
        <a:xfrm>
          <a:off x="4320540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Can be clearly demonstrated</a:t>
          </a:r>
          <a:endParaRPr lang="en-US" sz="3000" kern="1200" dirty="0"/>
        </a:p>
      </dsp:txBody>
      <dsp:txXfrm>
        <a:off x="4371576" y="1680382"/>
        <a:ext cx="2586757" cy="1640423"/>
      </dsp:txXfrm>
    </dsp:sp>
    <dsp:sp modelId="{5A52A780-CE63-4443-A745-E89321A41816}">
      <dsp:nvSpPr>
        <dsp:cNvPr id="0" name=""/>
        <dsp:cNvSpPr/>
      </dsp:nvSpPr>
      <dsp:spPr>
        <a:xfrm>
          <a:off x="4918057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Have CLEAR learning outcomes</a:t>
          </a:r>
          <a:endParaRPr lang="en-US" sz="2300" kern="1200" dirty="0"/>
        </a:p>
      </dsp:txBody>
      <dsp:txXfrm>
        <a:off x="4945895" y="706732"/>
        <a:ext cx="2334394" cy="894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1D9FE-48DE-364F-8725-0ECA0D395CC7}">
      <dsp:nvSpPr>
        <dsp:cNvPr id="0" name=""/>
        <dsp:cNvSpPr/>
      </dsp:nvSpPr>
      <dsp:spPr>
        <a:xfrm>
          <a:off x="1595272" y="2573"/>
          <a:ext cx="904163" cy="90416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C6DCFC-6A3D-2647-9848-73BB4887B813}">
      <dsp:nvSpPr>
        <dsp:cNvPr id="0" name=""/>
        <dsp:cNvSpPr/>
      </dsp:nvSpPr>
      <dsp:spPr>
        <a:xfrm>
          <a:off x="2047354" y="257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Prepare</a:t>
          </a:r>
          <a:r>
            <a:rPr lang="en-US" sz="2900" kern="1200" dirty="0" smtClean="0"/>
            <a:t> them for the activities</a:t>
          </a:r>
          <a:endParaRPr lang="en-US" sz="2900" kern="1200" dirty="0"/>
        </a:p>
      </dsp:txBody>
      <dsp:txXfrm>
        <a:off x="2047354" y="2573"/>
        <a:ext cx="4824040" cy="904163"/>
      </dsp:txXfrm>
    </dsp:sp>
    <dsp:sp modelId="{917464CD-BDC7-B443-BC29-1B94DDF16876}">
      <dsp:nvSpPr>
        <dsp:cNvPr id="0" name=""/>
        <dsp:cNvSpPr/>
      </dsp:nvSpPr>
      <dsp:spPr>
        <a:xfrm>
          <a:off x="1595272" y="906736"/>
          <a:ext cx="904163" cy="9041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B76995-874C-0E49-B584-82EAF5B53278}">
      <dsp:nvSpPr>
        <dsp:cNvPr id="0" name=""/>
        <dsp:cNvSpPr/>
      </dsp:nvSpPr>
      <dsp:spPr>
        <a:xfrm>
          <a:off x="2047354" y="90673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Guide</a:t>
          </a:r>
          <a:r>
            <a:rPr lang="en-US" sz="2900" kern="1200" dirty="0" smtClean="0"/>
            <a:t> them throughout the activities</a:t>
          </a:r>
          <a:endParaRPr lang="en-US" sz="2900" kern="1200" dirty="0"/>
        </a:p>
      </dsp:txBody>
      <dsp:txXfrm>
        <a:off x="2047354" y="906736"/>
        <a:ext cx="4824040" cy="904163"/>
      </dsp:txXfrm>
    </dsp:sp>
    <dsp:sp modelId="{421C314C-B863-D443-BAA8-24212992A466}">
      <dsp:nvSpPr>
        <dsp:cNvPr id="0" name=""/>
        <dsp:cNvSpPr/>
      </dsp:nvSpPr>
      <dsp:spPr>
        <a:xfrm>
          <a:off x="1595272" y="1810899"/>
          <a:ext cx="904163" cy="90416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F857FA-60E1-7246-94D6-4F04174843D4}">
      <dsp:nvSpPr>
        <dsp:cNvPr id="0" name=""/>
        <dsp:cNvSpPr/>
      </dsp:nvSpPr>
      <dsp:spPr>
        <a:xfrm>
          <a:off x="2047354" y="1810899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Monitor</a:t>
          </a:r>
          <a:r>
            <a:rPr lang="en-US" sz="2900" kern="1200" dirty="0" smtClean="0"/>
            <a:t>  and </a:t>
          </a:r>
          <a:r>
            <a:rPr lang="en-US" sz="2900" b="1" kern="1200" dirty="0" smtClean="0"/>
            <a:t>Mentor</a:t>
          </a:r>
          <a:r>
            <a:rPr lang="en-US" sz="2900" kern="1200" dirty="0" smtClean="0"/>
            <a:t> their progress</a:t>
          </a:r>
          <a:endParaRPr lang="en-US" sz="2900" kern="1200" dirty="0"/>
        </a:p>
      </dsp:txBody>
      <dsp:txXfrm>
        <a:off x="2047354" y="1810899"/>
        <a:ext cx="4824040" cy="904163"/>
      </dsp:txXfrm>
    </dsp:sp>
    <dsp:sp modelId="{C0D5D3EC-FCF2-E14C-A167-2B97E129C859}">
      <dsp:nvSpPr>
        <dsp:cNvPr id="0" name=""/>
        <dsp:cNvSpPr/>
      </dsp:nvSpPr>
      <dsp:spPr>
        <a:xfrm>
          <a:off x="1595272" y="2715063"/>
          <a:ext cx="904163" cy="90416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288C2-D1C6-6A4D-B21E-7A6E124230D8}">
      <dsp:nvSpPr>
        <dsp:cNvPr id="0" name=""/>
        <dsp:cNvSpPr/>
      </dsp:nvSpPr>
      <dsp:spPr>
        <a:xfrm>
          <a:off x="2047354" y="271506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</a:t>
          </a:r>
          <a:r>
            <a:rPr lang="en-US" sz="2900" b="1" kern="1200" dirty="0" smtClean="0"/>
            <a:t>means</a:t>
          </a:r>
          <a:r>
            <a:rPr lang="en-US" sz="2900" kern="1200" dirty="0" smtClean="0"/>
            <a:t> to explore the activities</a:t>
          </a:r>
          <a:endParaRPr lang="en-US" sz="2900" kern="1200" dirty="0"/>
        </a:p>
      </dsp:txBody>
      <dsp:txXfrm>
        <a:off x="2047354" y="2715063"/>
        <a:ext cx="4824040" cy="904163"/>
      </dsp:txXfrm>
    </dsp:sp>
    <dsp:sp modelId="{ECFB8598-D256-5349-AAEE-5C30988B98F0}">
      <dsp:nvSpPr>
        <dsp:cNvPr id="0" name=""/>
        <dsp:cNvSpPr/>
      </dsp:nvSpPr>
      <dsp:spPr>
        <a:xfrm>
          <a:off x="1595272" y="3619226"/>
          <a:ext cx="904163" cy="90416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063429-A215-D243-81CA-D51F5AB6FD2F}">
      <dsp:nvSpPr>
        <dsp:cNvPr id="0" name=""/>
        <dsp:cNvSpPr/>
      </dsp:nvSpPr>
      <dsp:spPr>
        <a:xfrm>
          <a:off x="2047354" y="361922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opportunity to explore </a:t>
          </a:r>
          <a:r>
            <a:rPr lang="en-US" sz="2900" b="1" kern="1200" dirty="0" smtClean="0"/>
            <a:t>beyond the activities</a:t>
          </a:r>
          <a:endParaRPr lang="en-US" sz="2900" b="1" kern="1200" dirty="0"/>
        </a:p>
      </dsp:txBody>
      <dsp:txXfrm>
        <a:off x="2047354" y="3619226"/>
        <a:ext cx="4824040" cy="9041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6192-B4EB-BB46-919C-2595F2704559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CA6F3-73A6-8443-A1D1-A0E7B977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64F9-3954-9742-A8ED-F3DF0ADFD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3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3BDD-EC6B-5B47-8A58-2858BBDA90F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61254"/>
            <a:ext cx="6400800" cy="5775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Sandra Sembel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66838"/>
            <a:ext cx="7620000" cy="3122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324" y="2065155"/>
            <a:ext cx="5643140" cy="312193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Critical issues in Planning, Design and Development</a:t>
            </a:r>
            <a:endParaRPr lang="en-US" sz="4000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84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00" y="2082800"/>
            <a:ext cx="49022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7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" y="1792739"/>
            <a:ext cx="7584751" cy="470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16" y="1363174"/>
            <a:ext cx="8039543" cy="557794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264" y="330794"/>
            <a:ext cx="8628585" cy="994334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you and have a </a:t>
            </a:r>
            <a:r>
              <a:rPr lang="en-US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great </a:t>
            </a:r>
            <a:r>
              <a:rPr lang="en-US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day!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0758" y="2926322"/>
            <a:ext cx="222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ssembel@gmail.com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0064057">
            <a:off x="1415771" y="4572464"/>
            <a:ext cx="214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Twitter: @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ssembel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9550059">
            <a:off x="6234943" y="3501851"/>
            <a:ext cx="2687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Facebook: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sandra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sembel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1216" y="2395481"/>
            <a:ext cx="2922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004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78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Considerations: </a:t>
            </a:r>
            <a:br>
              <a:rPr lang="en-US" dirty="0" smtClean="0"/>
            </a:br>
            <a:r>
              <a:rPr lang="en-US" dirty="0" smtClean="0"/>
              <a:t>Learner is the center</a:t>
            </a:r>
            <a:endParaRPr lang="en-US" dirty="0"/>
          </a:p>
        </p:txBody>
      </p:sp>
      <p:pic>
        <p:nvPicPr>
          <p:cNvPr id="5" name="Picture 5" descr="graphic with dre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41910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85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1260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22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90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67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and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094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11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Activities and Experiences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84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49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Ecosystem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929" y="1785728"/>
            <a:ext cx="6194452" cy="430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9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4803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53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189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Critical issues in Planning, Design and Development</vt:lpstr>
      <vt:lpstr>Key Considerations</vt:lpstr>
      <vt:lpstr>Design Considerations:  Learner is the center</vt:lpstr>
      <vt:lpstr>Key design questions</vt:lpstr>
      <vt:lpstr>Key Answers</vt:lpstr>
      <vt:lpstr>Learning goals and objectives</vt:lpstr>
      <vt:lpstr>Learning Activities and Experiences</vt:lpstr>
      <vt:lpstr>Learning Ecosystem</vt:lpstr>
      <vt:lpstr>Learning Evaluation</vt:lpstr>
      <vt:lpstr>PowerPoint Presentation</vt:lpstr>
      <vt:lpstr>PowerPoint Presentation</vt:lpstr>
      <vt:lpstr>Thank you and have a great day!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E-learning:  Critical issues in Planning, Design and Development Process</dc:title>
  <dc:creator>Sandra Sembel</dc:creator>
  <cp:lastModifiedBy>Sandra Sembel</cp:lastModifiedBy>
  <cp:revision>11</cp:revision>
  <dcterms:created xsi:type="dcterms:W3CDTF">2013-11-30T01:37:03Z</dcterms:created>
  <dcterms:modified xsi:type="dcterms:W3CDTF">2017-05-30T05:58:25Z</dcterms:modified>
</cp:coreProperties>
</file>