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7" r:id="rId4"/>
    <p:sldId id="268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296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8146-4FEB-5742-A552-95EB1538933C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364F9-3954-9742-A8ED-F3DF0ADFD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5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7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8C8B-3CCB-A947-8B4A-3907BE3C98E4}" type="datetimeFigureOut">
              <a:rPr lang="en-US" smtClean="0"/>
              <a:t>10/22/16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09D4-5D04-214D-9E03-D9B73F9B8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3388"/>
            <a:ext cx="7772400" cy="105847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essentials of</a:t>
            </a:r>
            <a:br>
              <a:rPr lang="en-US" sz="3600" dirty="0" smtClean="0"/>
            </a:br>
            <a:r>
              <a:rPr lang="en-US" sz="3600" dirty="0" smtClean="0"/>
              <a:t>Learning and </a:t>
            </a:r>
            <a:r>
              <a:rPr lang="en-US" sz="3600" dirty="0" smtClean="0"/>
              <a:t>ISD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7464"/>
            <a:ext cx="6400800" cy="59342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ssembel@gmail.com</a:t>
            </a:r>
            <a:endParaRPr lang="en-US" sz="2400" dirty="0"/>
          </a:p>
        </p:txBody>
      </p:sp>
      <p:pic>
        <p:nvPicPr>
          <p:cNvPr id="4" name="Picture 3" descr="brainstor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35" y="1844098"/>
            <a:ext cx="5332675" cy="39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481856"/>
            <a:ext cx="3842194" cy="1200685"/>
            <a:chOff x="162550" y="993589"/>
            <a:chExt cx="3842194" cy="1200685"/>
          </a:xfrm>
        </p:grpSpPr>
        <p:sp>
          <p:nvSpPr>
            <p:cNvPr id="7" name="Rectangle 6"/>
            <p:cNvSpPr/>
            <p:nvPr/>
          </p:nvSpPr>
          <p:spPr>
            <a:xfrm>
              <a:off x="162550" y="993589"/>
              <a:ext cx="3842194" cy="120068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62550" y="993589"/>
              <a:ext cx="3842194" cy="1200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265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300" kern="1200" dirty="0" smtClean="0"/>
                <a:t>Learning?</a:t>
              </a:r>
              <a:endParaRPr lang="id-ID" sz="33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97108" y="308424"/>
            <a:ext cx="840480" cy="1260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33338"/>
            <a:ext cx="5470357" cy="41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283" b="29794"/>
          <a:stretch/>
        </p:blipFill>
        <p:spPr>
          <a:xfrm>
            <a:off x="5253680" y="622571"/>
            <a:ext cx="3318729" cy="1855934"/>
          </a:xfrm>
        </p:spPr>
      </p:pic>
      <p:sp>
        <p:nvSpPr>
          <p:cNvPr id="9" name="TextBox 8"/>
          <p:cNvSpPr txBox="1"/>
          <p:nvPr/>
        </p:nvSpPr>
        <p:spPr>
          <a:xfrm>
            <a:off x="6376737" y="2884393"/>
            <a:ext cx="186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Listening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Reading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Watching</a:t>
            </a:r>
            <a:endParaRPr lang="id-ID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7059" y="4480582"/>
            <a:ext cx="186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Doing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Choosing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 smtClean="0"/>
              <a:t>Creating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35303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1517" y="2598821"/>
            <a:ext cx="7423704" cy="3056020"/>
          </a:xfrm>
        </p:spPr>
        <p:txBody>
          <a:bodyPr>
            <a:normAutofit/>
          </a:bodyPr>
          <a:lstStyle/>
          <a:p>
            <a:r>
              <a:rPr lang="id-ID" dirty="0"/>
              <a:t>E-learning is the use of </a:t>
            </a:r>
            <a:r>
              <a:rPr lang="id-ID" b="1" dirty="0">
                <a:solidFill>
                  <a:srgbClr val="7030A0"/>
                </a:solidFill>
              </a:rPr>
              <a:t>information</a:t>
            </a:r>
            <a:r>
              <a:rPr lang="id-ID" dirty="0">
                <a:solidFill>
                  <a:srgbClr val="7030A0"/>
                </a:solidFill>
              </a:rPr>
              <a:t> </a:t>
            </a:r>
            <a:r>
              <a:rPr lang="id-ID" dirty="0"/>
              <a:t>and computer </a:t>
            </a:r>
            <a:r>
              <a:rPr lang="id-ID" b="1" dirty="0">
                <a:solidFill>
                  <a:srgbClr val="002060"/>
                </a:solidFill>
              </a:rPr>
              <a:t>technologies</a:t>
            </a:r>
            <a:r>
              <a:rPr lang="id-ID" dirty="0">
                <a:solidFill>
                  <a:srgbClr val="002060"/>
                </a:solidFill>
              </a:rPr>
              <a:t> </a:t>
            </a:r>
            <a:r>
              <a:rPr lang="id-ID" dirty="0"/>
              <a:t>to </a:t>
            </a:r>
            <a:r>
              <a:rPr lang="id-ID" dirty="0" smtClean="0"/>
              <a:t>create</a:t>
            </a:r>
            <a:r>
              <a:rPr lang="id-ID" dirty="0"/>
              <a:t>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learning experiences </a:t>
            </a:r>
            <a:r>
              <a:rPr lang="id-ID" dirty="0" smtClean="0"/>
              <a:t>that lead to a </a:t>
            </a:r>
            <a:r>
              <a:rPr lang="id-ID" b="1" dirty="0" smtClean="0">
                <a:solidFill>
                  <a:srgbClr val="FF0000"/>
                </a:solidFill>
              </a:rPr>
              <a:t>change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in knowledge, skills and attitude</a:t>
            </a:r>
            <a:endParaRPr lang="id-ID" dirty="0"/>
          </a:p>
          <a:p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661517" y="1018238"/>
            <a:ext cx="3842194" cy="1200685"/>
            <a:chOff x="4384946" y="993589"/>
            <a:chExt cx="3842194" cy="1200685"/>
          </a:xfrm>
        </p:grpSpPr>
        <p:sp>
          <p:nvSpPr>
            <p:cNvPr id="9" name="Rectangle 8"/>
            <p:cNvSpPr/>
            <p:nvPr/>
          </p:nvSpPr>
          <p:spPr>
            <a:xfrm>
              <a:off x="4384946" y="993589"/>
              <a:ext cx="3842194" cy="120068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384946" y="993589"/>
              <a:ext cx="3842194" cy="1200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265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300" kern="1200" dirty="0" smtClean="0"/>
                <a:t>E-Learning?</a:t>
              </a:r>
              <a:endParaRPr lang="id-ID" sz="3300" kern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01426" y="844806"/>
            <a:ext cx="840480" cy="1260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000" r="-5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462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519471"/>
            <a:ext cx="7726793" cy="2660560"/>
          </a:xfrm>
        </p:spPr>
        <p:txBody>
          <a:bodyPr>
            <a:normAutofit lnSpcReduction="10000"/>
          </a:bodyPr>
          <a:lstStyle/>
          <a:p>
            <a:r>
              <a:rPr lang="id-ID" sz="3600" dirty="0" smtClean="0"/>
              <a:t>Strategies to transform information into learning experiences that produce desired changes (through </a:t>
            </a:r>
            <a:r>
              <a:rPr lang="id-ID" sz="3600" dirty="0" smtClean="0"/>
              <a:t>a variety of learning activities, technology and media</a:t>
            </a:r>
            <a:r>
              <a:rPr lang="id-ID" sz="3600" dirty="0" smtClean="0"/>
              <a:t>)</a:t>
            </a:r>
            <a:endParaRPr lang="id-ID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9759" y="338098"/>
            <a:ext cx="7211712" cy="1697634"/>
            <a:chOff x="2273748" y="2505119"/>
            <a:chExt cx="3842194" cy="1200685"/>
          </a:xfrm>
        </p:grpSpPr>
        <p:sp>
          <p:nvSpPr>
            <p:cNvPr id="6" name="Rectangle 5"/>
            <p:cNvSpPr/>
            <p:nvPr/>
          </p:nvSpPr>
          <p:spPr>
            <a:xfrm>
              <a:off x="2273748" y="2505119"/>
              <a:ext cx="3842194" cy="1200685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273748" y="2505119"/>
              <a:ext cx="3842194" cy="1200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265" tIns="125730" rIns="125730" bIns="125730" numCol="1" spcCol="1270" anchor="ctr" anchorCtr="0">
              <a:noAutofit/>
            </a:bodyPr>
            <a:lstStyle/>
            <a:p>
              <a:pPr lvl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4800" kern="1200" dirty="0" smtClean="0"/>
                <a:t>Instructional </a:t>
              </a:r>
              <a:r>
                <a:rPr lang="id-ID" sz="4800" kern="1200" dirty="0" smtClean="0"/>
                <a:t>Design?</a:t>
              </a:r>
              <a:endParaRPr lang="id-ID" sz="4800" kern="1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89669" y="164666"/>
            <a:ext cx="840480" cy="126072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0020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713" y="1847469"/>
            <a:ext cx="587195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 E A R N I N 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714" y="2216801"/>
            <a:ext cx="2952470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Conventional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184" y="2216801"/>
            <a:ext cx="291948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E-learning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282" y="2586132"/>
            <a:ext cx="3315344" cy="203132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INSTRUCTIONAL DESIGN STRATEGIES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7713" y="4622646"/>
            <a:ext cx="5871953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 E A R N I N G    G A I N</a:t>
            </a:r>
          </a:p>
          <a:p>
            <a:pPr algn="ctr"/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7713" y="5268977"/>
            <a:ext cx="2012292" cy="3700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0005" y="5269701"/>
            <a:ext cx="212775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7762" y="5268977"/>
            <a:ext cx="1748397" cy="3700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Attitude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57470" y="1755136"/>
            <a:ext cx="1385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Need and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</a:p>
          <a:p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id-ID" dirty="0" smtClean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7469" y="3035159"/>
            <a:ext cx="138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Decisions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7470" y="4991978"/>
            <a:ext cx="150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Solution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id-ID" dirty="0" smtClean="0">
                <a:solidFill>
                  <a:srgbClr val="FF0000"/>
                </a:solidFill>
              </a:rPr>
              <a:t>Gains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2. </a:t>
            </a:r>
            <a:r>
              <a:rPr lang="en-US" dirty="0" smtClean="0"/>
              <a:t>The essentials of learning, </a:t>
            </a:r>
            <a:r>
              <a:rPr lang="en-US" dirty="0" smtClean="0"/>
              <a:t>and </a:t>
            </a:r>
            <a:r>
              <a:rPr lang="en-US" dirty="0" smtClean="0"/>
              <a:t>ISD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678466"/>
            <a:ext cx="127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Classroom</a:t>
            </a:r>
          </a:p>
          <a:p>
            <a:r>
              <a:rPr lang="id-ID" dirty="0" smtClean="0"/>
              <a:t>On-the-job</a:t>
            </a:r>
          </a:p>
          <a:p>
            <a:r>
              <a:rPr lang="id-ID" dirty="0" smtClean="0"/>
              <a:t>Field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3341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122</Words>
  <Application>Microsoft Macintosh PowerPoint</Application>
  <PresentationFormat>On-screen Show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essentials of Learning and ISD</vt:lpstr>
      <vt:lpstr>PowerPoint Presentation</vt:lpstr>
      <vt:lpstr>PowerPoint Presentation</vt:lpstr>
      <vt:lpstr>PowerPoint Presentation</vt:lpstr>
      <vt:lpstr>2. The essentials of learning, and ISD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Key Questions</dc:title>
  <dc:creator>Sandra Sembel</dc:creator>
  <cp:lastModifiedBy>sandra</cp:lastModifiedBy>
  <cp:revision>15</cp:revision>
  <dcterms:created xsi:type="dcterms:W3CDTF">2012-11-17T03:58:55Z</dcterms:created>
  <dcterms:modified xsi:type="dcterms:W3CDTF">2016-10-22T00:34:09Z</dcterms:modified>
</cp:coreProperties>
</file>