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  <p:sldId id="256" r:id="rId5"/>
    <p:sldId id="261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3964F-371C-4452-91E0-20DE1FBD4327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855A25-1D07-49EA-A3C8-CE5DD4A88142}">
      <dgm:prSet phldrT="[Text]"/>
      <dgm:spPr/>
      <dgm:t>
        <a:bodyPr/>
        <a:lstStyle/>
        <a:p>
          <a:r>
            <a:rPr lang="id-ID" dirty="0" smtClean="0"/>
            <a:t>1</a:t>
          </a:r>
          <a:endParaRPr lang="en-US" dirty="0"/>
        </a:p>
      </dgm:t>
    </dgm:pt>
    <dgm:pt modelId="{D288D260-6599-4B52-B918-047A8C4A84EB}" type="parTrans" cxnId="{1D6E8FDB-4021-491D-B432-89093E8C5FD9}">
      <dgm:prSet/>
      <dgm:spPr/>
      <dgm:t>
        <a:bodyPr/>
        <a:lstStyle/>
        <a:p>
          <a:endParaRPr lang="en-US"/>
        </a:p>
      </dgm:t>
    </dgm:pt>
    <dgm:pt modelId="{79ED9391-62F2-424F-96EE-7714C140205E}" type="sibTrans" cxnId="{1D6E8FDB-4021-491D-B432-89093E8C5FD9}">
      <dgm:prSet/>
      <dgm:spPr/>
      <dgm:t>
        <a:bodyPr/>
        <a:lstStyle/>
        <a:p>
          <a:endParaRPr lang="en-US"/>
        </a:p>
      </dgm:t>
    </dgm:pt>
    <dgm:pt modelId="{EF5AA7C5-A8AD-492B-9AD6-1D25B3088CDB}">
      <dgm:prSet phldrT="[Text]"/>
      <dgm:spPr/>
      <dgm:t>
        <a:bodyPr/>
        <a:lstStyle/>
        <a:p>
          <a:r>
            <a:rPr lang="id-ID" dirty="0" smtClean="0"/>
            <a:t>Learning </a:t>
          </a:r>
          <a:r>
            <a:rPr lang="id-ID" smtClean="0"/>
            <a:t>from researching</a:t>
          </a:r>
          <a:endParaRPr lang="en-US" dirty="0"/>
        </a:p>
      </dgm:t>
    </dgm:pt>
    <dgm:pt modelId="{4A3024A5-F84B-4FBD-9373-4C811074F99E}" type="parTrans" cxnId="{D997F191-A408-4AE8-9D5A-8B9E58A76E9E}">
      <dgm:prSet/>
      <dgm:spPr/>
      <dgm:t>
        <a:bodyPr/>
        <a:lstStyle/>
        <a:p>
          <a:endParaRPr lang="en-US"/>
        </a:p>
      </dgm:t>
    </dgm:pt>
    <dgm:pt modelId="{570D385E-44B0-470D-ACA9-BCC8A209778A}" type="sibTrans" cxnId="{D997F191-A408-4AE8-9D5A-8B9E58A76E9E}">
      <dgm:prSet/>
      <dgm:spPr/>
      <dgm:t>
        <a:bodyPr/>
        <a:lstStyle/>
        <a:p>
          <a:endParaRPr lang="en-US"/>
        </a:p>
      </dgm:t>
    </dgm:pt>
    <dgm:pt modelId="{E866AEA0-E301-45FA-8DF1-035DEC5DD424}">
      <dgm:prSet phldrT="[Text]"/>
      <dgm:spPr/>
      <dgm:t>
        <a:bodyPr/>
        <a:lstStyle/>
        <a:p>
          <a:r>
            <a:rPr lang="id-ID" dirty="0" smtClean="0"/>
            <a:t>2</a:t>
          </a:r>
          <a:endParaRPr lang="en-US" dirty="0"/>
        </a:p>
      </dgm:t>
    </dgm:pt>
    <dgm:pt modelId="{B4E13EE8-B3CA-4C1D-80CB-589F1FE3651B}" type="parTrans" cxnId="{36D26C01-BB9B-42B3-94E9-E642C9A515C9}">
      <dgm:prSet/>
      <dgm:spPr/>
      <dgm:t>
        <a:bodyPr/>
        <a:lstStyle/>
        <a:p>
          <a:endParaRPr lang="en-US"/>
        </a:p>
      </dgm:t>
    </dgm:pt>
    <dgm:pt modelId="{9307C75F-CD8D-48A0-8220-A975A295E3EF}" type="sibTrans" cxnId="{36D26C01-BB9B-42B3-94E9-E642C9A515C9}">
      <dgm:prSet/>
      <dgm:spPr/>
      <dgm:t>
        <a:bodyPr/>
        <a:lstStyle/>
        <a:p>
          <a:endParaRPr lang="en-US"/>
        </a:p>
      </dgm:t>
    </dgm:pt>
    <dgm:pt modelId="{4821E300-C4AD-4A7B-B204-606EAF42F6A3}">
      <dgm:prSet phldrT="[Text]"/>
      <dgm:spPr/>
      <dgm:t>
        <a:bodyPr/>
        <a:lstStyle/>
        <a:p>
          <a:r>
            <a:rPr lang="id-ID" dirty="0" smtClean="0"/>
            <a:t>Learning from collaborating</a:t>
          </a:r>
          <a:endParaRPr lang="en-US" dirty="0"/>
        </a:p>
      </dgm:t>
    </dgm:pt>
    <dgm:pt modelId="{EC28AEB4-8127-44CE-895D-AF8025210337}" type="parTrans" cxnId="{BA51B35A-4AAF-4196-82E8-A8960E41E678}">
      <dgm:prSet/>
      <dgm:spPr/>
      <dgm:t>
        <a:bodyPr/>
        <a:lstStyle/>
        <a:p>
          <a:endParaRPr lang="en-US"/>
        </a:p>
      </dgm:t>
    </dgm:pt>
    <dgm:pt modelId="{9767547C-994A-4A6C-B387-9022BCF75F3C}" type="sibTrans" cxnId="{BA51B35A-4AAF-4196-82E8-A8960E41E678}">
      <dgm:prSet/>
      <dgm:spPr/>
      <dgm:t>
        <a:bodyPr/>
        <a:lstStyle/>
        <a:p>
          <a:endParaRPr lang="en-US"/>
        </a:p>
      </dgm:t>
    </dgm:pt>
    <dgm:pt modelId="{35017023-7094-4C1A-9AD1-E1538339E0C8}">
      <dgm:prSet phldrT="[Text]"/>
      <dgm:spPr/>
      <dgm:t>
        <a:bodyPr/>
        <a:lstStyle/>
        <a:p>
          <a:r>
            <a:rPr lang="id-ID" dirty="0" smtClean="0"/>
            <a:t>3</a:t>
          </a:r>
          <a:endParaRPr lang="en-US" dirty="0"/>
        </a:p>
      </dgm:t>
    </dgm:pt>
    <dgm:pt modelId="{67F1868D-D639-4F6F-926E-F6EC43561776}" type="parTrans" cxnId="{DC2D89C7-05B6-4E25-BB42-B92F42B7D5E9}">
      <dgm:prSet/>
      <dgm:spPr/>
      <dgm:t>
        <a:bodyPr/>
        <a:lstStyle/>
        <a:p>
          <a:endParaRPr lang="en-US"/>
        </a:p>
      </dgm:t>
    </dgm:pt>
    <dgm:pt modelId="{3498164B-7A82-444E-B170-3506F923AAED}" type="sibTrans" cxnId="{DC2D89C7-05B6-4E25-BB42-B92F42B7D5E9}">
      <dgm:prSet/>
      <dgm:spPr/>
      <dgm:t>
        <a:bodyPr/>
        <a:lstStyle/>
        <a:p>
          <a:endParaRPr lang="en-US"/>
        </a:p>
      </dgm:t>
    </dgm:pt>
    <dgm:pt modelId="{B12F5230-7B09-4D81-BED2-B895144A653E}">
      <dgm:prSet phldrT="[Text]"/>
      <dgm:spPr/>
      <dgm:t>
        <a:bodyPr/>
        <a:lstStyle/>
        <a:p>
          <a:r>
            <a:rPr lang="id-ID" dirty="0" smtClean="0"/>
            <a:t>Learning from problem solving</a:t>
          </a:r>
          <a:endParaRPr lang="en-US" dirty="0"/>
        </a:p>
      </dgm:t>
    </dgm:pt>
    <dgm:pt modelId="{A1CF0223-2F77-4E63-8BD4-EB8AFA7C42B4}" type="parTrans" cxnId="{0F2164BD-65B6-44CD-980F-528B24A7B70F}">
      <dgm:prSet/>
      <dgm:spPr/>
      <dgm:t>
        <a:bodyPr/>
        <a:lstStyle/>
        <a:p>
          <a:endParaRPr lang="en-US"/>
        </a:p>
      </dgm:t>
    </dgm:pt>
    <dgm:pt modelId="{AD1669FE-6AF9-4EFE-9EAD-D51B8B63B8DB}" type="sibTrans" cxnId="{0F2164BD-65B6-44CD-980F-528B24A7B70F}">
      <dgm:prSet/>
      <dgm:spPr/>
      <dgm:t>
        <a:bodyPr/>
        <a:lstStyle/>
        <a:p>
          <a:endParaRPr lang="en-US"/>
        </a:p>
      </dgm:t>
    </dgm:pt>
    <dgm:pt modelId="{66C0F321-1129-40A6-A43B-A582D20D3003}">
      <dgm:prSet phldrT="[Text]"/>
      <dgm:spPr/>
      <dgm:t>
        <a:bodyPr/>
        <a:lstStyle/>
        <a:p>
          <a:r>
            <a:rPr lang="id-ID" dirty="0" smtClean="0"/>
            <a:t>4</a:t>
          </a:r>
          <a:endParaRPr lang="en-US" dirty="0"/>
        </a:p>
      </dgm:t>
    </dgm:pt>
    <dgm:pt modelId="{9CA7C71C-AE4C-495D-AA28-05BDA25E56E5}" type="parTrans" cxnId="{BDC5AE02-579B-4A75-8531-B2EBA9484A8B}">
      <dgm:prSet/>
      <dgm:spPr/>
      <dgm:t>
        <a:bodyPr/>
        <a:lstStyle/>
        <a:p>
          <a:endParaRPr lang="en-US"/>
        </a:p>
      </dgm:t>
    </dgm:pt>
    <dgm:pt modelId="{D745B04F-42A6-4FE6-9DF6-CE14B5D207C5}" type="sibTrans" cxnId="{BDC5AE02-579B-4A75-8531-B2EBA9484A8B}">
      <dgm:prSet/>
      <dgm:spPr/>
      <dgm:t>
        <a:bodyPr/>
        <a:lstStyle/>
        <a:p>
          <a:endParaRPr lang="en-US"/>
        </a:p>
      </dgm:t>
    </dgm:pt>
    <dgm:pt modelId="{38C9D28D-BD2E-4E6B-8B61-C2E817ACBAB1}">
      <dgm:prSet phldrT="[Text]"/>
      <dgm:spPr/>
      <dgm:t>
        <a:bodyPr/>
        <a:lstStyle/>
        <a:p>
          <a:r>
            <a:rPr lang="id-ID" dirty="0" smtClean="0"/>
            <a:t>Learning from doing real project</a:t>
          </a:r>
          <a:endParaRPr lang="en-US" dirty="0"/>
        </a:p>
      </dgm:t>
    </dgm:pt>
    <dgm:pt modelId="{DF67385C-E610-498A-832A-26A760AF055C}" type="parTrans" cxnId="{CF9C464D-D1DB-475F-AC2C-5F1A6C95F738}">
      <dgm:prSet/>
      <dgm:spPr/>
      <dgm:t>
        <a:bodyPr/>
        <a:lstStyle/>
        <a:p>
          <a:endParaRPr lang="en-US"/>
        </a:p>
      </dgm:t>
    </dgm:pt>
    <dgm:pt modelId="{0C269665-07E3-499E-89D2-F34B37B79922}" type="sibTrans" cxnId="{CF9C464D-D1DB-475F-AC2C-5F1A6C95F738}">
      <dgm:prSet/>
      <dgm:spPr/>
      <dgm:t>
        <a:bodyPr/>
        <a:lstStyle/>
        <a:p>
          <a:endParaRPr lang="en-US"/>
        </a:p>
      </dgm:t>
    </dgm:pt>
    <dgm:pt modelId="{F2D19186-FAAE-45A5-A24C-A5A5B04AD125}">
      <dgm:prSet phldrT="[Text]"/>
      <dgm:spPr/>
      <dgm:t>
        <a:bodyPr/>
        <a:lstStyle/>
        <a:p>
          <a:r>
            <a:rPr lang="id-ID" dirty="0" smtClean="0"/>
            <a:t>5 </a:t>
          </a:r>
          <a:endParaRPr lang="en-US" dirty="0"/>
        </a:p>
      </dgm:t>
    </dgm:pt>
    <dgm:pt modelId="{43CF5C45-0CF2-4E4B-9446-8396F08916DF}" type="parTrans" cxnId="{EF4C7B37-4891-42F6-ACC4-11008733AEF7}">
      <dgm:prSet/>
      <dgm:spPr/>
      <dgm:t>
        <a:bodyPr/>
        <a:lstStyle/>
        <a:p>
          <a:endParaRPr lang="en-US"/>
        </a:p>
      </dgm:t>
    </dgm:pt>
    <dgm:pt modelId="{EB48B262-1522-4365-B795-1FDC78A058DA}" type="sibTrans" cxnId="{EF4C7B37-4891-42F6-ACC4-11008733AEF7}">
      <dgm:prSet/>
      <dgm:spPr/>
      <dgm:t>
        <a:bodyPr/>
        <a:lstStyle/>
        <a:p>
          <a:endParaRPr lang="en-US"/>
        </a:p>
      </dgm:t>
    </dgm:pt>
    <dgm:pt modelId="{F9C5A478-1D30-464A-BDF0-72F5E0BECB8E}">
      <dgm:prSet phldrT="[Text]"/>
      <dgm:spPr/>
      <dgm:t>
        <a:bodyPr/>
        <a:lstStyle/>
        <a:p>
          <a:r>
            <a:rPr lang="id-ID" dirty="0" smtClean="0"/>
            <a:t>Learning from publishing or performing</a:t>
          </a:r>
          <a:endParaRPr lang="en-US" dirty="0"/>
        </a:p>
      </dgm:t>
    </dgm:pt>
    <dgm:pt modelId="{4B599AB0-6956-424A-ACBB-F5181EE8D2E2}" type="parTrans" cxnId="{24D5FC89-D774-47F3-BD9B-52953A2CB48D}">
      <dgm:prSet/>
      <dgm:spPr/>
      <dgm:t>
        <a:bodyPr/>
        <a:lstStyle/>
        <a:p>
          <a:endParaRPr lang="en-US"/>
        </a:p>
      </dgm:t>
    </dgm:pt>
    <dgm:pt modelId="{8EF0507E-D109-4E96-8F7B-FC6142579DE1}" type="sibTrans" cxnId="{24D5FC89-D774-47F3-BD9B-52953A2CB48D}">
      <dgm:prSet/>
      <dgm:spPr/>
      <dgm:t>
        <a:bodyPr/>
        <a:lstStyle/>
        <a:p>
          <a:endParaRPr lang="en-US"/>
        </a:p>
      </dgm:t>
    </dgm:pt>
    <dgm:pt modelId="{27EEFAFD-D40B-4ABD-9B94-26B8FCFE8988}" type="pres">
      <dgm:prSet presAssocID="{5BA3964F-371C-4452-91E0-20DE1FBD4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97688A-D9B8-4572-A06B-2E78F6DB9510}" type="pres">
      <dgm:prSet presAssocID="{43855A25-1D07-49EA-A3C8-CE5DD4A88142}" presName="linNode" presStyleCnt="0"/>
      <dgm:spPr/>
    </dgm:pt>
    <dgm:pt modelId="{1D1575DB-6B1A-4B4B-A169-DD15FCB11FBB}" type="pres">
      <dgm:prSet presAssocID="{43855A25-1D07-49EA-A3C8-CE5DD4A88142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D5B07-5E62-4A57-981C-91894119A1FC}" type="pres">
      <dgm:prSet presAssocID="{43855A25-1D07-49EA-A3C8-CE5DD4A88142}" presName="bracket" presStyleLbl="parChTrans1D1" presStyleIdx="0" presStyleCnt="5"/>
      <dgm:spPr/>
    </dgm:pt>
    <dgm:pt modelId="{1A4AB64A-14C8-4B78-8329-36390373B9BE}" type="pres">
      <dgm:prSet presAssocID="{43855A25-1D07-49EA-A3C8-CE5DD4A88142}" presName="spH" presStyleCnt="0"/>
      <dgm:spPr/>
    </dgm:pt>
    <dgm:pt modelId="{9A2B78F7-C064-4663-8FDF-939EE7C11DFF}" type="pres">
      <dgm:prSet presAssocID="{43855A25-1D07-49EA-A3C8-CE5DD4A88142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7DE91-AC06-4469-9AE3-15A274EED69F}" type="pres">
      <dgm:prSet presAssocID="{79ED9391-62F2-424F-96EE-7714C140205E}" presName="spV" presStyleCnt="0"/>
      <dgm:spPr/>
    </dgm:pt>
    <dgm:pt modelId="{78AE8C31-DFEC-4BCF-AB9E-E7D22F096245}" type="pres">
      <dgm:prSet presAssocID="{E866AEA0-E301-45FA-8DF1-035DEC5DD424}" presName="linNode" presStyleCnt="0"/>
      <dgm:spPr/>
    </dgm:pt>
    <dgm:pt modelId="{1B175EBC-CEE0-4921-B1F3-3E054CEB4A3C}" type="pres">
      <dgm:prSet presAssocID="{E866AEA0-E301-45FA-8DF1-035DEC5DD424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1A32A-994E-4CE1-AC9E-16B650EBA305}" type="pres">
      <dgm:prSet presAssocID="{E866AEA0-E301-45FA-8DF1-035DEC5DD424}" presName="bracket" presStyleLbl="parChTrans1D1" presStyleIdx="1" presStyleCnt="5"/>
      <dgm:spPr/>
    </dgm:pt>
    <dgm:pt modelId="{19EDC841-940A-4EE3-A807-9081D3E05ED5}" type="pres">
      <dgm:prSet presAssocID="{E866AEA0-E301-45FA-8DF1-035DEC5DD424}" presName="spH" presStyleCnt="0"/>
      <dgm:spPr/>
    </dgm:pt>
    <dgm:pt modelId="{191AD5E0-0937-4E4D-BFEB-8FFC1F35B2D6}" type="pres">
      <dgm:prSet presAssocID="{E866AEA0-E301-45FA-8DF1-035DEC5DD424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F76FB-5C57-40FD-AADD-C8E0FFA6DFE9}" type="pres">
      <dgm:prSet presAssocID="{9307C75F-CD8D-48A0-8220-A975A295E3EF}" presName="spV" presStyleCnt="0"/>
      <dgm:spPr/>
    </dgm:pt>
    <dgm:pt modelId="{62401D4B-FAD2-4CBF-8748-CABBF82C7FC8}" type="pres">
      <dgm:prSet presAssocID="{35017023-7094-4C1A-9AD1-E1538339E0C8}" presName="linNode" presStyleCnt="0"/>
      <dgm:spPr/>
    </dgm:pt>
    <dgm:pt modelId="{344041D6-79B2-489A-A08A-95C6BBC52B5F}" type="pres">
      <dgm:prSet presAssocID="{35017023-7094-4C1A-9AD1-E1538339E0C8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0AD12-3FCA-4B49-97FE-1229F05087A5}" type="pres">
      <dgm:prSet presAssocID="{35017023-7094-4C1A-9AD1-E1538339E0C8}" presName="bracket" presStyleLbl="parChTrans1D1" presStyleIdx="2" presStyleCnt="5"/>
      <dgm:spPr/>
    </dgm:pt>
    <dgm:pt modelId="{9483C70D-D654-4A83-B4D0-57AB882FEE23}" type="pres">
      <dgm:prSet presAssocID="{35017023-7094-4C1A-9AD1-E1538339E0C8}" presName="spH" presStyleCnt="0"/>
      <dgm:spPr/>
    </dgm:pt>
    <dgm:pt modelId="{D99CE534-666D-40E9-9FFC-FF14268AE1D7}" type="pres">
      <dgm:prSet presAssocID="{35017023-7094-4C1A-9AD1-E1538339E0C8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8332B-E73E-4ED3-9C19-E03FE62F9FCF}" type="pres">
      <dgm:prSet presAssocID="{3498164B-7A82-444E-B170-3506F923AAED}" presName="spV" presStyleCnt="0"/>
      <dgm:spPr/>
    </dgm:pt>
    <dgm:pt modelId="{1032EEA3-174D-48C4-9F02-CF0E171A2E67}" type="pres">
      <dgm:prSet presAssocID="{66C0F321-1129-40A6-A43B-A582D20D3003}" presName="linNode" presStyleCnt="0"/>
      <dgm:spPr/>
    </dgm:pt>
    <dgm:pt modelId="{64100C9D-827E-417E-A0BB-0EA439316B27}" type="pres">
      <dgm:prSet presAssocID="{66C0F321-1129-40A6-A43B-A582D20D3003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220D-7244-4DE4-904A-4B8E664D0F3E}" type="pres">
      <dgm:prSet presAssocID="{66C0F321-1129-40A6-A43B-A582D20D3003}" presName="bracket" presStyleLbl="parChTrans1D1" presStyleIdx="3" presStyleCnt="5"/>
      <dgm:spPr/>
    </dgm:pt>
    <dgm:pt modelId="{DCB4AA49-9F78-45D7-95BC-B6E75073F03C}" type="pres">
      <dgm:prSet presAssocID="{66C0F321-1129-40A6-A43B-A582D20D3003}" presName="spH" presStyleCnt="0"/>
      <dgm:spPr/>
    </dgm:pt>
    <dgm:pt modelId="{998DDB38-1B77-4DC3-98BD-308C2C474F7F}" type="pres">
      <dgm:prSet presAssocID="{66C0F321-1129-40A6-A43B-A582D20D3003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2F64A-5158-42A7-AC63-E3823369152B}" type="pres">
      <dgm:prSet presAssocID="{D745B04F-42A6-4FE6-9DF6-CE14B5D207C5}" presName="spV" presStyleCnt="0"/>
      <dgm:spPr/>
    </dgm:pt>
    <dgm:pt modelId="{28126A8C-F8C1-43E0-95FA-EF6D10390D6E}" type="pres">
      <dgm:prSet presAssocID="{F2D19186-FAAE-45A5-A24C-A5A5B04AD125}" presName="linNode" presStyleCnt="0"/>
      <dgm:spPr/>
    </dgm:pt>
    <dgm:pt modelId="{4A95271E-4075-4339-91B5-0050DE959908}" type="pres">
      <dgm:prSet presAssocID="{F2D19186-FAAE-45A5-A24C-A5A5B04AD125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84337-85F3-4A80-B28D-AFBB0EA17C44}" type="pres">
      <dgm:prSet presAssocID="{F2D19186-FAAE-45A5-A24C-A5A5B04AD125}" presName="bracket" presStyleLbl="parChTrans1D1" presStyleIdx="4" presStyleCnt="5"/>
      <dgm:spPr/>
    </dgm:pt>
    <dgm:pt modelId="{82A6C714-B885-4BD1-93B2-CE57855D6266}" type="pres">
      <dgm:prSet presAssocID="{F2D19186-FAAE-45A5-A24C-A5A5B04AD125}" presName="spH" presStyleCnt="0"/>
      <dgm:spPr/>
    </dgm:pt>
    <dgm:pt modelId="{8E22B5F8-4E7C-4089-ADBE-03E4B5C9791C}" type="pres">
      <dgm:prSet presAssocID="{F2D19186-FAAE-45A5-A24C-A5A5B04AD125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BFB4B-8833-469A-8A6E-A68A21EF5083}" type="presOf" srcId="{EF5AA7C5-A8AD-492B-9AD6-1D25B3088CDB}" destId="{9A2B78F7-C064-4663-8FDF-939EE7C11DFF}" srcOrd="0" destOrd="0" presId="urn:diagrams.loki3.com/BracketList"/>
    <dgm:cxn modelId="{1D6E8FDB-4021-491D-B432-89093E8C5FD9}" srcId="{5BA3964F-371C-4452-91E0-20DE1FBD4327}" destId="{43855A25-1D07-49EA-A3C8-CE5DD4A88142}" srcOrd="0" destOrd="0" parTransId="{D288D260-6599-4B52-B918-047A8C4A84EB}" sibTransId="{79ED9391-62F2-424F-96EE-7714C140205E}"/>
    <dgm:cxn modelId="{87ED314C-1349-431A-96ED-05542280E577}" type="presOf" srcId="{38C9D28D-BD2E-4E6B-8B61-C2E817ACBAB1}" destId="{998DDB38-1B77-4DC3-98BD-308C2C474F7F}" srcOrd="0" destOrd="0" presId="urn:diagrams.loki3.com/BracketList"/>
    <dgm:cxn modelId="{BA51B35A-4AAF-4196-82E8-A8960E41E678}" srcId="{E866AEA0-E301-45FA-8DF1-035DEC5DD424}" destId="{4821E300-C4AD-4A7B-B204-606EAF42F6A3}" srcOrd="0" destOrd="0" parTransId="{EC28AEB4-8127-44CE-895D-AF8025210337}" sibTransId="{9767547C-994A-4A6C-B387-9022BCF75F3C}"/>
    <dgm:cxn modelId="{BDC5AE02-579B-4A75-8531-B2EBA9484A8B}" srcId="{5BA3964F-371C-4452-91E0-20DE1FBD4327}" destId="{66C0F321-1129-40A6-A43B-A582D20D3003}" srcOrd="3" destOrd="0" parTransId="{9CA7C71C-AE4C-495D-AA28-05BDA25E56E5}" sibTransId="{D745B04F-42A6-4FE6-9DF6-CE14B5D207C5}"/>
    <dgm:cxn modelId="{CF9C464D-D1DB-475F-AC2C-5F1A6C95F738}" srcId="{66C0F321-1129-40A6-A43B-A582D20D3003}" destId="{38C9D28D-BD2E-4E6B-8B61-C2E817ACBAB1}" srcOrd="0" destOrd="0" parTransId="{DF67385C-E610-498A-832A-26A760AF055C}" sibTransId="{0C269665-07E3-499E-89D2-F34B37B79922}"/>
    <dgm:cxn modelId="{DC2D89C7-05B6-4E25-BB42-B92F42B7D5E9}" srcId="{5BA3964F-371C-4452-91E0-20DE1FBD4327}" destId="{35017023-7094-4C1A-9AD1-E1538339E0C8}" srcOrd="2" destOrd="0" parTransId="{67F1868D-D639-4F6F-926E-F6EC43561776}" sibTransId="{3498164B-7A82-444E-B170-3506F923AAED}"/>
    <dgm:cxn modelId="{36D26C01-BB9B-42B3-94E9-E642C9A515C9}" srcId="{5BA3964F-371C-4452-91E0-20DE1FBD4327}" destId="{E866AEA0-E301-45FA-8DF1-035DEC5DD424}" srcOrd="1" destOrd="0" parTransId="{B4E13EE8-B3CA-4C1D-80CB-589F1FE3651B}" sibTransId="{9307C75F-CD8D-48A0-8220-A975A295E3EF}"/>
    <dgm:cxn modelId="{DEFAD1D5-600E-45EE-9FB2-843F557A0694}" type="presOf" srcId="{B12F5230-7B09-4D81-BED2-B895144A653E}" destId="{D99CE534-666D-40E9-9FFC-FF14268AE1D7}" srcOrd="0" destOrd="0" presId="urn:diagrams.loki3.com/BracketList"/>
    <dgm:cxn modelId="{486DA552-5296-4DAE-9999-3E6E70F9D180}" type="presOf" srcId="{43855A25-1D07-49EA-A3C8-CE5DD4A88142}" destId="{1D1575DB-6B1A-4B4B-A169-DD15FCB11FBB}" srcOrd="0" destOrd="0" presId="urn:diagrams.loki3.com/BracketList"/>
    <dgm:cxn modelId="{ECB9F908-54F9-4636-8874-73C480EEE174}" type="presOf" srcId="{4821E300-C4AD-4A7B-B204-606EAF42F6A3}" destId="{191AD5E0-0937-4E4D-BFEB-8FFC1F35B2D6}" srcOrd="0" destOrd="0" presId="urn:diagrams.loki3.com/BracketList"/>
    <dgm:cxn modelId="{82F7C21F-213A-4716-9E72-2133E21D5DBA}" type="presOf" srcId="{35017023-7094-4C1A-9AD1-E1538339E0C8}" destId="{344041D6-79B2-489A-A08A-95C6BBC52B5F}" srcOrd="0" destOrd="0" presId="urn:diagrams.loki3.com/BracketList"/>
    <dgm:cxn modelId="{0B637337-ECF7-4890-B027-B69EBED88784}" type="presOf" srcId="{5BA3964F-371C-4452-91E0-20DE1FBD4327}" destId="{27EEFAFD-D40B-4ABD-9B94-26B8FCFE8988}" srcOrd="0" destOrd="0" presId="urn:diagrams.loki3.com/BracketList"/>
    <dgm:cxn modelId="{D997F191-A408-4AE8-9D5A-8B9E58A76E9E}" srcId="{43855A25-1D07-49EA-A3C8-CE5DD4A88142}" destId="{EF5AA7C5-A8AD-492B-9AD6-1D25B3088CDB}" srcOrd="0" destOrd="0" parTransId="{4A3024A5-F84B-4FBD-9373-4C811074F99E}" sibTransId="{570D385E-44B0-470D-ACA9-BCC8A209778A}"/>
    <dgm:cxn modelId="{4D776838-4270-4520-B418-83AAC109199B}" type="presOf" srcId="{F2D19186-FAAE-45A5-A24C-A5A5B04AD125}" destId="{4A95271E-4075-4339-91B5-0050DE959908}" srcOrd="0" destOrd="0" presId="urn:diagrams.loki3.com/BracketList"/>
    <dgm:cxn modelId="{EF4C7B37-4891-42F6-ACC4-11008733AEF7}" srcId="{5BA3964F-371C-4452-91E0-20DE1FBD4327}" destId="{F2D19186-FAAE-45A5-A24C-A5A5B04AD125}" srcOrd="4" destOrd="0" parTransId="{43CF5C45-0CF2-4E4B-9446-8396F08916DF}" sibTransId="{EB48B262-1522-4365-B795-1FDC78A058DA}"/>
    <dgm:cxn modelId="{9F87E06B-4E91-4D57-AC63-3FDAB44E7E04}" type="presOf" srcId="{E866AEA0-E301-45FA-8DF1-035DEC5DD424}" destId="{1B175EBC-CEE0-4921-B1F3-3E054CEB4A3C}" srcOrd="0" destOrd="0" presId="urn:diagrams.loki3.com/BracketList"/>
    <dgm:cxn modelId="{8DC0D493-DE7D-44EE-A197-8C912FCD2F1B}" type="presOf" srcId="{66C0F321-1129-40A6-A43B-A582D20D3003}" destId="{64100C9D-827E-417E-A0BB-0EA439316B27}" srcOrd="0" destOrd="0" presId="urn:diagrams.loki3.com/BracketList"/>
    <dgm:cxn modelId="{02285E2B-35D7-4D35-B7F2-1AA8CB13831F}" type="presOf" srcId="{F9C5A478-1D30-464A-BDF0-72F5E0BECB8E}" destId="{8E22B5F8-4E7C-4089-ADBE-03E4B5C9791C}" srcOrd="0" destOrd="0" presId="urn:diagrams.loki3.com/BracketList"/>
    <dgm:cxn modelId="{0F2164BD-65B6-44CD-980F-528B24A7B70F}" srcId="{35017023-7094-4C1A-9AD1-E1538339E0C8}" destId="{B12F5230-7B09-4D81-BED2-B895144A653E}" srcOrd="0" destOrd="0" parTransId="{A1CF0223-2F77-4E63-8BD4-EB8AFA7C42B4}" sibTransId="{AD1669FE-6AF9-4EFE-9EAD-D51B8B63B8DB}"/>
    <dgm:cxn modelId="{24D5FC89-D774-47F3-BD9B-52953A2CB48D}" srcId="{F2D19186-FAAE-45A5-A24C-A5A5B04AD125}" destId="{F9C5A478-1D30-464A-BDF0-72F5E0BECB8E}" srcOrd="0" destOrd="0" parTransId="{4B599AB0-6956-424A-ACBB-F5181EE8D2E2}" sibTransId="{8EF0507E-D109-4E96-8F7B-FC6142579DE1}"/>
    <dgm:cxn modelId="{7FEDF450-C177-4823-99EC-B52B092239D0}" type="presParOf" srcId="{27EEFAFD-D40B-4ABD-9B94-26B8FCFE8988}" destId="{4A97688A-D9B8-4572-A06B-2E78F6DB9510}" srcOrd="0" destOrd="0" presId="urn:diagrams.loki3.com/BracketList"/>
    <dgm:cxn modelId="{684EA01F-C3AF-4F24-B127-7008627F6858}" type="presParOf" srcId="{4A97688A-D9B8-4572-A06B-2E78F6DB9510}" destId="{1D1575DB-6B1A-4B4B-A169-DD15FCB11FBB}" srcOrd="0" destOrd="0" presId="urn:diagrams.loki3.com/BracketList"/>
    <dgm:cxn modelId="{AB372B27-170E-417B-8C25-DBC34757B630}" type="presParOf" srcId="{4A97688A-D9B8-4572-A06B-2E78F6DB9510}" destId="{43BD5B07-5E62-4A57-981C-91894119A1FC}" srcOrd="1" destOrd="0" presId="urn:diagrams.loki3.com/BracketList"/>
    <dgm:cxn modelId="{B6BB6CCF-3DAF-4FB3-BD1B-12A1E48EC842}" type="presParOf" srcId="{4A97688A-D9B8-4572-A06B-2E78F6DB9510}" destId="{1A4AB64A-14C8-4B78-8329-36390373B9BE}" srcOrd="2" destOrd="0" presId="urn:diagrams.loki3.com/BracketList"/>
    <dgm:cxn modelId="{65EB9325-3DDC-45F5-9071-7D19DC309A63}" type="presParOf" srcId="{4A97688A-D9B8-4572-A06B-2E78F6DB9510}" destId="{9A2B78F7-C064-4663-8FDF-939EE7C11DFF}" srcOrd="3" destOrd="0" presId="urn:diagrams.loki3.com/BracketList"/>
    <dgm:cxn modelId="{2FFA93FF-1379-4F90-A4CF-F6986650AAD6}" type="presParOf" srcId="{27EEFAFD-D40B-4ABD-9B94-26B8FCFE8988}" destId="{1847DE91-AC06-4469-9AE3-15A274EED69F}" srcOrd="1" destOrd="0" presId="urn:diagrams.loki3.com/BracketList"/>
    <dgm:cxn modelId="{74FDBF13-BBA2-4727-B7B5-04D1714B5DC7}" type="presParOf" srcId="{27EEFAFD-D40B-4ABD-9B94-26B8FCFE8988}" destId="{78AE8C31-DFEC-4BCF-AB9E-E7D22F096245}" srcOrd="2" destOrd="0" presId="urn:diagrams.loki3.com/BracketList"/>
    <dgm:cxn modelId="{7CF388F8-7CB1-480E-90C8-915F01531906}" type="presParOf" srcId="{78AE8C31-DFEC-4BCF-AB9E-E7D22F096245}" destId="{1B175EBC-CEE0-4921-B1F3-3E054CEB4A3C}" srcOrd="0" destOrd="0" presId="urn:diagrams.loki3.com/BracketList"/>
    <dgm:cxn modelId="{BF836B1E-E753-4513-9742-86FE74A4299F}" type="presParOf" srcId="{78AE8C31-DFEC-4BCF-AB9E-E7D22F096245}" destId="{4A51A32A-994E-4CE1-AC9E-16B650EBA305}" srcOrd="1" destOrd="0" presId="urn:diagrams.loki3.com/BracketList"/>
    <dgm:cxn modelId="{89D68058-B3C0-4E9A-A1E8-27D1789A21D0}" type="presParOf" srcId="{78AE8C31-DFEC-4BCF-AB9E-E7D22F096245}" destId="{19EDC841-940A-4EE3-A807-9081D3E05ED5}" srcOrd="2" destOrd="0" presId="urn:diagrams.loki3.com/BracketList"/>
    <dgm:cxn modelId="{366704C4-8DC2-4821-B2D1-B3A0A7D7D5C3}" type="presParOf" srcId="{78AE8C31-DFEC-4BCF-AB9E-E7D22F096245}" destId="{191AD5E0-0937-4E4D-BFEB-8FFC1F35B2D6}" srcOrd="3" destOrd="0" presId="urn:diagrams.loki3.com/BracketList"/>
    <dgm:cxn modelId="{5B3A4CBA-35E9-44E3-99E6-F10DFAA8D88B}" type="presParOf" srcId="{27EEFAFD-D40B-4ABD-9B94-26B8FCFE8988}" destId="{9B4F76FB-5C57-40FD-AADD-C8E0FFA6DFE9}" srcOrd="3" destOrd="0" presId="urn:diagrams.loki3.com/BracketList"/>
    <dgm:cxn modelId="{EBD02FCA-8175-401E-81AF-B7E0FF25C4D1}" type="presParOf" srcId="{27EEFAFD-D40B-4ABD-9B94-26B8FCFE8988}" destId="{62401D4B-FAD2-4CBF-8748-CABBF82C7FC8}" srcOrd="4" destOrd="0" presId="urn:diagrams.loki3.com/BracketList"/>
    <dgm:cxn modelId="{920B4F39-AF5F-4F33-8780-CF6ECEAAE485}" type="presParOf" srcId="{62401D4B-FAD2-4CBF-8748-CABBF82C7FC8}" destId="{344041D6-79B2-489A-A08A-95C6BBC52B5F}" srcOrd="0" destOrd="0" presId="urn:diagrams.loki3.com/BracketList"/>
    <dgm:cxn modelId="{A7EA93C6-03A1-4CDE-B308-849333DFE15F}" type="presParOf" srcId="{62401D4B-FAD2-4CBF-8748-CABBF82C7FC8}" destId="{3C00AD12-3FCA-4B49-97FE-1229F05087A5}" srcOrd="1" destOrd="0" presId="urn:diagrams.loki3.com/BracketList"/>
    <dgm:cxn modelId="{5292C299-5EDF-4EBB-B6D8-5781EB6FCBF9}" type="presParOf" srcId="{62401D4B-FAD2-4CBF-8748-CABBF82C7FC8}" destId="{9483C70D-D654-4A83-B4D0-57AB882FEE23}" srcOrd="2" destOrd="0" presId="urn:diagrams.loki3.com/BracketList"/>
    <dgm:cxn modelId="{640536D8-B6F5-47F6-90C6-AC9D34C47E5F}" type="presParOf" srcId="{62401D4B-FAD2-4CBF-8748-CABBF82C7FC8}" destId="{D99CE534-666D-40E9-9FFC-FF14268AE1D7}" srcOrd="3" destOrd="0" presId="urn:diagrams.loki3.com/BracketList"/>
    <dgm:cxn modelId="{BEBDB21A-4881-4C0F-9466-466DD20D4A9B}" type="presParOf" srcId="{27EEFAFD-D40B-4ABD-9B94-26B8FCFE8988}" destId="{E8E8332B-E73E-4ED3-9C19-E03FE62F9FCF}" srcOrd="5" destOrd="0" presId="urn:diagrams.loki3.com/BracketList"/>
    <dgm:cxn modelId="{5DC45BC3-7F12-4060-BBCA-5AB8F9836E4E}" type="presParOf" srcId="{27EEFAFD-D40B-4ABD-9B94-26B8FCFE8988}" destId="{1032EEA3-174D-48C4-9F02-CF0E171A2E67}" srcOrd="6" destOrd="0" presId="urn:diagrams.loki3.com/BracketList"/>
    <dgm:cxn modelId="{6F491CBE-007A-4966-B015-D5FCFC5236CC}" type="presParOf" srcId="{1032EEA3-174D-48C4-9F02-CF0E171A2E67}" destId="{64100C9D-827E-417E-A0BB-0EA439316B27}" srcOrd="0" destOrd="0" presId="urn:diagrams.loki3.com/BracketList"/>
    <dgm:cxn modelId="{E26355CF-4BB1-4DA4-B807-F11F28631ED8}" type="presParOf" srcId="{1032EEA3-174D-48C4-9F02-CF0E171A2E67}" destId="{357D220D-7244-4DE4-904A-4B8E664D0F3E}" srcOrd="1" destOrd="0" presId="urn:diagrams.loki3.com/BracketList"/>
    <dgm:cxn modelId="{09B28686-892E-4AD4-8BBD-2D5B5B5DC5FD}" type="presParOf" srcId="{1032EEA3-174D-48C4-9F02-CF0E171A2E67}" destId="{DCB4AA49-9F78-45D7-95BC-B6E75073F03C}" srcOrd="2" destOrd="0" presId="urn:diagrams.loki3.com/BracketList"/>
    <dgm:cxn modelId="{557B89D4-C692-444A-AA1D-C344656DF83B}" type="presParOf" srcId="{1032EEA3-174D-48C4-9F02-CF0E171A2E67}" destId="{998DDB38-1B77-4DC3-98BD-308C2C474F7F}" srcOrd="3" destOrd="0" presId="urn:diagrams.loki3.com/BracketList"/>
    <dgm:cxn modelId="{C62DB422-8C72-4439-BF70-D3A263A96E7F}" type="presParOf" srcId="{27EEFAFD-D40B-4ABD-9B94-26B8FCFE8988}" destId="{67D2F64A-5158-42A7-AC63-E3823369152B}" srcOrd="7" destOrd="0" presId="urn:diagrams.loki3.com/BracketList"/>
    <dgm:cxn modelId="{88CD16E5-0D3F-45A7-AC65-DBCEC57B738D}" type="presParOf" srcId="{27EEFAFD-D40B-4ABD-9B94-26B8FCFE8988}" destId="{28126A8C-F8C1-43E0-95FA-EF6D10390D6E}" srcOrd="8" destOrd="0" presId="urn:diagrams.loki3.com/BracketList"/>
    <dgm:cxn modelId="{27195103-4AAC-44FE-933A-2E865D2F4C7F}" type="presParOf" srcId="{28126A8C-F8C1-43E0-95FA-EF6D10390D6E}" destId="{4A95271E-4075-4339-91B5-0050DE959908}" srcOrd="0" destOrd="0" presId="urn:diagrams.loki3.com/BracketList"/>
    <dgm:cxn modelId="{715F4AE5-4F94-46FA-81DA-BB18144E6E85}" type="presParOf" srcId="{28126A8C-F8C1-43E0-95FA-EF6D10390D6E}" destId="{04484337-85F3-4A80-B28D-AFBB0EA17C44}" srcOrd="1" destOrd="0" presId="urn:diagrams.loki3.com/BracketList"/>
    <dgm:cxn modelId="{0C544D6F-6940-453F-9A0A-6501C868CF15}" type="presParOf" srcId="{28126A8C-F8C1-43E0-95FA-EF6D10390D6E}" destId="{82A6C714-B885-4BD1-93B2-CE57855D6266}" srcOrd="2" destOrd="0" presId="urn:diagrams.loki3.com/BracketList"/>
    <dgm:cxn modelId="{E06A49D2-3A94-4F24-B557-57915B66DD1D}" type="presParOf" srcId="{28126A8C-F8C1-43E0-95FA-EF6D10390D6E}" destId="{8E22B5F8-4E7C-4089-ADBE-03E4B5C9791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575DB-6B1A-4B4B-A169-DD15FCB11FBB}">
      <dsp:nvSpPr>
        <dsp:cNvPr id="0" name=""/>
        <dsp:cNvSpPr/>
      </dsp:nvSpPr>
      <dsp:spPr>
        <a:xfrm>
          <a:off x="0" y="59803"/>
          <a:ext cx="2331076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1</a:t>
          </a:r>
          <a:endParaRPr lang="en-US" sz="3100" kern="1200" dirty="0"/>
        </a:p>
      </dsp:txBody>
      <dsp:txXfrm>
        <a:off x="0" y="59803"/>
        <a:ext cx="2331076" cy="613800"/>
      </dsp:txXfrm>
    </dsp:sp>
    <dsp:sp modelId="{43BD5B07-5E62-4A57-981C-91894119A1FC}">
      <dsp:nvSpPr>
        <dsp:cNvPr id="0" name=""/>
        <dsp:cNvSpPr/>
      </dsp:nvSpPr>
      <dsp:spPr>
        <a:xfrm>
          <a:off x="2331076" y="31031"/>
          <a:ext cx="466215" cy="6713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B78F7-C064-4663-8FDF-939EE7C11DFF}">
      <dsp:nvSpPr>
        <dsp:cNvPr id="0" name=""/>
        <dsp:cNvSpPr/>
      </dsp:nvSpPr>
      <dsp:spPr>
        <a:xfrm>
          <a:off x="2983777" y="31031"/>
          <a:ext cx="6340528" cy="671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100" kern="1200" dirty="0" smtClean="0"/>
            <a:t>Learning </a:t>
          </a:r>
          <a:r>
            <a:rPr lang="id-ID" sz="3100" kern="1200" smtClean="0"/>
            <a:t>from researching</a:t>
          </a:r>
          <a:endParaRPr lang="en-US" sz="3100" kern="1200" dirty="0"/>
        </a:p>
      </dsp:txBody>
      <dsp:txXfrm>
        <a:off x="2983777" y="31031"/>
        <a:ext cx="6340528" cy="671343"/>
      </dsp:txXfrm>
    </dsp:sp>
    <dsp:sp modelId="{1B175EBC-CEE0-4921-B1F3-3E054CEB4A3C}">
      <dsp:nvSpPr>
        <dsp:cNvPr id="0" name=""/>
        <dsp:cNvSpPr/>
      </dsp:nvSpPr>
      <dsp:spPr>
        <a:xfrm>
          <a:off x="0" y="842746"/>
          <a:ext cx="2331076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2</a:t>
          </a:r>
          <a:endParaRPr lang="en-US" sz="3100" kern="1200" dirty="0"/>
        </a:p>
      </dsp:txBody>
      <dsp:txXfrm>
        <a:off x="0" y="842746"/>
        <a:ext cx="2331076" cy="613800"/>
      </dsp:txXfrm>
    </dsp:sp>
    <dsp:sp modelId="{4A51A32A-994E-4CE1-AC9E-16B650EBA305}">
      <dsp:nvSpPr>
        <dsp:cNvPr id="0" name=""/>
        <dsp:cNvSpPr/>
      </dsp:nvSpPr>
      <dsp:spPr>
        <a:xfrm>
          <a:off x="2331076" y="813975"/>
          <a:ext cx="466215" cy="6713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AD5E0-0937-4E4D-BFEB-8FFC1F35B2D6}">
      <dsp:nvSpPr>
        <dsp:cNvPr id="0" name=""/>
        <dsp:cNvSpPr/>
      </dsp:nvSpPr>
      <dsp:spPr>
        <a:xfrm>
          <a:off x="2983777" y="813975"/>
          <a:ext cx="6340528" cy="671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100" kern="1200" dirty="0" smtClean="0"/>
            <a:t>Learning from collaborating</a:t>
          </a:r>
          <a:endParaRPr lang="en-US" sz="3100" kern="1200" dirty="0"/>
        </a:p>
      </dsp:txBody>
      <dsp:txXfrm>
        <a:off x="2983777" y="813975"/>
        <a:ext cx="6340528" cy="671343"/>
      </dsp:txXfrm>
    </dsp:sp>
    <dsp:sp modelId="{344041D6-79B2-489A-A08A-95C6BBC52B5F}">
      <dsp:nvSpPr>
        <dsp:cNvPr id="0" name=""/>
        <dsp:cNvSpPr/>
      </dsp:nvSpPr>
      <dsp:spPr>
        <a:xfrm>
          <a:off x="0" y="1625690"/>
          <a:ext cx="2331076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3</a:t>
          </a:r>
          <a:endParaRPr lang="en-US" sz="3100" kern="1200" dirty="0"/>
        </a:p>
      </dsp:txBody>
      <dsp:txXfrm>
        <a:off x="0" y="1625690"/>
        <a:ext cx="2331076" cy="613800"/>
      </dsp:txXfrm>
    </dsp:sp>
    <dsp:sp modelId="{3C00AD12-3FCA-4B49-97FE-1229F05087A5}">
      <dsp:nvSpPr>
        <dsp:cNvPr id="0" name=""/>
        <dsp:cNvSpPr/>
      </dsp:nvSpPr>
      <dsp:spPr>
        <a:xfrm>
          <a:off x="2331076" y="1596918"/>
          <a:ext cx="466215" cy="6713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CE534-666D-40E9-9FFC-FF14268AE1D7}">
      <dsp:nvSpPr>
        <dsp:cNvPr id="0" name=""/>
        <dsp:cNvSpPr/>
      </dsp:nvSpPr>
      <dsp:spPr>
        <a:xfrm>
          <a:off x="2983777" y="1596918"/>
          <a:ext cx="6340528" cy="671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100" kern="1200" dirty="0" smtClean="0"/>
            <a:t>Learning from problem solving</a:t>
          </a:r>
          <a:endParaRPr lang="en-US" sz="3100" kern="1200" dirty="0"/>
        </a:p>
      </dsp:txBody>
      <dsp:txXfrm>
        <a:off x="2983777" y="1596918"/>
        <a:ext cx="6340528" cy="671343"/>
      </dsp:txXfrm>
    </dsp:sp>
    <dsp:sp modelId="{64100C9D-827E-417E-A0BB-0EA439316B27}">
      <dsp:nvSpPr>
        <dsp:cNvPr id="0" name=""/>
        <dsp:cNvSpPr/>
      </dsp:nvSpPr>
      <dsp:spPr>
        <a:xfrm>
          <a:off x="0" y="2408634"/>
          <a:ext cx="2331076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4</a:t>
          </a:r>
          <a:endParaRPr lang="en-US" sz="3100" kern="1200" dirty="0"/>
        </a:p>
      </dsp:txBody>
      <dsp:txXfrm>
        <a:off x="0" y="2408634"/>
        <a:ext cx="2331076" cy="613800"/>
      </dsp:txXfrm>
    </dsp:sp>
    <dsp:sp modelId="{357D220D-7244-4DE4-904A-4B8E664D0F3E}">
      <dsp:nvSpPr>
        <dsp:cNvPr id="0" name=""/>
        <dsp:cNvSpPr/>
      </dsp:nvSpPr>
      <dsp:spPr>
        <a:xfrm>
          <a:off x="2331076" y="2379862"/>
          <a:ext cx="466215" cy="6713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DDB38-1B77-4DC3-98BD-308C2C474F7F}">
      <dsp:nvSpPr>
        <dsp:cNvPr id="0" name=""/>
        <dsp:cNvSpPr/>
      </dsp:nvSpPr>
      <dsp:spPr>
        <a:xfrm>
          <a:off x="2983777" y="2379862"/>
          <a:ext cx="6340528" cy="671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100" kern="1200" dirty="0" smtClean="0"/>
            <a:t>Learning from doing real project</a:t>
          </a:r>
          <a:endParaRPr lang="en-US" sz="3100" kern="1200" dirty="0"/>
        </a:p>
      </dsp:txBody>
      <dsp:txXfrm>
        <a:off x="2983777" y="2379862"/>
        <a:ext cx="6340528" cy="671343"/>
      </dsp:txXfrm>
    </dsp:sp>
    <dsp:sp modelId="{4A95271E-4075-4339-91B5-0050DE959908}">
      <dsp:nvSpPr>
        <dsp:cNvPr id="0" name=""/>
        <dsp:cNvSpPr/>
      </dsp:nvSpPr>
      <dsp:spPr>
        <a:xfrm>
          <a:off x="0" y="3412162"/>
          <a:ext cx="2331076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5 </a:t>
          </a:r>
          <a:endParaRPr lang="en-US" sz="3100" kern="1200" dirty="0"/>
        </a:p>
      </dsp:txBody>
      <dsp:txXfrm>
        <a:off x="0" y="3412162"/>
        <a:ext cx="2331076" cy="613800"/>
      </dsp:txXfrm>
    </dsp:sp>
    <dsp:sp modelId="{04484337-85F3-4A80-B28D-AFBB0EA17C44}">
      <dsp:nvSpPr>
        <dsp:cNvPr id="0" name=""/>
        <dsp:cNvSpPr/>
      </dsp:nvSpPr>
      <dsp:spPr>
        <a:xfrm>
          <a:off x="2331076" y="3162806"/>
          <a:ext cx="466215" cy="11125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2B5F8-4E7C-4089-ADBE-03E4B5C9791C}">
      <dsp:nvSpPr>
        <dsp:cNvPr id="0" name=""/>
        <dsp:cNvSpPr/>
      </dsp:nvSpPr>
      <dsp:spPr>
        <a:xfrm>
          <a:off x="2983777" y="3162806"/>
          <a:ext cx="6340528" cy="1112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100" kern="1200" dirty="0" smtClean="0"/>
            <a:t>Learning from publishing or performing</a:t>
          </a:r>
          <a:endParaRPr lang="en-US" sz="3100" kern="1200" dirty="0"/>
        </a:p>
      </dsp:txBody>
      <dsp:txXfrm>
        <a:off x="2983777" y="3162806"/>
        <a:ext cx="6340528" cy="1112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86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9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525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338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634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2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833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59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734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13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09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63CB-BD9E-4BDD-ACA4-9B47AD488EB4}" type="datetimeFigureOut">
              <a:rPr lang="id-ID" smtClean="0"/>
              <a:t>16/11/2017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2166-344C-4538-853B-3BC5D0892D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069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111" y="4913150"/>
            <a:ext cx="9261477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We </a:t>
            </a:r>
            <a:r>
              <a:rPr lang="en-US" sz="4000" dirty="0" smtClean="0"/>
              <a:t>do not learn from experience...</a:t>
            </a:r>
            <a:r>
              <a:rPr lang="id-ID" sz="4000" dirty="0" smtClean="0"/>
              <a:t/>
            </a:r>
            <a:br>
              <a:rPr lang="id-ID" sz="4000" dirty="0" smtClean="0"/>
            </a:br>
            <a:r>
              <a:rPr lang="id-ID" sz="4000" dirty="0"/>
              <a:t>W</a:t>
            </a:r>
            <a:r>
              <a:rPr lang="en-US" sz="4000" dirty="0" smtClean="0"/>
              <a:t>e learn from reflecting on experience.</a:t>
            </a:r>
          </a:p>
          <a:p>
            <a:r>
              <a:rPr lang="en-US" sz="4000" dirty="0" smtClean="0"/>
              <a:t>John Dewey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4" y="185737"/>
            <a:ext cx="8997951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5" y="2863627"/>
            <a:ext cx="7065136" cy="1325563"/>
          </a:xfrm>
        </p:spPr>
        <p:txBody>
          <a:bodyPr/>
          <a:lstStyle/>
          <a:p>
            <a:r>
              <a:rPr lang="en-US" dirty="0" smtClean="0"/>
              <a:t>So, what do you remember from the previous discussion?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1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id-ID" dirty="0" smtClean="0"/>
              <a:t>How?</a:t>
            </a:r>
            <a:r>
              <a:rPr lang="en-US" dirty="0" smtClean="0"/>
              <a:t> (Sharing some practical strategies)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967"/>
          <a:stretch/>
        </p:blipFill>
        <p:spPr>
          <a:xfrm>
            <a:off x="5112025" y="1690688"/>
            <a:ext cx="6813811" cy="476871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672533"/>
              </p:ext>
            </p:extLst>
          </p:nvPr>
        </p:nvGraphicFramePr>
        <p:xfrm>
          <a:off x="-643944" y="1931831"/>
          <a:ext cx="9324306" cy="430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301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7200" b="1" dirty="0" smtClean="0"/>
              <a:t>Finally.....</a:t>
            </a:r>
            <a:endParaRPr lang="id-ID" sz="7200" b="1" dirty="0"/>
          </a:p>
        </p:txBody>
      </p:sp>
    </p:spTree>
    <p:extLst>
      <p:ext uri="{BB962C8B-B14F-4D97-AF65-F5344CB8AC3E}">
        <p14:creationId xmlns:p14="http://schemas.microsoft.com/office/powerpoint/2010/main" val="79747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sz="5400" b="1" dirty="0" smtClean="0">
                <a:ea typeface="ＭＳ Ｐゴシック" pitchFamily="34" charset="-128"/>
              </a:rPr>
              <a:t>Remember ...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869331" y="1928812"/>
            <a:ext cx="3338515" cy="3300413"/>
          </a:xfrm>
        </p:spPr>
        <p:txBody>
          <a:bodyPr>
            <a:normAutofit/>
          </a:bodyPr>
          <a:lstStyle/>
          <a:p>
            <a:pPr eaLnBrk="1" hangingPunct="1"/>
            <a:r>
              <a:rPr lang="id-ID" sz="4000" dirty="0">
                <a:ea typeface="ＭＳ Ｐゴシック" pitchFamily="34" charset="-128"/>
              </a:rPr>
              <a:t>We prepare students for their FUTURE, not our PRESENT.</a:t>
            </a:r>
          </a:p>
        </p:txBody>
      </p:sp>
      <p:pic>
        <p:nvPicPr>
          <p:cNvPr id="12292" name="Picture 2" descr="http://web.tech4learning.com/Portals/20904/images/4c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2803" y="1925793"/>
            <a:ext cx="5300997" cy="39753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1928812"/>
            <a:ext cx="1031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06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eed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374184"/>
            <a:ext cx="8613018" cy="58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7073" y="893838"/>
            <a:ext cx="6927015" cy="388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 we like it or not,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id-I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has become the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changer 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way our students learn and live.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Nurture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learning environments 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technology that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</a:t>
            </a:r>
            <a:r>
              <a:rPr lang="id-I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into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9199" y="76525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6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44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7655" y="5082333"/>
            <a:ext cx="8003232" cy="1401019"/>
          </a:xfrm>
        </p:spPr>
        <p:txBody>
          <a:bodyPr/>
          <a:lstStyle/>
          <a:p>
            <a:pPr algn="r"/>
            <a:r>
              <a:rPr lang="id-ID" dirty="0" smtClean="0"/>
              <a:t>Use technology to transform </a:t>
            </a:r>
            <a:r>
              <a:rPr lang="id-ID" sz="4000" b="1" dirty="0">
                <a:solidFill>
                  <a:srgbClr val="C00000"/>
                </a:solidFill>
              </a:rPr>
              <a:t>LEARNING</a:t>
            </a:r>
            <a:r>
              <a:rPr lang="id-ID" sz="4000" dirty="0">
                <a:solidFill>
                  <a:srgbClr val="C00000"/>
                </a:solidFill>
              </a:rPr>
              <a:t> </a:t>
            </a:r>
            <a:r>
              <a:rPr lang="id-ID" dirty="0" smtClean="0"/>
              <a:t>(Don’t just simply fit learning for the sake of technology)</a:t>
            </a:r>
            <a:endParaRPr lang="id-ID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45" y="349068"/>
            <a:ext cx="6635079" cy="441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7575" y="4935862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 smtClean="0">
                <a:solidFill>
                  <a:srgbClr val="C00000"/>
                </a:solidFill>
              </a:rPr>
              <a:t>3</a:t>
            </a:r>
            <a:endParaRPr lang="id-ID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930" y="5544666"/>
            <a:ext cx="8229600" cy="114300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and God bless you!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8" y="0"/>
            <a:ext cx="5777694" cy="57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2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Times New Roman</vt:lpstr>
      <vt:lpstr>Office Theme</vt:lpstr>
      <vt:lpstr>We do not learn from experience... We learn from reflecting on experience. John Dewey </vt:lpstr>
      <vt:lpstr>So, what do you remember from the previous discussion?</vt:lpstr>
      <vt:lpstr>The How? (Sharing some practical strategies)</vt:lpstr>
      <vt:lpstr>Finally.....</vt:lpstr>
      <vt:lpstr>Remember ...</vt:lpstr>
      <vt:lpstr>PowerPoint Presentation</vt:lpstr>
      <vt:lpstr>PowerPoint Presentation</vt:lpstr>
      <vt:lpstr>Thank you and God bless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Sandra Sembel</cp:lastModifiedBy>
  <cp:revision>6</cp:revision>
  <dcterms:created xsi:type="dcterms:W3CDTF">2017-11-15T04:36:56Z</dcterms:created>
  <dcterms:modified xsi:type="dcterms:W3CDTF">2017-11-16T01:07:40Z</dcterms:modified>
</cp:coreProperties>
</file>