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6" r:id="rId3"/>
    <p:sldId id="262" r:id="rId4"/>
    <p:sldId id="276" r:id="rId5"/>
    <p:sldId id="281" r:id="rId6"/>
    <p:sldId id="280" r:id="rId7"/>
    <p:sldId id="277" r:id="rId8"/>
    <p:sldId id="288" r:id="rId9"/>
    <p:sldId id="261" r:id="rId10"/>
    <p:sldId id="282" r:id="rId11"/>
    <p:sldId id="270" r:id="rId12"/>
    <p:sldId id="283" r:id="rId13"/>
    <p:sldId id="285" r:id="rId14"/>
    <p:sldId id="284" r:id="rId15"/>
    <p:sldId id="287" r:id="rId16"/>
    <p:sldId id="286" r:id="rId17"/>
    <p:sldId id="260" r:id="rId18"/>
    <p:sldId id="279" r:id="rId19"/>
    <p:sldId id="273" r:id="rId20"/>
    <p:sldId id="258" r:id="rId21"/>
    <p:sldId id="292" r:id="rId22"/>
    <p:sldId id="290" r:id="rId23"/>
    <p:sldId id="272" r:id="rId24"/>
    <p:sldId id="278" r:id="rId25"/>
    <p:sldId id="294" r:id="rId26"/>
    <p:sldId id="259" r:id="rId27"/>
    <p:sldId id="265" r:id="rId28"/>
    <p:sldId id="297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3EE6A-2B70-496B-B4BF-01217B35174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8CD81-3BDD-42AD-A022-0CA31D139D2C}">
      <dgm:prSet phldrT="[Text]"/>
      <dgm:spPr/>
      <dgm:t>
        <a:bodyPr/>
        <a:lstStyle/>
        <a:p>
          <a:r>
            <a:rPr lang="id-ID" dirty="0" smtClean="0"/>
            <a:t>Recognize</a:t>
          </a:r>
          <a:endParaRPr lang="en-US" dirty="0"/>
        </a:p>
      </dgm:t>
    </dgm:pt>
    <dgm:pt modelId="{4EF4F870-E2AA-4DBE-8DBB-19A74F5BA773}" type="parTrans" cxnId="{520D5F5A-FE2B-418B-9CCB-E58345C4D320}">
      <dgm:prSet/>
      <dgm:spPr/>
      <dgm:t>
        <a:bodyPr/>
        <a:lstStyle/>
        <a:p>
          <a:endParaRPr lang="en-US"/>
        </a:p>
      </dgm:t>
    </dgm:pt>
    <dgm:pt modelId="{9563451C-CAB8-4AF2-956A-3114377532C7}" type="sibTrans" cxnId="{520D5F5A-FE2B-418B-9CCB-E58345C4D320}">
      <dgm:prSet/>
      <dgm:spPr/>
      <dgm:t>
        <a:bodyPr/>
        <a:lstStyle/>
        <a:p>
          <a:endParaRPr lang="en-US"/>
        </a:p>
      </dgm:t>
    </dgm:pt>
    <dgm:pt modelId="{D86B412D-D811-4DA6-BB46-CD42485030CC}">
      <dgm:prSet phldrT="[Text]"/>
      <dgm:spPr/>
      <dgm:t>
        <a:bodyPr/>
        <a:lstStyle/>
        <a:p>
          <a:r>
            <a:rPr lang="id-ID" dirty="0" smtClean="0"/>
            <a:t>Research</a:t>
          </a:r>
          <a:endParaRPr lang="en-US" dirty="0"/>
        </a:p>
      </dgm:t>
    </dgm:pt>
    <dgm:pt modelId="{97F34125-F83F-4D4D-B03B-9422CBDD163B}" type="sibTrans" cxnId="{0F92407B-D36E-4603-8772-728482A4644C}">
      <dgm:prSet/>
      <dgm:spPr/>
      <dgm:t>
        <a:bodyPr/>
        <a:lstStyle/>
        <a:p>
          <a:endParaRPr lang="en-US"/>
        </a:p>
      </dgm:t>
    </dgm:pt>
    <dgm:pt modelId="{57BED965-708C-4741-B1FC-B2689582C276}" type="parTrans" cxnId="{0F92407B-D36E-4603-8772-728482A4644C}">
      <dgm:prSet/>
      <dgm:spPr/>
      <dgm:t>
        <a:bodyPr/>
        <a:lstStyle/>
        <a:p>
          <a:endParaRPr lang="en-US"/>
        </a:p>
      </dgm:t>
    </dgm:pt>
    <dgm:pt modelId="{772E87E6-12EA-4910-9892-F143C26AC0B4}">
      <dgm:prSet phldrT="[Text]"/>
      <dgm:spPr/>
      <dgm:t>
        <a:bodyPr/>
        <a:lstStyle/>
        <a:p>
          <a:r>
            <a:rPr lang="id-ID" dirty="0" smtClean="0"/>
            <a:t>Reorganize</a:t>
          </a:r>
        </a:p>
      </dgm:t>
    </dgm:pt>
    <dgm:pt modelId="{6BB5F7FC-3462-409C-B6F6-083A7D97F449}" type="parTrans" cxnId="{5D5B5C00-3B3C-4454-96DE-55BB08AB8120}">
      <dgm:prSet/>
      <dgm:spPr/>
      <dgm:t>
        <a:bodyPr/>
        <a:lstStyle/>
        <a:p>
          <a:endParaRPr lang="en-US"/>
        </a:p>
      </dgm:t>
    </dgm:pt>
    <dgm:pt modelId="{EC7696B0-408F-4F97-9C22-D927C7A4C2EB}" type="sibTrans" cxnId="{5D5B5C00-3B3C-4454-96DE-55BB08AB8120}">
      <dgm:prSet/>
      <dgm:spPr/>
      <dgm:t>
        <a:bodyPr/>
        <a:lstStyle/>
        <a:p>
          <a:endParaRPr lang="en-US"/>
        </a:p>
      </dgm:t>
    </dgm:pt>
    <dgm:pt modelId="{00D8881B-D21C-4AFB-AE3A-374EFD17FB33}">
      <dgm:prSet phldrT="[Text]"/>
      <dgm:spPr/>
      <dgm:t>
        <a:bodyPr/>
        <a:lstStyle/>
        <a:p>
          <a:r>
            <a:rPr lang="id-ID" dirty="0" smtClean="0"/>
            <a:t>Resolve </a:t>
          </a:r>
        </a:p>
      </dgm:t>
    </dgm:pt>
    <dgm:pt modelId="{3D58833F-70F5-48F3-AD7F-E316D616B865}" type="parTrans" cxnId="{CB55C185-EDD4-4DB3-845B-EA6BBD557C4C}">
      <dgm:prSet/>
      <dgm:spPr/>
      <dgm:t>
        <a:bodyPr/>
        <a:lstStyle/>
        <a:p>
          <a:endParaRPr lang="en-US"/>
        </a:p>
      </dgm:t>
    </dgm:pt>
    <dgm:pt modelId="{231CD3F9-01F0-4D88-B6CA-87F29048F759}" type="sibTrans" cxnId="{CB55C185-EDD4-4DB3-845B-EA6BBD557C4C}">
      <dgm:prSet/>
      <dgm:spPr/>
      <dgm:t>
        <a:bodyPr/>
        <a:lstStyle/>
        <a:p>
          <a:endParaRPr lang="en-US"/>
        </a:p>
      </dgm:t>
    </dgm:pt>
    <dgm:pt modelId="{9E7C7100-2821-4AD6-8421-4801A41177D0}" type="pres">
      <dgm:prSet presAssocID="{AF23EE6A-2B70-496B-B4BF-01217B35174F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FDFAADF-86E1-42AB-92C8-B959AF341161}" type="pres">
      <dgm:prSet presAssocID="{FF38CD81-3BDD-42AD-A022-0CA31D139D2C}" presName="composite" presStyleCnt="0"/>
      <dgm:spPr/>
    </dgm:pt>
    <dgm:pt modelId="{E4AB3738-BEC7-442A-A3D7-71EC541E4532}" type="pres">
      <dgm:prSet presAssocID="{FF38CD81-3BDD-42AD-A022-0CA31D139D2C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AE746B-84A5-43D4-BB8F-0CE53AA7350E}" type="pres">
      <dgm:prSet presAssocID="{FF38CD81-3BDD-42AD-A022-0CA31D139D2C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56E97-BAE7-4C72-A3CC-64299E17ECB9}" type="pres">
      <dgm:prSet presAssocID="{9563451C-CAB8-4AF2-956A-3114377532C7}" presName="sibTrans" presStyleCnt="0"/>
      <dgm:spPr/>
    </dgm:pt>
    <dgm:pt modelId="{BF62749D-97AD-43F9-90AD-C092B0F7F44C}" type="pres">
      <dgm:prSet presAssocID="{D86B412D-D811-4DA6-BB46-CD42485030CC}" presName="composite" presStyleCnt="0"/>
      <dgm:spPr/>
    </dgm:pt>
    <dgm:pt modelId="{A9A38675-9D5C-4246-A372-CA36635B299F}" type="pres">
      <dgm:prSet presAssocID="{D86B412D-D811-4DA6-BB46-CD42485030CC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5567C6-00E3-4CC2-A651-B1DA363AD637}" type="pres">
      <dgm:prSet presAssocID="{D86B412D-D811-4DA6-BB46-CD42485030CC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2CDA4-63BA-4259-BEC3-12BC7395CA9D}" type="pres">
      <dgm:prSet presAssocID="{97F34125-F83F-4D4D-B03B-9422CBDD163B}" presName="sibTrans" presStyleCnt="0"/>
      <dgm:spPr/>
    </dgm:pt>
    <dgm:pt modelId="{4AE4DFE7-E67C-4115-A6CD-990C340F454C}" type="pres">
      <dgm:prSet presAssocID="{772E87E6-12EA-4910-9892-F143C26AC0B4}" presName="composite" presStyleCnt="0"/>
      <dgm:spPr/>
    </dgm:pt>
    <dgm:pt modelId="{08768833-459A-4F3E-A966-5D0BD0E3B951}" type="pres">
      <dgm:prSet presAssocID="{772E87E6-12EA-4910-9892-F143C26AC0B4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33D78E9-EA16-4F26-AA01-7B068A6FB524}" type="pres">
      <dgm:prSet presAssocID="{772E87E6-12EA-4910-9892-F143C26AC0B4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9E998-103F-4B7A-9C25-BF743E728BC1}" type="pres">
      <dgm:prSet presAssocID="{EC7696B0-408F-4F97-9C22-D927C7A4C2EB}" presName="sibTrans" presStyleCnt="0"/>
      <dgm:spPr/>
    </dgm:pt>
    <dgm:pt modelId="{41CAD5D7-C037-4AED-A777-8CBD87C6CB09}" type="pres">
      <dgm:prSet presAssocID="{00D8881B-D21C-4AFB-AE3A-374EFD17FB33}" presName="composite" presStyleCnt="0"/>
      <dgm:spPr/>
    </dgm:pt>
    <dgm:pt modelId="{0921724C-D9DF-420B-9872-15DBAFACFFE7}" type="pres">
      <dgm:prSet presAssocID="{00D8881B-D21C-4AFB-AE3A-374EFD17FB33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281D72C-1534-45E3-A00C-6DBDF6FDA723}" type="pres">
      <dgm:prSet presAssocID="{00D8881B-D21C-4AFB-AE3A-374EFD17FB33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EB3A8-A3DD-4E57-835C-FC582C615579}" type="presOf" srcId="{D86B412D-D811-4DA6-BB46-CD42485030CC}" destId="{B15567C6-00E3-4CC2-A651-B1DA363AD637}" srcOrd="0" destOrd="0" presId="urn:microsoft.com/office/officeart/2008/layout/BendingPictureCaption"/>
    <dgm:cxn modelId="{A095D830-E08D-47D6-82F1-45998FAA57BA}" type="presOf" srcId="{AF23EE6A-2B70-496B-B4BF-01217B35174F}" destId="{9E7C7100-2821-4AD6-8421-4801A41177D0}" srcOrd="0" destOrd="0" presId="urn:microsoft.com/office/officeart/2008/layout/BendingPictureCaption"/>
    <dgm:cxn modelId="{CB55C185-EDD4-4DB3-845B-EA6BBD557C4C}" srcId="{AF23EE6A-2B70-496B-B4BF-01217B35174F}" destId="{00D8881B-D21C-4AFB-AE3A-374EFD17FB33}" srcOrd="3" destOrd="0" parTransId="{3D58833F-70F5-48F3-AD7F-E316D616B865}" sibTransId="{231CD3F9-01F0-4D88-B6CA-87F29048F759}"/>
    <dgm:cxn modelId="{20B6C4EA-BDD7-4BB3-822C-D07C166F2D02}" type="presOf" srcId="{772E87E6-12EA-4910-9892-F143C26AC0B4}" destId="{F33D78E9-EA16-4F26-AA01-7B068A6FB524}" srcOrd="0" destOrd="0" presId="urn:microsoft.com/office/officeart/2008/layout/BendingPictureCaption"/>
    <dgm:cxn modelId="{520D5F5A-FE2B-418B-9CCB-E58345C4D320}" srcId="{AF23EE6A-2B70-496B-B4BF-01217B35174F}" destId="{FF38CD81-3BDD-42AD-A022-0CA31D139D2C}" srcOrd="0" destOrd="0" parTransId="{4EF4F870-E2AA-4DBE-8DBB-19A74F5BA773}" sibTransId="{9563451C-CAB8-4AF2-956A-3114377532C7}"/>
    <dgm:cxn modelId="{0F92407B-D36E-4603-8772-728482A4644C}" srcId="{AF23EE6A-2B70-496B-B4BF-01217B35174F}" destId="{D86B412D-D811-4DA6-BB46-CD42485030CC}" srcOrd="1" destOrd="0" parTransId="{57BED965-708C-4741-B1FC-B2689582C276}" sibTransId="{97F34125-F83F-4D4D-B03B-9422CBDD163B}"/>
    <dgm:cxn modelId="{1D41BA9F-4A09-4D67-9E4B-45523BB138B1}" type="presOf" srcId="{00D8881B-D21C-4AFB-AE3A-374EFD17FB33}" destId="{6281D72C-1534-45E3-A00C-6DBDF6FDA723}" srcOrd="0" destOrd="0" presId="urn:microsoft.com/office/officeart/2008/layout/BendingPictureCaption"/>
    <dgm:cxn modelId="{2937F74C-1FAA-4244-8A2F-D11A73EE73D8}" type="presOf" srcId="{FF38CD81-3BDD-42AD-A022-0CA31D139D2C}" destId="{A9AE746B-84A5-43D4-BB8F-0CE53AA7350E}" srcOrd="0" destOrd="0" presId="urn:microsoft.com/office/officeart/2008/layout/BendingPictureCaption"/>
    <dgm:cxn modelId="{5D5B5C00-3B3C-4454-96DE-55BB08AB8120}" srcId="{AF23EE6A-2B70-496B-B4BF-01217B35174F}" destId="{772E87E6-12EA-4910-9892-F143C26AC0B4}" srcOrd="2" destOrd="0" parTransId="{6BB5F7FC-3462-409C-B6F6-083A7D97F449}" sibTransId="{EC7696B0-408F-4F97-9C22-D927C7A4C2EB}"/>
    <dgm:cxn modelId="{FC054A64-4DF6-4132-B1FE-DBC157597FBB}" type="presParOf" srcId="{9E7C7100-2821-4AD6-8421-4801A41177D0}" destId="{9FDFAADF-86E1-42AB-92C8-B959AF341161}" srcOrd="0" destOrd="0" presId="urn:microsoft.com/office/officeart/2008/layout/BendingPictureCaption"/>
    <dgm:cxn modelId="{1E1B1E7A-76F3-41B7-B680-457643F9F786}" type="presParOf" srcId="{9FDFAADF-86E1-42AB-92C8-B959AF341161}" destId="{E4AB3738-BEC7-442A-A3D7-71EC541E4532}" srcOrd="0" destOrd="0" presId="urn:microsoft.com/office/officeart/2008/layout/BendingPictureCaption"/>
    <dgm:cxn modelId="{CB4DABBF-A75E-423D-AF96-11D5CD092BF8}" type="presParOf" srcId="{9FDFAADF-86E1-42AB-92C8-B959AF341161}" destId="{A9AE746B-84A5-43D4-BB8F-0CE53AA7350E}" srcOrd="1" destOrd="0" presId="urn:microsoft.com/office/officeart/2008/layout/BendingPictureCaption"/>
    <dgm:cxn modelId="{94B664A1-060F-449D-954C-FCA7E3507A03}" type="presParOf" srcId="{9E7C7100-2821-4AD6-8421-4801A41177D0}" destId="{E2E56E97-BAE7-4C72-A3CC-64299E17ECB9}" srcOrd="1" destOrd="0" presId="urn:microsoft.com/office/officeart/2008/layout/BendingPictureCaption"/>
    <dgm:cxn modelId="{1C188C5A-2CF9-45C5-B209-EF81C1CB77D8}" type="presParOf" srcId="{9E7C7100-2821-4AD6-8421-4801A41177D0}" destId="{BF62749D-97AD-43F9-90AD-C092B0F7F44C}" srcOrd="2" destOrd="0" presId="urn:microsoft.com/office/officeart/2008/layout/BendingPictureCaption"/>
    <dgm:cxn modelId="{557CCE1B-A841-4C49-A67C-88D645CAB247}" type="presParOf" srcId="{BF62749D-97AD-43F9-90AD-C092B0F7F44C}" destId="{A9A38675-9D5C-4246-A372-CA36635B299F}" srcOrd="0" destOrd="0" presId="urn:microsoft.com/office/officeart/2008/layout/BendingPictureCaption"/>
    <dgm:cxn modelId="{BFE84FFC-20DE-4FC9-AF2F-C9C67AE9C7EB}" type="presParOf" srcId="{BF62749D-97AD-43F9-90AD-C092B0F7F44C}" destId="{B15567C6-00E3-4CC2-A651-B1DA363AD637}" srcOrd="1" destOrd="0" presId="urn:microsoft.com/office/officeart/2008/layout/BendingPictureCaption"/>
    <dgm:cxn modelId="{626CFC6B-8319-4732-A598-0AE9B31A72F1}" type="presParOf" srcId="{9E7C7100-2821-4AD6-8421-4801A41177D0}" destId="{3832CDA4-63BA-4259-BEC3-12BC7395CA9D}" srcOrd="3" destOrd="0" presId="urn:microsoft.com/office/officeart/2008/layout/BendingPictureCaption"/>
    <dgm:cxn modelId="{D521EFDB-1AAD-4D2A-B182-F490DE587B65}" type="presParOf" srcId="{9E7C7100-2821-4AD6-8421-4801A41177D0}" destId="{4AE4DFE7-E67C-4115-A6CD-990C340F454C}" srcOrd="4" destOrd="0" presId="urn:microsoft.com/office/officeart/2008/layout/BendingPictureCaption"/>
    <dgm:cxn modelId="{BED4B5EC-5339-40C7-AD05-6C808CBC337F}" type="presParOf" srcId="{4AE4DFE7-E67C-4115-A6CD-990C340F454C}" destId="{08768833-459A-4F3E-A966-5D0BD0E3B951}" srcOrd="0" destOrd="0" presId="urn:microsoft.com/office/officeart/2008/layout/BendingPictureCaption"/>
    <dgm:cxn modelId="{94147AC7-BDD1-4D75-BF3F-B2244921B90B}" type="presParOf" srcId="{4AE4DFE7-E67C-4115-A6CD-990C340F454C}" destId="{F33D78E9-EA16-4F26-AA01-7B068A6FB524}" srcOrd="1" destOrd="0" presId="urn:microsoft.com/office/officeart/2008/layout/BendingPictureCaption"/>
    <dgm:cxn modelId="{80541BC0-EC08-4F59-86AB-F4CD0A9F6A3D}" type="presParOf" srcId="{9E7C7100-2821-4AD6-8421-4801A41177D0}" destId="{8FF9E998-103F-4B7A-9C25-BF743E728BC1}" srcOrd="5" destOrd="0" presId="urn:microsoft.com/office/officeart/2008/layout/BendingPictureCaption"/>
    <dgm:cxn modelId="{B8FB9C1C-E951-411A-B224-658D33DC5BDE}" type="presParOf" srcId="{9E7C7100-2821-4AD6-8421-4801A41177D0}" destId="{41CAD5D7-C037-4AED-A777-8CBD87C6CB09}" srcOrd="6" destOrd="0" presId="urn:microsoft.com/office/officeart/2008/layout/BendingPictureCaption"/>
    <dgm:cxn modelId="{29F3CC1D-B48C-456C-A7E8-EA4835214D32}" type="presParOf" srcId="{41CAD5D7-C037-4AED-A777-8CBD87C6CB09}" destId="{0921724C-D9DF-420B-9872-15DBAFACFFE7}" srcOrd="0" destOrd="0" presId="urn:microsoft.com/office/officeart/2008/layout/BendingPictureCaption"/>
    <dgm:cxn modelId="{41947A91-A4F8-41B2-A497-CB6D9DADB96D}" type="presParOf" srcId="{41CAD5D7-C037-4AED-A777-8CBD87C6CB09}" destId="{6281D72C-1534-45E3-A00C-6DBDF6FDA72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B65BC-CF14-4852-BF80-594CB98C4A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986B7A-D082-4536-8B8B-609685A4E5C9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E4F94855-F7A7-48CF-9623-8F5C5841D538}" type="parTrans" cxnId="{7329C866-E644-4FAB-BB0F-1747C4D15927}">
      <dgm:prSet/>
      <dgm:spPr/>
      <dgm:t>
        <a:bodyPr/>
        <a:lstStyle/>
        <a:p>
          <a:endParaRPr lang="en-US"/>
        </a:p>
      </dgm:t>
    </dgm:pt>
    <dgm:pt modelId="{4784DA6B-6A58-4F14-B197-C9722597EB91}" type="sibTrans" cxnId="{7329C866-E644-4FAB-BB0F-1747C4D15927}">
      <dgm:prSet/>
      <dgm:spPr/>
      <dgm:t>
        <a:bodyPr/>
        <a:lstStyle/>
        <a:p>
          <a:endParaRPr lang="en-US"/>
        </a:p>
      </dgm:t>
    </dgm:pt>
    <dgm:pt modelId="{4AE10679-9E9F-42B3-9C07-219E37F66D82}">
      <dgm:prSet phldrT="[Text]"/>
      <dgm:spPr/>
      <dgm:t>
        <a:bodyPr/>
        <a:lstStyle/>
        <a:p>
          <a:r>
            <a:rPr lang="en-US" dirty="0" smtClean="0"/>
            <a:t>Sharing</a:t>
          </a:r>
          <a:endParaRPr lang="en-US" dirty="0"/>
        </a:p>
      </dgm:t>
    </dgm:pt>
    <dgm:pt modelId="{1B7D7A37-AECF-4257-8406-06617A25A596}" type="parTrans" cxnId="{9C73F095-8B14-4AFE-96B1-9FAA17C36B83}">
      <dgm:prSet/>
      <dgm:spPr/>
      <dgm:t>
        <a:bodyPr/>
        <a:lstStyle/>
        <a:p>
          <a:endParaRPr lang="en-US"/>
        </a:p>
      </dgm:t>
    </dgm:pt>
    <dgm:pt modelId="{C9DC9AA8-AB5B-4E3F-A1B8-8532E284788C}" type="sibTrans" cxnId="{9C73F095-8B14-4AFE-96B1-9FAA17C36B83}">
      <dgm:prSet/>
      <dgm:spPr/>
      <dgm:t>
        <a:bodyPr/>
        <a:lstStyle/>
        <a:p>
          <a:endParaRPr lang="en-US"/>
        </a:p>
      </dgm:t>
    </dgm:pt>
    <dgm:pt modelId="{CF462747-28AB-4240-BD46-BB227CE85C2A}">
      <dgm:prSet phldrT="[Text]"/>
      <dgm:spPr/>
      <dgm:t>
        <a:bodyPr/>
        <a:lstStyle/>
        <a:p>
          <a:r>
            <a:rPr lang="en-US" dirty="0" smtClean="0"/>
            <a:t>Helping</a:t>
          </a:r>
          <a:endParaRPr lang="en-US" dirty="0"/>
        </a:p>
      </dgm:t>
    </dgm:pt>
    <dgm:pt modelId="{9D09D7CF-CFCC-40C4-B570-8FC232C363DF}" type="parTrans" cxnId="{9200CEF8-447E-4545-A278-E7DE7115505F}">
      <dgm:prSet/>
      <dgm:spPr/>
      <dgm:t>
        <a:bodyPr/>
        <a:lstStyle/>
        <a:p>
          <a:endParaRPr lang="en-US"/>
        </a:p>
      </dgm:t>
    </dgm:pt>
    <dgm:pt modelId="{969854C0-A18F-43FE-B152-49B161467F93}" type="sibTrans" cxnId="{9200CEF8-447E-4545-A278-E7DE7115505F}">
      <dgm:prSet/>
      <dgm:spPr/>
      <dgm:t>
        <a:bodyPr/>
        <a:lstStyle/>
        <a:p>
          <a:endParaRPr lang="en-US"/>
        </a:p>
      </dgm:t>
    </dgm:pt>
    <dgm:pt modelId="{5CA8BCB9-77BF-4A44-8BB0-102B43F5B6FC}">
      <dgm:prSet phldrT="[Text]"/>
      <dgm:spPr/>
      <dgm:t>
        <a:bodyPr/>
        <a:lstStyle/>
        <a:p>
          <a:r>
            <a:rPr lang="en-US" dirty="0" smtClean="0"/>
            <a:t>Participate</a:t>
          </a:r>
          <a:endParaRPr lang="en-US" dirty="0"/>
        </a:p>
      </dgm:t>
    </dgm:pt>
    <dgm:pt modelId="{15245651-957F-4CDA-B0A7-7E78DEC50A47}" type="parTrans" cxnId="{06E3D520-00AA-47D7-B3CB-49A70416F18D}">
      <dgm:prSet/>
      <dgm:spPr/>
      <dgm:t>
        <a:bodyPr/>
        <a:lstStyle/>
        <a:p>
          <a:endParaRPr lang="en-US"/>
        </a:p>
      </dgm:t>
    </dgm:pt>
    <dgm:pt modelId="{CBC35963-D1EF-486A-B30B-33AAC5CA0AE4}" type="sibTrans" cxnId="{06E3D520-00AA-47D7-B3CB-49A70416F18D}">
      <dgm:prSet/>
      <dgm:spPr/>
      <dgm:t>
        <a:bodyPr/>
        <a:lstStyle/>
        <a:p>
          <a:endParaRPr lang="en-US"/>
        </a:p>
      </dgm:t>
    </dgm:pt>
    <dgm:pt modelId="{55C14E57-308C-454B-B8AC-57F51E95BA3A}" type="pres">
      <dgm:prSet presAssocID="{E7DB65BC-CF14-4852-BF80-594CB98C4A03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5D3C14-66EF-442C-8E91-247611A3C268}" type="pres">
      <dgm:prSet presAssocID="{0B986B7A-D082-4536-8B8B-609685A4E5C9}" presName="composite" presStyleCnt="0"/>
      <dgm:spPr/>
    </dgm:pt>
    <dgm:pt modelId="{8A42B896-E2B2-4056-937B-B606AB4CD115}" type="pres">
      <dgm:prSet presAssocID="{0B986B7A-D082-4536-8B8B-609685A4E5C9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1ADB3A-6B4D-488C-89BD-E68274647430}" type="pres">
      <dgm:prSet presAssocID="{0B986B7A-D082-4536-8B8B-609685A4E5C9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5F0C8-3A2A-4420-966F-7E0700F8F244}" type="pres">
      <dgm:prSet presAssocID="{4784DA6B-6A58-4F14-B197-C9722597EB91}" presName="sibTrans" presStyleCnt="0"/>
      <dgm:spPr/>
    </dgm:pt>
    <dgm:pt modelId="{3BB1A71C-A94B-4891-A7D7-7DABEE40DDFB}" type="pres">
      <dgm:prSet presAssocID="{4AE10679-9E9F-42B3-9C07-219E37F66D82}" presName="composite" presStyleCnt="0"/>
      <dgm:spPr/>
    </dgm:pt>
    <dgm:pt modelId="{7C97033B-0DBE-4EBB-BBA0-8A4E1E92E54A}" type="pres">
      <dgm:prSet presAssocID="{4AE10679-9E9F-42B3-9C07-219E37F66D82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1024E4-ADC3-4083-8FB0-F4E711494691}" type="pres">
      <dgm:prSet presAssocID="{4AE10679-9E9F-42B3-9C07-219E37F66D82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916D4-B929-4799-B489-48BA292D67B0}" type="pres">
      <dgm:prSet presAssocID="{C9DC9AA8-AB5B-4E3F-A1B8-8532E284788C}" presName="sibTrans" presStyleCnt="0"/>
      <dgm:spPr/>
    </dgm:pt>
    <dgm:pt modelId="{5BC86A17-2895-4C12-90EF-D904FA1458C9}" type="pres">
      <dgm:prSet presAssocID="{CF462747-28AB-4240-BD46-BB227CE85C2A}" presName="composite" presStyleCnt="0"/>
      <dgm:spPr/>
    </dgm:pt>
    <dgm:pt modelId="{4F39EA42-2EAF-4110-AEDA-BC26F98DC546}" type="pres">
      <dgm:prSet presAssocID="{CF462747-28AB-4240-BD46-BB227CE85C2A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4F0D5E-6038-44DF-B088-4F2AA783BD7E}" type="pres">
      <dgm:prSet presAssocID="{CF462747-28AB-4240-BD46-BB227CE85C2A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9763-C378-437B-85DF-6F7E429F5735}" type="pres">
      <dgm:prSet presAssocID="{969854C0-A18F-43FE-B152-49B161467F93}" presName="sibTrans" presStyleCnt="0"/>
      <dgm:spPr/>
    </dgm:pt>
    <dgm:pt modelId="{6011CE12-FD56-4474-A2F4-383060A1DB33}" type="pres">
      <dgm:prSet presAssocID="{5CA8BCB9-77BF-4A44-8BB0-102B43F5B6FC}" presName="composite" presStyleCnt="0"/>
      <dgm:spPr/>
    </dgm:pt>
    <dgm:pt modelId="{F7A4CA43-E470-48C5-AF9D-38118D2F5004}" type="pres">
      <dgm:prSet presAssocID="{5CA8BCB9-77BF-4A44-8BB0-102B43F5B6FC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225E1E7-DFBB-4730-9A2D-BC7E011F6FDD}" type="pres">
      <dgm:prSet presAssocID="{5CA8BCB9-77BF-4A44-8BB0-102B43F5B6FC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3F095-8B14-4AFE-96B1-9FAA17C36B83}" srcId="{E7DB65BC-CF14-4852-BF80-594CB98C4A03}" destId="{4AE10679-9E9F-42B3-9C07-219E37F66D82}" srcOrd="1" destOrd="0" parTransId="{1B7D7A37-AECF-4257-8406-06617A25A596}" sibTransId="{C9DC9AA8-AB5B-4E3F-A1B8-8532E284788C}"/>
    <dgm:cxn modelId="{EA3B50A5-5E06-4891-AD5C-BE6C5C2179E0}" type="presOf" srcId="{E7DB65BC-CF14-4852-BF80-594CB98C4A03}" destId="{55C14E57-308C-454B-B8AC-57F51E95BA3A}" srcOrd="0" destOrd="0" presId="urn:microsoft.com/office/officeart/2008/layout/BendingPictureCaption"/>
    <dgm:cxn modelId="{801F686B-AEEF-40A0-B3C2-D4DF430E348D}" type="presOf" srcId="{CF462747-28AB-4240-BD46-BB227CE85C2A}" destId="{7E4F0D5E-6038-44DF-B088-4F2AA783BD7E}" srcOrd="0" destOrd="0" presId="urn:microsoft.com/office/officeart/2008/layout/BendingPictureCaption"/>
    <dgm:cxn modelId="{78CE306F-8479-4854-BE93-769B52C7CEDD}" type="presOf" srcId="{5CA8BCB9-77BF-4A44-8BB0-102B43F5B6FC}" destId="{E225E1E7-DFBB-4730-9A2D-BC7E011F6FDD}" srcOrd="0" destOrd="0" presId="urn:microsoft.com/office/officeart/2008/layout/BendingPictureCaption"/>
    <dgm:cxn modelId="{D2E8D803-BAB6-4CA1-94A0-C03E76B7D00A}" type="presOf" srcId="{0B986B7A-D082-4536-8B8B-609685A4E5C9}" destId="{B71ADB3A-6B4D-488C-89BD-E68274647430}" srcOrd="0" destOrd="0" presId="urn:microsoft.com/office/officeart/2008/layout/BendingPictureCaption"/>
    <dgm:cxn modelId="{9200CEF8-447E-4545-A278-E7DE7115505F}" srcId="{E7DB65BC-CF14-4852-BF80-594CB98C4A03}" destId="{CF462747-28AB-4240-BD46-BB227CE85C2A}" srcOrd="2" destOrd="0" parTransId="{9D09D7CF-CFCC-40C4-B570-8FC232C363DF}" sibTransId="{969854C0-A18F-43FE-B152-49B161467F93}"/>
    <dgm:cxn modelId="{06E3D520-00AA-47D7-B3CB-49A70416F18D}" srcId="{E7DB65BC-CF14-4852-BF80-594CB98C4A03}" destId="{5CA8BCB9-77BF-4A44-8BB0-102B43F5B6FC}" srcOrd="3" destOrd="0" parTransId="{15245651-957F-4CDA-B0A7-7E78DEC50A47}" sibTransId="{CBC35963-D1EF-486A-B30B-33AAC5CA0AE4}"/>
    <dgm:cxn modelId="{7329C866-E644-4FAB-BB0F-1747C4D15927}" srcId="{E7DB65BC-CF14-4852-BF80-594CB98C4A03}" destId="{0B986B7A-D082-4536-8B8B-609685A4E5C9}" srcOrd="0" destOrd="0" parTransId="{E4F94855-F7A7-48CF-9623-8F5C5841D538}" sibTransId="{4784DA6B-6A58-4F14-B197-C9722597EB91}"/>
    <dgm:cxn modelId="{4C92F699-1D05-4400-AC0E-15AC24832F97}" type="presOf" srcId="{4AE10679-9E9F-42B3-9C07-219E37F66D82}" destId="{781024E4-ADC3-4083-8FB0-F4E711494691}" srcOrd="0" destOrd="0" presId="urn:microsoft.com/office/officeart/2008/layout/BendingPictureCaption"/>
    <dgm:cxn modelId="{B46AA24C-7AB9-4834-BC07-E7A238E8E459}" type="presParOf" srcId="{55C14E57-308C-454B-B8AC-57F51E95BA3A}" destId="{CF5D3C14-66EF-442C-8E91-247611A3C268}" srcOrd="0" destOrd="0" presId="urn:microsoft.com/office/officeart/2008/layout/BendingPictureCaption"/>
    <dgm:cxn modelId="{AAD049DD-842B-4BBD-8740-3F907D03C1DA}" type="presParOf" srcId="{CF5D3C14-66EF-442C-8E91-247611A3C268}" destId="{8A42B896-E2B2-4056-937B-B606AB4CD115}" srcOrd="0" destOrd="0" presId="urn:microsoft.com/office/officeart/2008/layout/BendingPictureCaption"/>
    <dgm:cxn modelId="{E276FF1F-F92B-4228-B8F3-C33330F1AE5F}" type="presParOf" srcId="{CF5D3C14-66EF-442C-8E91-247611A3C268}" destId="{B71ADB3A-6B4D-488C-89BD-E68274647430}" srcOrd="1" destOrd="0" presId="urn:microsoft.com/office/officeart/2008/layout/BendingPictureCaption"/>
    <dgm:cxn modelId="{5C8FC9E6-F152-4D2F-AB3F-52B6C2C574C8}" type="presParOf" srcId="{55C14E57-308C-454B-B8AC-57F51E95BA3A}" destId="{4A25F0C8-3A2A-4420-966F-7E0700F8F244}" srcOrd="1" destOrd="0" presId="urn:microsoft.com/office/officeart/2008/layout/BendingPictureCaption"/>
    <dgm:cxn modelId="{4EE37A80-9D4A-4BC3-A12F-748B7DF7BF22}" type="presParOf" srcId="{55C14E57-308C-454B-B8AC-57F51E95BA3A}" destId="{3BB1A71C-A94B-4891-A7D7-7DABEE40DDFB}" srcOrd="2" destOrd="0" presId="urn:microsoft.com/office/officeart/2008/layout/BendingPictureCaption"/>
    <dgm:cxn modelId="{1BF5AF0F-48EC-41A6-8C99-B7CA9E090C29}" type="presParOf" srcId="{3BB1A71C-A94B-4891-A7D7-7DABEE40DDFB}" destId="{7C97033B-0DBE-4EBB-BBA0-8A4E1E92E54A}" srcOrd="0" destOrd="0" presId="urn:microsoft.com/office/officeart/2008/layout/BendingPictureCaption"/>
    <dgm:cxn modelId="{1AF10927-0586-4A52-91F6-B633BB14126C}" type="presParOf" srcId="{3BB1A71C-A94B-4891-A7D7-7DABEE40DDFB}" destId="{781024E4-ADC3-4083-8FB0-F4E711494691}" srcOrd="1" destOrd="0" presId="urn:microsoft.com/office/officeart/2008/layout/BendingPictureCaption"/>
    <dgm:cxn modelId="{E4CA9AAA-6582-4521-9BB3-3A6012F9249B}" type="presParOf" srcId="{55C14E57-308C-454B-B8AC-57F51E95BA3A}" destId="{881916D4-B929-4799-B489-48BA292D67B0}" srcOrd="3" destOrd="0" presId="urn:microsoft.com/office/officeart/2008/layout/BendingPictureCaption"/>
    <dgm:cxn modelId="{02B29B50-7D9D-44C4-A037-BC4302692F00}" type="presParOf" srcId="{55C14E57-308C-454B-B8AC-57F51E95BA3A}" destId="{5BC86A17-2895-4C12-90EF-D904FA1458C9}" srcOrd="4" destOrd="0" presId="urn:microsoft.com/office/officeart/2008/layout/BendingPictureCaption"/>
    <dgm:cxn modelId="{588BDF1E-B308-49A4-BD46-2D9700426D6B}" type="presParOf" srcId="{5BC86A17-2895-4C12-90EF-D904FA1458C9}" destId="{4F39EA42-2EAF-4110-AEDA-BC26F98DC546}" srcOrd="0" destOrd="0" presId="urn:microsoft.com/office/officeart/2008/layout/BendingPictureCaption"/>
    <dgm:cxn modelId="{DACC8865-F53B-4F0C-9150-027B1DF73DD2}" type="presParOf" srcId="{5BC86A17-2895-4C12-90EF-D904FA1458C9}" destId="{7E4F0D5E-6038-44DF-B088-4F2AA783BD7E}" srcOrd="1" destOrd="0" presId="urn:microsoft.com/office/officeart/2008/layout/BendingPictureCaption"/>
    <dgm:cxn modelId="{C6F7AD0C-64DE-434F-96B7-5CDC5501C5C3}" type="presParOf" srcId="{55C14E57-308C-454B-B8AC-57F51E95BA3A}" destId="{FCC99763-C378-437B-85DF-6F7E429F5735}" srcOrd="5" destOrd="0" presId="urn:microsoft.com/office/officeart/2008/layout/BendingPictureCaption"/>
    <dgm:cxn modelId="{D639D4D6-1A3F-44E1-B068-139AC844F145}" type="presParOf" srcId="{55C14E57-308C-454B-B8AC-57F51E95BA3A}" destId="{6011CE12-FD56-4474-A2F4-383060A1DB33}" srcOrd="6" destOrd="0" presId="urn:microsoft.com/office/officeart/2008/layout/BendingPictureCaption"/>
    <dgm:cxn modelId="{0896EAC1-D0D1-4284-A932-D4A0E5235643}" type="presParOf" srcId="{6011CE12-FD56-4474-A2F4-383060A1DB33}" destId="{F7A4CA43-E470-48C5-AF9D-38118D2F5004}" srcOrd="0" destOrd="0" presId="urn:microsoft.com/office/officeart/2008/layout/BendingPictureCaption"/>
    <dgm:cxn modelId="{D2299548-1835-442B-A6CE-24E6853E1F1D}" type="presParOf" srcId="{6011CE12-FD56-4474-A2F4-383060A1DB33}" destId="{E225E1E7-DFBB-4730-9A2D-BC7E011F6F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3738-BEC7-442A-A3D7-71EC541E4532}">
      <dsp:nvSpPr>
        <dsp:cNvPr id="0" name=""/>
        <dsp:cNvSpPr/>
      </dsp:nvSpPr>
      <dsp:spPr>
        <a:xfrm>
          <a:off x="879" y="20024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746B-84A5-43D4-BB8F-0CE53AA7350E}">
      <dsp:nvSpPr>
        <dsp:cNvPr id="0" name=""/>
        <dsp:cNvSpPr/>
      </dsp:nvSpPr>
      <dsp:spPr>
        <a:xfrm>
          <a:off x="652220" y="1969601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Recognize</a:t>
          </a:r>
          <a:endParaRPr lang="en-US" sz="3700" kern="1200" dirty="0"/>
        </a:p>
      </dsp:txBody>
      <dsp:txXfrm>
        <a:off x="652220" y="1969601"/>
        <a:ext cx="2776773" cy="667304"/>
      </dsp:txXfrm>
    </dsp:sp>
    <dsp:sp modelId="{A9A38675-9D5C-4246-A372-CA36635B299F}">
      <dsp:nvSpPr>
        <dsp:cNvPr id="0" name=""/>
        <dsp:cNvSpPr/>
      </dsp:nvSpPr>
      <dsp:spPr>
        <a:xfrm>
          <a:off x="3771805" y="20024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67C6-00E3-4CC2-A651-B1DA363AD637}">
      <dsp:nvSpPr>
        <dsp:cNvPr id="0" name=""/>
        <dsp:cNvSpPr/>
      </dsp:nvSpPr>
      <dsp:spPr>
        <a:xfrm>
          <a:off x="4423147" y="1969601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Research</a:t>
          </a:r>
          <a:endParaRPr lang="en-US" sz="3700" kern="1200" dirty="0"/>
        </a:p>
      </dsp:txBody>
      <dsp:txXfrm>
        <a:off x="4423147" y="1969601"/>
        <a:ext cx="2776773" cy="667304"/>
      </dsp:txXfrm>
    </dsp:sp>
    <dsp:sp modelId="{08768833-459A-4F3E-A966-5D0BD0E3B951}">
      <dsp:nvSpPr>
        <dsp:cNvPr id="0" name=""/>
        <dsp:cNvSpPr/>
      </dsp:nvSpPr>
      <dsp:spPr>
        <a:xfrm>
          <a:off x="879" y="2979717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D78E9-EA16-4F26-AA01-7B068A6FB524}">
      <dsp:nvSpPr>
        <dsp:cNvPr id="0" name=""/>
        <dsp:cNvSpPr/>
      </dsp:nvSpPr>
      <dsp:spPr>
        <a:xfrm>
          <a:off x="652220" y="4929294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Reorganize</a:t>
          </a:r>
        </a:p>
      </dsp:txBody>
      <dsp:txXfrm>
        <a:off x="652220" y="4929294"/>
        <a:ext cx="2776773" cy="667304"/>
      </dsp:txXfrm>
    </dsp:sp>
    <dsp:sp modelId="{0921724C-D9DF-420B-9872-15DBAFACFFE7}">
      <dsp:nvSpPr>
        <dsp:cNvPr id="0" name=""/>
        <dsp:cNvSpPr/>
      </dsp:nvSpPr>
      <dsp:spPr>
        <a:xfrm>
          <a:off x="3771805" y="2979717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1D72C-1534-45E3-A00C-6DBDF6FDA723}">
      <dsp:nvSpPr>
        <dsp:cNvPr id="0" name=""/>
        <dsp:cNvSpPr/>
      </dsp:nvSpPr>
      <dsp:spPr>
        <a:xfrm>
          <a:off x="4423147" y="4929294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Resolve </a:t>
          </a:r>
        </a:p>
      </dsp:txBody>
      <dsp:txXfrm>
        <a:off x="4423147" y="4929294"/>
        <a:ext cx="2776773" cy="66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B896-E2B2-4056-937B-B606AB4CD115}">
      <dsp:nvSpPr>
        <dsp:cNvPr id="0" name=""/>
        <dsp:cNvSpPr/>
      </dsp:nvSpPr>
      <dsp:spPr>
        <a:xfrm>
          <a:off x="887" y="17216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ADB3A-6B4D-488C-89BD-E68274647430}">
      <dsp:nvSpPr>
        <dsp:cNvPr id="0" name=""/>
        <dsp:cNvSpPr/>
      </dsp:nvSpPr>
      <dsp:spPr>
        <a:xfrm>
          <a:off x="658743" y="214123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Collaborate</a:t>
          </a:r>
          <a:endParaRPr lang="en-US" sz="3700" kern="1200" dirty="0"/>
        </a:p>
      </dsp:txBody>
      <dsp:txXfrm>
        <a:off x="658743" y="2141234"/>
        <a:ext cx="2804541" cy="673977"/>
      </dsp:txXfrm>
    </dsp:sp>
    <dsp:sp modelId="{7C97033B-0DBE-4EBB-BBA0-8A4E1E92E54A}">
      <dsp:nvSpPr>
        <dsp:cNvPr id="0" name=""/>
        <dsp:cNvSpPr/>
      </dsp:nvSpPr>
      <dsp:spPr>
        <a:xfrm>
          <a:off x="3809523" y="17216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24E4-ADC3-4083-8FB0-F4E711494691}">
      <dsp:nvSpPr>
        <dsp:cNvPr id="0" name=""/>
        <dsp:cNvSpPr/>
      </dsp:nvSpPr>
      <dsp:spPr>
        <a:xfrm>
          <a:off x="4467379" y="214123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Sharing</a:t>
          </a:r>
          <a:endParaRPr lang="en-US" sz="3700" kern="1200" dirty="0"/>
        </a:p>
      </dsp:txBody>
      <dsp:txXfrm>
        <a:off x="4467379" y="2141234"/>
        <a:ext cx="2804541" cy="673977"/>
      </dsp:txXfrm>
    </dsp:sp>
    <dsp:sp modelId="{4F39EA42-2EAF-4110-AEDA-BC26F98DC546}">
      <dsp:nvSpPr>
        <dsp:cNvPr id="0" name=""/>
        <dsp:cNvSpPr/>
      </dsp:nvSpPr>
      <dsp:spPr>
        <a:xfrm>
          <a:off x="887" y="316145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F0D5E-6038-44DF-B088-4F2AA783BD7E}">
      <dsp:nvSpPr>
        <dsp:cNvPr id="0" name=""/>
        <dsp:cNvSpPr/>
      </dsp:nvSpPr>
      <dsp:spPr>
        <a:xfrm>
          <a:off x="658743" y="513052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Helping</a:t>
          </a:r>
          <a:endParaRPr lang="en-US" sz="3700" kern="1200" dirty="0"/>
        </a:p>
      </dsp:txBody>
      <dsp:txXfrm>
        <a:off x="658743" y="5130524"/>
        <a:ext cx="2804541" cy="673977"/>
      </dsp:txXfrm>
    </dsp:sp>
    <dsp:sp modelId="{F7A4CA43-E470-48C5-AF9D-38118D2F5004}">
      <dsp:nvSpPr>
        <dsp:cNvPr id="0" name=""/>
        <dsp:cNvSpPr/>
      </dsp:nvSpPr>
      <dsp:spPr>
        <a:xfrm>
          <a:off x="3809523" y="316145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5E1E7-DFBB-4730-9A2D-BC7E011F6FDD}">
      <dsp:nvSpPr>
        <dsp:cNvPr id="0" name=""/>
        <dsp:cNvSpPr/>
      </dsp:nvSpPr>
      <dsp:spPr>
        <a:xfrm>
          <a:off x="4467379" y="513052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Participate</a:t>
          </a:r>
          <a:endParaRPr lang="en-US" sz="3700" kern="1200" dirty="0"/>
        </a:p>
      </dsp:txBody>
      <dsp:txXfrm>
        <a:off x="4467379" y="5130524"/>
        <a:ext cx="2804541" cy="67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A42E-EABD-42FB-B12F-5756A54DB760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934A-B97A-4ACE-93FB-3FA6C48C74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60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0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9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5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9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4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B80-9519-4BE3-8337-F55A199E52AB}" type="datetimeFigureOut">
              <a:rPr lang="id-ID" smtClean="0"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" y="476672"/>
            <a:ext cx="9144000" cy="495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THE SMART LEARNING ENVIRONMENT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2871192"/>
          </a:xfrm>
        </p:spPr>
        <p:txBody>
          <a:bodyPr>
            <a:noAutofit/>
          </a:bodyPr>
          <a:lstStyle/>
          <a:p>
            <a:r>
              <a:rPr lang="id-ID" sz="8000" b="1" dirty="0" smtClean="0"/>
              <a:t>M</a:t>
            </a:r>
            <a:r>
              <a:rPr lang="id-ID" sz="5400" dirty="0" smtClean="0"/>
              <a:t>ove them to do something rather than study something</a:t>
            </a:r>
            <a:endParaRPr lang="id-ID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22304" y="1138505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3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6" y="200894"/>
            <a:ext cx="8948550" cy="57986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946" y="3717032"/>
            <a:ext cx="8948549" cy="299695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Give the pupils something to do, not something to learn; and the doing is of such a nature as to demand thinking; learning naturally results.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John Dewey </a:t>
            </a:r>
          </a:p>
        </p:txBody>
      </p:sp>
    </p:spTree>
    <p:extLst>
      <p:ext uri="{BB962C8B-B14F-4D97-AF65-F5344CB8AC3E}">
        <p14:creationId xmlns:p14="http://schemas.microsoft.com/office/powerpoint/2010/main" val="206126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976664" cy="47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052735"/>
            <a:ext cx="4402832" cy="495833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id-ID" dirty="0" smtClean="0"/>
              <a:t>Why can’t my students submit assignments on time?</a:t>
            </a:r>
            <a:br>
              <a:rPr lang="id-ID" dirty="0" smtClean="0"/>
            </a:br>
            <a:r>
              <a:rPr lang="id-ID" dirty="0" smtClean="0"/>
              <a:t>Why are they always not excited to take tests?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8038728" y="506741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d-I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2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48872" cy="4968552"/>
          </a:xfrm>
        </p:spPr>
        <p:txBody>
          <a:bodyPr>
            <a:normAutofit/>
          </a:bodyPr>
          <a:lstStyle/>
          <a:p>
            <a:r>
              <a:rPr lang="id-ID" sz="8900" b="1" dirty="0" smtClean="0"/>
              <a:t>A</a:t>
            </a:r>
            <a:r>
              <a:rPr lang="id-ID" sz="6000" dirty="0" smtClean="0"/>
              <a:t>ssignment and </a:t>
            </a:r>
            <a:r>
              <a:rPr lang="id-ID" sz="6000" b="1" dirty="0" smtClean="0"/>
              <a:t>A</a:t>
            </a:r>
            <a:r>
              <a:rPr lang="id-ID" sz="6000" dirty="0" smtClean="0"/>
              <a:t>ssessment for </a:t>
            </a:r>
            <a:br>
              <a:rPr lang="id-ID" sz="6000" dirty="0" smtClean="0"/>
            </a:br>
            <a:r>
              <a:rPr lang="id-ID" sz="6000" dirty="0" smtClean="0"/>
              <a:t>REAL PURPOSE and REAL AUDIENCE</a:t>
            </a:r>
            <a:endParaRPr lang="id-ID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103948" y="9087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erform for real 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1187624"/>
            <a:ext cx="8208911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404664"/>
            <a:ext cx="8208912" cy="201622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Let them PUBLISH and PERFORM for REAL AUDIENCE not just for the teacher for grading purpose only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707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ORED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" y="476672"/>
            <a:ext cx="85451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my students easily bored 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lesson?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36510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8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584" y="2276872"/>
            <a:ext cx="7488832" cy="13681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8900" b="1" dirty="0" smtClean="0"/>
              <a:t>R</a:t>
            </a:r>
            <a:r>
              <a:rPr lang="id-ID" sz="6000" dirty="0" smtClean="0"/>
              <a:t>elevant Learning</a:t>
            </a:r>
            <a:endParaRPr lang="id-ID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103948" y="90872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1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3606" cy="62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968" y="1700808"/>
            <a:ext cx="3620061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To their Needs and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d-ID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bg1"/>
                </a:solidFill>
              </a:rPr>
              <a:t>To their Future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4642258"/>
              </p:ext>
            </p:extLst>
          </p:nvPr>
        </p:nvGraphicFramePr>
        <p:xfrm>
          <a:off x="1331640" y="980728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60840" cy="6389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Community Service Projects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212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5262425"/>
              </p:ext>
            </p:extLst>
          </p:nvPr>
        </p:nvGraphicFramePr>
        <p:xfrm>
          <a:off x="1115616" y="764704"/>
          <a:ext cx="72728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60840" cy="6389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Team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221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78"/>
            <a:ext cx="8229600" cy="1143000"/>
          </a:xfrm>
        </p:spPr>
        <p:txBody>
          <a:bodyPr/>
          <a:lstStyle/>
          <a:p>
            <a:r>
              <a:rPr lang="id-ID" smtClean="0"/>
              <a:t>Key Questions to Discuss!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37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Why can’t I make my students learn the materials taught the way I want them to</a:t>
            </a:r>
            <a:r>
              <a:rPr lang="id-ID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Why can’t I make them sit still and learn from start to end</a:t>
            </a:r>
            <a:r>
              <a:rPr lang="id-ID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Why can’t my students submit assignments on time</a:t>
            </a:r>
            <a:r>
              <a:rPr lang="id-ID" dirty="0" smtClean="0"/>
              <a:t>? Why </a:t>
            </a:r>
            <a:r>
              <a:rPr lang="id-ID" dirty="0"/>
              <a:t>are they always not excited to take tests</a:t>
            </a:r>
            <a:r>
              <a:rPr lang="id-ID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Why are my students easily bored in during my lesson</a:t>
            </a:r>
            <a:r>
              <a:rPr lang="id-ID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What is the ultimate goal of SMART Learning?</a:t>
            </a:r>
          </a:p>
        </p:txBody>
      </p:sp>
    </p:spTree>
    <p:extLst>
      <p:ext uri="{BB962C8B-B14F-4D97-AF65-F5344CB8AC3E}">
        <p14:creationId xmlns:p14="http://schemas.microsoft.com/office/powerpoint/2010/main" val="96981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0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223664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Future of Learning: Unsupervised Learning</a:t>
            </a:r>
            <a:endParaRPr lang="id-ID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52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climbing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0" y="188640"/>
            <a:ext cx="8526827" cy="63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068960"/>
            <a:ext cx="6069360" cy="3159224"/>
          </a:xfrm>
        </p:spPr>
        <p:txBody>
          <a:bodyPr>
            <a:normAutofit/>
          </a:bodyPr>
          <a:lstStyle/>
          <a:p>
            <a:r>
              <a:rPr lang="id-I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ultimate goal of SMART Learning?</a:t>
            </a:r>
            <a:endParaRPr lang="id-I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234193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9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584" y="2276872"/>
            <a:ext cx="7488832" cy="13681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8900" b="1" dirty="0" smtClean="0"/>
              <a:t>T</a:t>
            </a:r>
            <a:r>
              <a:rPr lang="id-ID" sz="6000" dirty="0" smtClean="0"/>
              <a:t>rasnformation</a:t>
            </a:r>
            <a:endParaRPr lang="id-ID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41277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8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56173" cy="54726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8104" y="4801078"/>
            <a:ext cx="864096" cy="8468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5816" y="4797152"/>
            <a:ext cx="3096344" cy="850782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94116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618" y="4930155"/>
            <a:ext cx="207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5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7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78830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3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id-ID" dirty="0" smtClean="0"/>
              <a:t>So, what</a:t>
            </a:r>
            <a:r>
              <a:rPr lang="en-US" dirty="0" smtClean="0"/>
              <a:t> are</a:t>
            </a:r>
            <a:r>
              <a:rPr lang="id-ID" dirty="0" smtClean="0"/>
              <a:t> the lessons learned?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7604498" cy="52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37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" y="2996952"/>
            <a:ext cx="3220478" cy="214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71668" cy="20932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Summary:</a:t>
            </a:r>
            <a:br>
              <a:rPr lang="id-ID" dirty="0" smtClean="0"/>
            </a:br>
            <a:r>
              <a:rPr lang="id-ID" dirty="0" smtClean="0"/>
              <a:t>SMART Learning Environment</a:t>
            </a:r>
            <a:br>
              <a:rPr lang="id-ID" dirty="0" smtClean="0"/>
            </a:br>
            <a:r>
              <a:rPr lang="id-ID" dirty="0" smtClean="0"/>
              <a:t>(Key elements)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78447"/>
              </p:ext>
            </p:extLst>
          </p:nvPr>
        </p:nvGraphicFramePr>
        <p:xfrm>
          <a:off x="2324472" y="3645024"/>
          <a:ext cx="6424612" cy="1440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306"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S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M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A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R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T</a:t>
                      </a:r>
                      <a:endParaRPr lang="id-ID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854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Student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Movement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Assessment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Relevance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Transformation</a:t>
                      </a:r>
                      <a:endParaRPr lang="id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2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r>
              <a:rPr lang="en-US" dirty="0" smtClean="0"/>
              <a:t>Next, please! </a:t>
            </a:r>
            <a:r>
              <a:rPr lang="en-US" smtClean="0"/>
              <a:t>(03)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779"/>
          <a:stretch/>
        </p:blipFill>
        <p:spPr>
          <a:xfrm>
            <a:off x="539552" y="201306"/>
            <a:ext cx="8201972" cy="632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3744416" cy="583264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can’t I make my students learn the materials taught the way I want them to?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48691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d-I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6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72" t="30515" r="33950" b="13579"/>
          <a:stretch/>
        </p:blipFill>
        <p:spPr>
          <a:xfrm>
            <a:off x="179512" y="1268760"/>
            <a:ext cx="8822313" cy="45550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410" y="404664"/>
            <a:ext cx="8229600" cy="864096"/>
          </a:xfrm>
        </p:spPr>
        <p:txBody>
          <a:bodyPr/>
          <a:lstStyle/>
          <a:p>
            <a:r>
              <a:rPr lang="id-ID" dirty="0" smtClean="0"/>
              <a:t>Digital life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08410" y="5967845"/>
            <a:ext cx="8386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https://newtheory.com/shocking-facts-about-the-millennial-generation/</a:t>
            </a:r>
          </a:p>
        </p:txBody>
      </p:sp>
    </p:spTree>
    <p:extLst>
      <p:ext uri="{BB962C8B-B14F-4D97-AF65-F5344CB8AC3E}">
        <p14:creationId xmlns:p14="http://schemas.microsoft.com/office/powerpoint/2010/main" val="132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id-ID" sz="8000" b="1" dirty="0" smtClean="0"/>
              <a:t>S</a:t>
            </a:r>
            <a:r>
              <a:rPr lang="id-ID" sz="5400" dirty="0" smtClean="0"/>
              <a:t>tudent-centered</a:t>
            </a:r>
            <a:endParaRPr lang="id-ID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22304" y="191683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86132"/>
            <a:ext cx="8764909" cy="5832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128792" cy="1512168"/>
          </a:xfrm>
        </p:spPr>
        <p:txBody>
          <a:bodyPr>
            <a:normAutofit/>
          </a:bodyPr>
          <a:lstStyle/>
          <a:p>
            <a:r>
              <a:rPr lang="id-ID" dirty="0" smtClean="0"/>
              <a:t>Put them in the driver’s seat of their own learning journey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034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78288"/>
            <a:ext cx="8229600" cy="1143000"/>
          </a:xfrm>
        </p:spPr>
        <p:txBody>
          <a:bodyPr>
            <a:noAutofit/>
          </a:bodyPr>
          <a:lstStyle/>
          <a:p>
            <a:r>
              <a:rPr lang="id-ID" dirty="0" smtClean="0"/>
              <a:t>Let them </a:t>
            </a:r>
            <a:r>
              <a:rPr lang="id-ID" dirty="0" smtClean="0"/>
              <a:t>do </a:t>
            </a:r>
            <a:r>
              <a:rPr lang="id-ID" dirty="0" smtClean="0"/>
              <a:t>what they love in </a:t>
            </a:r>
            <a:r>
              <a:rPr lang="id-ID" dirty="0" smtClean="0"/>
              <a:t>their </a:t>
            </a:r>
            <a:r>
              <a:rPr lang="id-ID" dirty="0" smtClean="0"/>
              <a:t>NATURAL ENVIRONMENT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8" y="980728"/>
            <a:ext cx="7488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20688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4" y="18256"/>
            <a:ext cx="872412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1000" y="758988"/>
            <a:ext cx="4831080" cy="591037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id-ID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can’t I make them sit still and learn from start to end?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48691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d-I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300</Words>
  <Application>Microsoft Office PowerPoint</Application>
  <PresentationFormat>On-screen Show (4:3)</PresentationFormat>
  <Paragraphs>64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ELEMENTS OF THE SMART LEARNING ENVIRONMENT</vt:lpstr>
      <vt:lpstr>Key Questions to Discuss!</vt:lpstr>
      <vt:lpstr>Why can’t I make my students learn the materials taught the way I want them to?</vt:lpstr>
      <vt:lpstr>Digital life</vt:lpstr>
      <vt:lpstr>Student-centered</vt:lpstr>
      <vt:lpstr>Put them in the driver’s seat of their own learning journey</vt:lpstr>
      <vt:lpstr>Let them do what they love in their NATURAL ENVIRONMENT</vt:lpstr>
      <vt:lpstr>PowerPoint Presentation</vt:lpstr>
      <vt:lpstr>Why can’t I make them sit still and learn from start to end?</vt:lpstr>
      <vt:lpstr>Move them to do something rather than study something</vt:lpstr>
      <vt:lpstr>Give the pupils something to do, not something to learn; and the doing is of such a nature as to demand thinking; learning naturally results. John Dewey </vt:lpstr>
      <vt:lpstr>Why can’t my students submit assignments on time? Why are they always not excited to take tests?</vt:lpstr>
      <vt:lpstr>Assignment and Assessment for  REAL PURPOSE and REAL AUDIENCE</vt:lpstr>
      <vt:lpstr>Let them PUBLISH and PERFORM for REAL AUDIENCE not just for the teacher for grading purpose only</vt:lpstr>
      <vt:lpstr>Why are my students easily bored during my lesson?</vt:lpstr>
      <vt:lpstr>PowerPoint Presentation</vt:lpstr>
      <vt:lpstr>PowerPoint Presentation</vt:lpstr>
      <vt:lpstr>Community Service Projects</vt:lpstr>
      <vt:lpstr>Team Work</vt:lpstr>
      <vt:lpstr>PowerPoint Presentation</vt:lpstr>
      <vt:lpstr>What is the ultimate goal of SMART Learning?</vt:lpstr>
      <vt:lpstr>PowerPoint Presentation</vt:lpstr>
      <vt:lpstr>PowerPoint Presentation</vt:lpstr>
      <vt:lpstr>PowerPoint Presentation</vt:lpstr>
      <vt:lpstr>PowerPoint Presentation</vt:lpstr>
      <vt:lpstr>So, what are the lessons learned?</vt:lpstr>
      <vt:lpstr>Summary: SMART Learning Environment (Key elements)</vt:lpstr>
      <vt:lpstr>Next, please! (03)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43</cp:revision>
  <dcterms:created xsi:type="dcterms:W3CDTF">2015-05-11T03:08:59Z</dcterms:created>
  <dcterms:modified xsi:type="dcterms:W3CDTF">2018-03-13T12:47:03Z</dcterms:modified>
</cp:coreProperties>
</file>