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1" r:id="rId3"/>
    <p:sldId id="269" r:id="rId4"/>
    <p:sldId id="257" r:id="rId5"/>
    <p:sldId id="258" r:id="rId6"/>
    <p:sldId id="259" r:id="rId7"/>
    <p:sldId id="286" r:id="rId8"/>
    <p:sldId id="264" r:id="rId9"/>
    <p:sldId id="265" r:id="rId10"/>
    <p:sldId id="260" r:id="rId11"/>
    <p:sldId id="290" r:id="rId12"/>
    <p:sldId id="289" r:id="rId13"/>
    <p:sldId id="305" r:id="rId14"/>
    <p:sldId id="272" r:id="rId15"/>
    <p:sldId id="292" r:id="rId16"/>
    <p:sldId id="276" r:id="rId17"/>
    <p:sldId id="306" r:id="rId18"/>
    <p:sldId id="277" r:id="rId19"/>
    <p:sldId id="307" r:id="rId20"/>
    <p:sldId id="278" r:id="rId21"/>
    <p:sldId id="308" r:id="rId22"/>
    <p:sldId id="279" r:id="rId23"/>
    <p:sldId id="309" r:id="rId24"/>
    <p:sldId id="275" r:id="rId25"/>
    <p:sldId id="310" r:id="rId26"/>
    <p:sldId id="311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00080"/>
    <a:srgbClr val="F68426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E74BD-A3AC-47ED-8A83-00385BBB741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76AF8A46-D8A0-428C-A007-9BF6C1CE61E6}">
      <dgm:prSet phldrT="[Text]"/>
      <dgm:spPr/>
      <dgm:t>
        <a:bodyPr/>
        <a:lstStyle/>
        <a:p>
          <a:r>
            <a:rPr lang="id-ID" dirty="0" smtClean="0"/>
            <a:t>1. </a:t>
          </a:r>
          <a:r>
            <a:rPr lang="id-ID" b="1" dirty="0" smtClean="0"/>
            <a:t>REASON</a:t>
          </a:r>
          <a:endParaRPr lang="id-ID" b="1" dirty="0"/>
        </a:p>
      </dgm:t>
    </dgm:pt>
    <dgm:pt modelId="{6365C7A9-C457-49E6-9CA0-C867B1985262}" type="parTrans" cxnId="{1C4C688A-AD90-4391-95A3-42785CA2C300}">
      <dgm:prSet/>
      <dgm:spPr/>
      <dgm:t>
        <a:bodyPr/>
        <a:lstStyle/>
        <a:p>
          <a:endParaRPr lang="id-ID"/>
        </a:p>
      </dgm:t>
    </dgm:pt>
    <dgm:pt modelId="{69159618-132D-4B1D-B444-26F0AA02A8F6}" type="sibTrans" cxnId="{1C4C688A-AD90-4391-95A3-42785CA2C300}">
      <dgm:prSet/>
      <dgm:spPr/>
      <dgm:t>
        <a:bodyPr/>
        <a:lstStyle/>
        <a:p>
          <a:endParaRPr lang="id-ID"/>
        </a:p>
      </dgm:t>
    </dgm:pt>
    <dgm:pt modelId="{B6B73603-5BE7-4FE3-823F-5ED305ECE274}">
      <dgm:prSet phldrT="[Text]"/>
      <dgm:spPr/>
      <dgm:t>
        <a:bodyPr/>
        <a:lstStyle/>
        <a:p>
          <a:r>
            <a:rPr lang="id-ID" dirty="0" smtClean="0"/>
            <a:t>2. </a:t>
          </a:r>
          <a:r>
            <a:rPr lang="id-ID" b="1" dirty="0" smtClean="0"/>
            <a:t>BENEFITS</a:t>
          </a:r>
          <a:endParaRPr lang="id-ID" b="1" dirty="0"/>
        </a:p>
      </dgm:t>
    </dgm:pt>
    <dgm:pt modelId="{C194525B-D8EE-4412-8B20-0611214EAEDD}" type="parTrans" cxnId="{F74921A3-C88D-4E3A-A013-6E981FBF26BA}">
      <dgm:prSet/>
      <dgm:spPr/>
      <dgm:t>
        <a:bodyPr/>
        <a:lstStyle/>
        <a:p>
          <a:endParaRPr lang="id-ID"/>
        </a:p>
      </dgm:t>
    </dgm:pt>
    <dgm:pt modelId="{DB9CB316-6156-4B25-B22E-AE071E4227AA}" type="sibTrans" cxnId="{F74921A3-C88D-4E3A-A013-6E981FBF26BA}">
      <dgm:prSet/>
      <dgm:spPr/>
      <dgm:t>
        <a:bodyPr/>
        <a:lstStyle/>
        <a:p>
          <a:endParaRPr lang="id-ID"/>
        </a:p>
      </dgm:t>
    </dgm:pt>
    <dgm:pt modelId="{66CBF032-24A9-445C-ADE1-88074D272C35}">
      <dgm:prSet phldrT="[Text]"/>
      <dgm:spPr/>
      <dgm:t>
        <a:bodyPr/>
        <a:lstStyle/>
        <a:p>
          <a:r>
            <a:rPr lang="id-ID" dirty="0" smtClean="0"/>
            <a:t>3. </a:t>
          </a:r>
          <a:r>
            <a:rPr lang="id-ID" b="1" dirty="0" smtClean="0"/>
            <a:t>CHANGES</a:t>
          </a:r>
          <a:endParaRPr lang="id-ID" b="1" dirty="0"/>
        </a:p>
      </dgm:t>
    </dgm:pt>
    <dgm:pt modelId="{A2C128E7-BC0F-427C-8AF7-35FE51FBA6EE}" type="parTrans" cxnId="{75278F7A-70AD-46DE-A0A7-88BEAEAFC4B4}">
      <dgm:prSet/>
      <dgm:spPr/>
      <dgm:t>
        <a:bodyPr/>
        <a:lstStyle/>
        <a:p>
          <a:endParaRPr lang="id-ID"/>
        </a:p>
      </dgm:t>
    </dgm:pt>
    <dgm:pt modelId="{79824695-8959-4510-B3AE-647BD25EB957}" type="sibTrans" cxnId="{75278F7A-70AD-46DE-A0A7-88BEAEAFC4B4}">
      <dgm:prSet/>
      <dgm:spPr/>
      <dgm:t>
        <a:bodyPr/>
        <a:lstStyle/>
        <a:p>
          <a:endParaRPr lang="id-ID"/>
        </a:p>
      </dgm:t>
    </dgm:pt>
    <dgm:pt modelId="{095CE6D0-7D98-49AD-B3DA-D2C11778653E}" type="pres">
      <dgm:prSet presAssocID="{C36E74BD-A3AC-47ED-8A83-00385BBB74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0F25B6-E878-496C-B3D9-073854E9C3F8}" type="pres">
      <dgm:prSet presAssocID="{76AF8A46-D8A0-428C-A007-9BF6C1CE61E6}" presName="linNode" presStyleCnt="0"/>
      <dgm:spPr/>
    </dgm:pt>
    <dgm:pt modelId="{08FDED98-B0F3-4BAA-909C-5E85B4DD0BA7}" type="pres">
      <dgm:prSet presAssocID="{76AF8A46-D8A0-428C-A007-9BF6C1CE61E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2923B-209C-4BA0-858D-B5ED7573B733}" type="pres">
      <dgm:prSet presAssocID="{69159618-132D-4B1D-B444-26F0AA02A8F6}" presName="sp" presStyleCnt="0"/>
      <dgm:spPr/>
    </dgm:pt>
    <dgm:pt modelId="{40E2D4E8-7FD5-451A-9954-6E6F715303F5}" type="pres">
      <dgm:prSet presAssocID="{B6B73603-5BE7-4FE3-823F-5ED305ECE274}" presName="linNode" presStyleCnt="0"/>
      <dgm:spPr/>
    </dgm:pt>
    <dgm:pt modelId="{C234CBDF-94B0-4873-AF71-96689E89732B}" type="pres">
      <dgm:prSet presAssocID="{B6B73603-5BE7-4FE3-823F-5ED305ECE27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97BFF-03E8-4519-8867-ADD5DF4C08A0}" type="pres">
      <dgm:prSet presAssocID="{DB9CB316-6156-4B25-B22E-AE071E4227AA}" presName="sp" presStyleCnt="0"/>
      <dgm:spPr/>
    </dgm:pt>
    <dgm:pt modelId="{CCB31777-1E75-4B55-87EC-8A76C364C8D9}" type="pres">
      <dgm:prSet presAssocID="{66CBF032-24A9-445C-ADE1-88074D272C35}" presName="linNode" presStyleCnt="0"/>
      <dgm:spPr/>
    </dgm:pt>
    <dgm:pt modelId="{DF633E9B-FFD2-4D52-B1C0-FBE2499D75B6}" type="pres">
      <dgm:prSet presAssocID="{66CBF032-24A9-445C-ADE1-88074D272C3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4921A3-C88D-4E3A-A013-6E981FBF26BA}" srcId="{C36E74BD-A3AC-47ED-8A83-00385BBB741A}" destId="{B6B73603-5BE7-4FE3-823F-5ED305ECE274}" srcOrd="1" destOrd="0" parTransId="{C194525B-D8EE-4412-8B20-0611214EAEDD}" sibTransId="{DB9CB316-6156-4B25-B22E-AE071E4227AA}"/>
    <dgm:cxn modelId="{2B1B6702-537C-4A10-A6F5-B9E1476B1738}" type="presOf" srcId="{C36E74BD-A3AC-47ED-8A83-00385BBB741A}" destId="{095CE6D0-7D98-49AD-B3DA-D2C11778653E}" srcOrd="0" destOrd="0" presId="urn:microsoft.com/office/officeart/2005/8/layout/vList5"/>
    <dgm:cxn modelId="{9E307F18-F1D8-4D67-8FB4-4CAFD3036F06}" type="presOf" srcId="{76AF8A46-D8A0-428C-A007-9BF6C1CE61E6}" destId="{08FDED98-B0F3-4BAA-909C-5E85B4DD0BA7}" srcOrd="0" destOrd="0" presId="urn:microsoft.com/office/officeart/2005/8/layout/vList5"/>
    <dgm:cxn modelId="{6214FA19-A716-4187-A6C2-C084135933EB}" type="presOf" srcId="{66CBF032-24A9-445C-ADE1-88074D272C35}" destId="{DF633E9B-FFD2-4D52-B1C0-FBE2499D75B6}" srcOrd="0" destOrd="0" presId="urn:microsoft.com/office/officeart/2005/8/layout/vList5"/>
    <dgm:cxn modelId="{1C4C688A-AD90-4391-95A3-42785CA2C300}" srcId="{C36E74BD-A3AC-47ED-8A83-00385BBB741A}" destId="{76AF8A46-D8A0-428C-A007-9BF6C1CE61E6}" srcOrd="0" destOrd="0" parTransId="{6365C7A9-C457-49E6-9CA0-C867B1985262}" sibTransId="{69159618-132D-4B1D-B444-26F0AA02A8F6}"/>
    <dgm:cxn modelId="{75278F7A-70AD-46DE-A0A7-88BEAEAFC4B4}" srcId="{C36E74BD-A3AC-47ED-8A83-00385BBB741A}" destId="{66CBF032-24A9-445C-ADE1-88074D272C35}" srcOrd="2" destOrd="0" parTransId="{A2C128E7-BC0F-427C-8AF7-35FE51FBA6EE}" sibTransId="{79824695-8959-4510-B3AE-647BD25EB957}"/>
    <dgm:cxn modelId="{81193689-082A-4D1B-8209-876F2A5815CD}" type="presOf" srcId="{B6B73603-5BE7-4FE3-823F-5ED305ECE274}" destId="{C234CBDF-94B0-4873-AF71-96689E89732B}" srcOrd="0" destOrd="0" presId="urn:microsoft.com/office/officeart/2005/8/layout/vList5"/>
    <dgm:cxn modelId="{E100F5CB-680F-4F31-B18E-FD5E20C8C9BE}" type="presParOf" srcId="{095CE6D0-7D98-49AD-B3DA-D2C11778653E}" destId="{A60F25B6-E878-496C-B3D9-073854E9C3F8}" srcOrd="0" destOrd="0" presId="urn:microsoft.com/office/officeart/2005/8/layout/vList5"/>
    <dgm:cxn modelId="{D6E5EE22-4D61-447F-93B6-890C6E59254B}" type="presParOf" srcId="{A60F25B6-E878-496C-B3D9-073854E9C3F8}" destId="{08FDED98-B0F3-4BAA-909C-5E85B4DD0BA7}" srcOrd="0" destOrd="0" presId="urn:microsoft.com/office/officeart/2005/8/layout/vList5"/>
    <dgm:cxn modelId="{523C331C-EC3F-4A64-A94A-756B959563CD}" type="presParOf" srcId="{095CE6D0-7D98-49AD-B3DA-D2C11778653E}" destId="{EB72923B-209C-4BA0-858D-B5ED7573B733}" srcOrd="1" destOrd="0" presId="urn:microsoft.com/office/officeart/2005/8/layout/vList5"/>
    <dgm:cxn modelId="{EC063FE3-D606-44CC-B0FC-37D763172AA2}" type="presParOf" srcId="{095CE6D0-7D98-49AD-B3DA-D2C11778653E}" destId="{40E2D4E8-7FD5-451A-9954-6E6F715303F5}" srcOrd="2" destOrd="0" presId="urn:microsoft.com/office/officeart/2005/8/layout/vList5"/>
    <dgm:cxn modelId="{282E19E3-BD18-482F-A1B9-C1F7F998C6E1}" type="presParOf" srcId="{40E2D4E8-7FD5-451A-9954-6E6F715303F5}" destId="{C234CBDF-94B0-4873-AF71-96689E89732B}" srcOrd="0" destOrd="0" presId="urn:microsoft.com/office/officeart/2005/8/layout/vList5"/>
    <dgm:cxn modelId="{7FBF6B9F-6C5F-477A-BB7D-B2D77AD90AD3}" type="presParOf" srcId="{095CE6D0-7D98-49AD-B3DA-D2C11778653E}" destId="{A2797BFF-03E8-4519-8867-ADD5DF4C08A0}" srcOrd="3" destOrd="0" presId="urn:microsoft.com/office/officeart/2005/8/layout/vList5"/>
    <dgm:cxn modelId="{C3749D5D-FA64-43CF-AD2A-E5C8688DBC89}" type="presParOf" srcId="{095CE6D0-7D98-49AD-B3DA-D2C11778653E}" destId="{CCB31777-1E75-4B55-87EC-8A76C364C8D9}" srcOrd="4" destOrd="0" presId="urn:microsoft.com/office/officeart/2005/8/layout/vList5"/>
    <dgm:cxn modelId="{24D3C0CB-41DC-4A44-BA84-1CFAAE33B4B3}" type="presParOf" srcId="{CCB31777-1E75-4B55-87EC-8A76C364C8D9}" destId="{DF633E9B-FFD2-4D52-B1C0-FBE2499D75B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97F485-2B52-473E-B2B8-8D02674BF04C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86DD1F9-EA52-4C91-8E84-507753C5FA46}">
      <dgm:prSet phldrT="[Text]" custT="1"/>
      <dgm:spPr/>
      <dgm:t>
        <a:bodyPr/>
        <a:lstStyle/>
        <a:p>
          <a:r>
            <a:rPr lang="id-ID" sz="1600" dirty="0" smtClean="0"/>
            <a:t>Engage</a:t>
          </a:r>
          <a:endParaRPr lang="id-ID" sz="1600" dirty="0"/>
        </a:p>
      </dgm:t>
    </dgm:pt>
    <dgm:pt modelId="{C7FD4663-C7C5-40E2-A673-5FB8A487BF1C}" type="parTrans" cxnId="{9A7168CE-0297-4DD2-A95B-F7C76A568CBB}">
      <dgm:prSet/>
      <dgm:spPr/>
      <dgm:t>
        <a:bodyPr/>
        <a:lstStyle/>
        <a:p>
          <a:endParaRPr lang="id-ID"/>
        </a:p>
      </dgm:t>
    </dgm:pt>
    <dgm:pt modelId="{FDFAA4BF-8E58-427B-AD3A-A5A1A77FCE3E}" type="sibTrans" cxnId="{9A7168CE-0297-4DD2-A95B-F7C76A568CBB}">
      <dgm:prSet/>
      <dgm:spPr/>
      <dgm:t>
        <a:bodyPr/>
        <a:lstStyle/>
        <a:p>
          <a:endParaRPr lang="id-ID"/>
        </a:p>
      </dgm:t>
    </dgm:pt>
    <dgm:pt modelId="{70E9ABED-25E0-42B3-BA75-42E0744BA628}">
      <dgm:prSet phldrT="[Text]"/>
      <dgm:spPr/>
      <dgm:t>
        <a:bodyPr/>
        <a:lstStyle/>
        <a:p>
          <a:r>
            <a:rPr lang="id-ID" dirty="0" smtClean="0"/>
            <a:t>1</a:t>
          </a:r>
          <a:endParaRPr lang="id-ID" dirty="0"/>
        </a:p>
      </dgm:t>
    </dgm:pt>
    <dgm:pt modelId="{F494E8E1-1557-469E-9506-8A2CBBCC481C}" type="parTrans" cxnId="{1571E48B-ED80-4A7D-A217-2C8D96037447}">
      <dgm:prSet/>
      <dgm:spPr/>
      <dgm:t>
        <a:bodyPr/>
        <a:lstStyle/>
        <a:p>
          <a:endParaRPr lang="id-ID"/>
        </a:p>
      </dgm:t>
    </dgm:pt>
    <dgm:pt modelId="{98CD9FB0-8DAB-45E1-BE20-C4AA5B7E6CB1}" type="sibTrans" cxnId="{1571E48B-ED80-4A7D-A217-2C8D96037447}">
      <dgm:prSet/>
      <dgm:spPr/>
      <dgm:t>
        <a:bodyPr/>
        <a:lstStyle/>
        <a:p>
          <a:endParaRPr lang="id-ID"/>
        </a:p>
      </dgm:t>
    </dgm:pt>
    <dgm:pt modelId="{AAB93593-40EA-4C25-9AAE-09CA1877D751}">
      <dgm:prSet phldrT="[Text]" custT="1"/>
      <dgm:spPr/>
      <dgm:t>
        <a:bodyPr/>
        <a:lstStyle/>
        <a:p>
          <a:r>
            <a:rPr lang="id-ID" sz="1800" dirty="0" smtClean="0"/>
            <a:t>Resources</a:t>
          </a:r>
          <a:endParaRPr lang="id-ID" sz="1800" dirty="0"/>
        </a:p>
      </dgm:t>
    </dgm:pt>
    <dgm:pt modelId="{C88EA4C6-FAA8-4EC9-8F08-E6BF89C9409C}" type="parTrans" cxnId="{DB00A479-BEFE-4744-95F1-021BA4B8F45A}">
      <dgm:prSet/>
      <dgm:spPr/>
      <dgm:t>
        <a:bodyPr/>
        <a:lstStyle/>
        <a:p>
          <a:endParaRPr lang="id-ID"/>
        </a:p>
      </dgm:t>
    </dgm:pt>
    <dgm:pt modelId="{F5D6E4F2-6970-48C5-90D1-6BC600829C54}" type="sibTrans" cxnId="{DB00A479-BEFE-4744-95F1-021BA4B8F45A}">
      <dgm:prSet/>
      <dgm:spPr/>
      <dgm:t>
        <a:bodyPr/>
        <a:lstStyle/>
        <a:p>
          <a:endParaRPr lang="id-ID"/>
        </a:p>
      </dgm:t>
    </dgm:pt>
    <dgm:pt modelId="{138563F7-1EF7-44A2-84D8-011A2443BAFF}">
      <dgm:prSet phldrT="[Text]"/>
      <dgm:spPr/>
      <dgm:t>
        <a:bodyPr/>
        <a:lstStyle/>
        <a:p>
          <a:r>
            <a:rPr lang="id-ID" dirty="0" smtClean="0"/>
            <a:t>2</a:t>
          </a:r>
          <a:endParaRPr lang="id-ID" dirty="0"/>
        </a:p>
      </dgm:t>
    </dgm:pt>
    <dgm:pt modelId="{9D3D48DD-72E6-42F3-A167-8E87946C9411}" type="parTrans" cxnId="{2330AC83-65E7-4C60-81FA-43AD2A465BB9}">
      <dgm:prSet/>
      <dgm:spPr/>
      <dgm:t>
        <a:bodyPr/>
        <a:lstStyle/>
        <a:p>
          <a:endParaRPr lang="id-ID"/>
        </a:p>
      </dgm:t>
    </dgm:pt>
    <dgm:pt modelId="{B33A29C7-4484-4033-AEFF-E723506F5645}" type="sibTrans" cxnId="{2330AC83-65E7-4C60-81FA-43AD2A465BB9}">
      <dgm:prSet/>
      <dgm:spPr/>
      <dgm:t>
        <a:bodyPr/>
        <a:lstStyle/>
        <a:p>
          <a:endParaRPr lang="id-ID"/>
        </a:p>
      </dgm:t>
    </dgm:pt>
    <dgm:pt modelId="{2D13EEE9-D70E-4FE3-9D2C-10D97B2EE286}">
      <dgm:prSet phldrT="[Text]" custT="1"/>
      <dgm:spPr/>
      <dgm:t>
        <a:bodyPr/>
        <a:lstStyle/>
        <a:p>
          <a:r>
            <a:rPr lang="id-ID" sz="1800" dirty="0" smtClean="0"/>
            <a:t>Beyond classroom</a:t>
          </a:r>
          <a:endParaRPr lang="id-ID" sz="1800" dirty="0"/>
        </a:p>
      </dgm:t>
    </dgm:pt>
    <dgm:pt modelId="{E91F74B3-F161-4644-925A-9D2E6C812C79}" type="parTrans" cxnId="{998C8C7C-A1F7-456B-A118-D49BB8922173}">
      <dgm:prSet/>
      <dgm:spPr/>
      <dgm:t>
        <a:bodyPr/>
        <a:lstStyle/>
        <a:p>
          <a:endParaRPr lang="id-ID"/>
        </a:p>
      </dgm:t>
    </dgm:pt>
    <dgm:pt modelId="{6F6E1BA3-9EDB-49AD-BCD5-0BF39EB89B9D}" type="sibTrans" cxnId="{998C8C7C-A1F7-456B-A118-D49BB8922173}">
      <dgm:prSet/>
      <dgm:spPr/>
      <dgm:t>
        <a:bodyPr/>
        <a:lstStyle/>
        <a:p>
          <a:endParaRPr lang="id-ID"/>
        </a:p>
      </dgm:t>
    </dgm:pt>
    <dgm:pt modelId="{ACA83513-D025-4A24-813C-78085C787E76}">
      <dgm:prSet phldrT="[Text]"/>
      <dgm:spPr/>
      <dgm:t>
        <a:bodyPr/>
        <a:lstStyle/>
        <a:p>
          <a:r>
            <a:rPr lang="id-ID" dirty="0" smtClean="0"/>
            <a:t>3</a:t>
          </a:r>
          <a:endParaRPr lang="id-ID" dirty="0"/>
        </a:p>
      </dgm:t>
    </dgm:pt>
    <dgm:pt modelId="{497301CA-98E2-4BB9-98D2-456C388C77D1}" type="parTrans" cxnId="{C34C8E81-9C04-4ACD-AF3F-8671D51DEDBD}">
      <dgm:prSet/>
      <dgm:spPr/>
      <dgm:t>
        <a:bodyPr/>
        <a:lstStyle/>
        <a:p>
          <a:endParaRPr lang="id-ID"/>
        </a:p>
      </dgm:t>
    </dgm:pt>
    <dgm:pt modelId="{301E723A-4411-44B8-825A-F69563C5464D}" type="sibTrans" cxnId="{C34C8E81-9C04-4ACD-AF3F-8671D51DEDBD}">
      <dgm:prSet/>
      <dgm:spPr/>
      <dgm:t>
        <a:bodyPr/>
        <a:lstStyle/>
        <a:p>
          <a:endParaRPr lang="id-ID"/>
        </a:p>
      </dgm:t>
    </dgm:pt>
    <dgm:pt modelId="{8233078C-2233-4922-BC5A-F329EE93CEF3}">
      <dgm:prSet phldrT="[Text]"/>
      <dgm:spPr/>
      <dgm:t>
        <a:bodyPr/>
        <a:lstStyle/>
        <a:p>
          <a:r>
            <a:rPr lang="id-ID" dirty="0" smtClean="0"/>
            <a:t>5</a:t>
          </a:r>
          <a:endParaRPr lang="id-ID" dirty="0"/>
        </a:p>
      </dgm:t>
    </dgm:pt>
    <dgm:pt modelId="{CC020360-CB69-4C9F-BF2B-331623BFEC07}" type="parTrans" cxnId="{33D2DA45-072A-40CD-832A-E020A3695E02}">
      <dgm:prSet/>
      <dgm:spPr/>
      <dgm:t>
        <a:bodyPr/>
        <a:lstStyle/>
        <a:p>
          <a:endParaRPr lang="id-ID"/>
        </a:p>
      </dgm:t>
    </dgm:pt>
    <dgm:pt modelId="{A5B74ED6-539B-4E81-9F42-32A87747CE2B}" type="sibTrans" cxnId="{33D2DA45-072A-40CD-832A-E020A3695E02}">
      <dgm:prSet/>
      <dgm:spPr/>
      <dgm:t>
        <a:bodyPr/>
        <a:lstStyle/>
        <a:p>
          <a:endParaRPr lang="id-ID"/>
        </a:p>
      </dgm:t>
    </dgm:pt>
    <dgm:pt modelId="{F52B12ED-8A56-4983-9827-7BCCAA4A42C9}">
      <dgm:prSet phldrT="[Text]" custT="1"/>
      <dgm:spPr/>
      <dgm:t>
        <a:bodyPr/>
        <a:lstStyle/>
        <a:p>
          <a:r>
            <a:rPr lang="id-ID" sz="1800" dirty="0" smtClean="0"/>
            <a:t>Multimedia</a:t>
          </a:r>
          <a:endParaRPr lang="id-ID" sz="1800" dirty="0"/>
        </a:p>
      </dgm:t>
    </dgm:pt>
    <dgm:pt modelId="{C6C45B5D-BDC1-4E43-8D97-A74B4B42FA32}" type="parTrans" cxnId="{E9A674FA-D5B7-42B3-B0F8-6427E708A224}">
      <dgm:prSet/>
      <dgm:spPr/>
      <dgm:t>
        <a:bodyPr/>
        <a:lstStyle/>
        <a:p>
          <a:endParaRPr lang="id-ID"/>
        </a:p>
      </dgm:t>
    </dgm:pt>
    <dgm:pt modelId="{B3B0354D-B9A0-4796-80FC-CF77895C3048}" type="sibTrans" cxnId="{E9A674FA-D5B7-42B3-B0F8-6427E708A224}">
      <dgm:prSet/>
      <dgm:spPr/>
      <dgm:t>
        <a:bodyPr/>
        <a:lstStyle/>
        <a:p>
          <a:endParaRPr lang="id-ID"/>
        </a:p>
      </dgm:t>
    </dgm:pt>
    <dgm:pt modelId="{FA7ACB0A-1520-48E8-B38D-BC33E7D02FCE}">
      <dgm:prSet phldrT="[Text]"/>
      <dgm:spPr/>
      <dgm:t>
        <a:bodyPr/>
        <a:lstStyle/>
        <a:p>
          <a:r>
            <a:rPr lang="id-ID" dirty="0" smtClean="0"/>
            <a:t>4</a:t>
          </a:r>
          <a:endParaRPr lang="id-ID" dirty="0"/>
        </a:p>
      </dgm:t>
    </dgm:pt>
    <dgm:pt modelId="{D497B95A-65D6-46AD-A7D2-8C9563A22E1C}" type="parTrans" cxnId="{523B5FFC-7C2A-48DC-84FE-FAE22616BB99}">
      <dgm:prSet/>
      <dgm:spPr/>
      <dgm:t>
        <a:bodyPr/>
        <a:lstStyle/>
        <a:p>
          <a:endParaRPr lang="id-ID"/>
        </a:p>
      </dgm:t>
    </dgm:pt>
    <dgm:pt modelId="{88B4E229-DCF7-41E8-9C0B-879E6C0C1A07}" type="sibTrans" cxnId="{523B5FFC-7C2A-48DC-84FE-FAE22616BB99}">
      <dgm:prSet/>
      <dgm:spPr/>
      <dgm:t>
        <a:bodyPr/>
        <a:lstStyle/>
        <a:p>
          <a:endParaRPr lang="id-ID"/>
        </a:p>
      </dgm:t>
    </dgm:pt>
    <dgm:pt modelId="{4E2004BB-67E0-4D08-B7E9-4C83888118EF}">
      <dgm:prSet phldrT="[Text]" custT="1"/>
      <dgm:spPr/>
      <dgm:t>
        <a:bodyPr/>
        <a:lstStyle/>
        <a:p>
          <a:r>
            <a:rPr lang="id-ID" sz="1800" dirty="0" smtClean="0"/>
            <a:t>Collaborate</a:t>
          </a:r>
          <a:endParaRPr lang="id-ID" sz="1800" dirty="0"/>
        </a:p>
      </dgm:t>
    </dgm:pt>
    <dgm:pt modelId="{CA11CF18-1728-4067-AB7B-56225D133D2C}" type="parTrans" cxnId="{3012F3CA-92B2-4A90-B701-83584B4F6D00}">
      <dgm:prSet/>
      <dgm:spPr/>
      <dgm:t>
        <a:bodyPr/>
        <a:lstStyle/>
        <a:p>
          <a:endParaRPr lang="id-ID"/>
        </a:p>
      </dgm:t>
    </dgm:pt>
    <dgm:pt modelId="{EC4AC8D8-A026-46AE-A9F4-1E797036293E}" type="sibTrans" cxnId="{3012F3CA-92B2-4A90-B701-83584B4F6D00}">
      <dgm:prSet/>
      <dgm:spPr/>
      <dgm:t>
        <a:bodyPr/>
        <a:lstStyle/>
        <a:p>
          <a:endParaRPr lang="id-ID"/>
        </a:p>
      </dgm:t>
    </dgm:pt>
    <dgm:pt modelId="{FA4E19EE-F95B-4E6B-BD19-06B9884EC445}">
      <dgm:prSet phldrT="[Text]" custT="1"/>
      <dgm:spPr/>
      <dgm:t>
        <a:bodyPr/>
        <a:lstStyle/>
        <a:p>
          <a:r>
            <a:rPr lang="id-ID" sz="1800" dirty="0" smtClean="0"/>
            <a:t>Real time</a:t>
          </a:r>
          <a:endParaRPr lang="id-ID" sz="1800" dirty="0"/>
        </a:p>
      </dgm:t>
    </dgm:pt>
    <dgm:pt modelId="{55595695-55D6-4057-AA9D-4A27E077BCEC}" type="parTrans" cxnId="{F6DA319A-2BE9-4C18-AF10-B1854EBD54E1}">
      <dgm:prSet/>
      <dgm:spPr/>
      <dgm:t>
        <a:bodyPr/>
        <a:lstStyle/>
        <a:p>
          <a:endParaRPr lang="id-ID"/>
        </a:p>
      </dgm:t>
    </dgm:pt>
    <dgm:pt modelId="{70E013CF-F993-4E5E-ACD8-5E467CF4BD25}" type="sibTrans" cxnId="{F6DA319A-2BE9-4C18-AF10-B1854EBD54E1}">
      <dgm:prSet/>
      <dgm:spPr/>
      <dgm:t>
        <a:bodyPr/>
        <a:lstStyle/>
        <a:p>
          <a:endParaRPr lang="id-ID"/>
        </a:p>
      </dgm:t>
    </dgm:pt>
    <dgm:pt modelId="{00AC5867-7EDE-479B-B15F-99ADBF6DE93E}">
      <dgm:prSet phldrT="[Text]"/>
      <dgm:spPr/>
      <dgm:t>
        <a:bodyPr/>
        <a:lstStyle/>
        <a:p>
          <a:r>
            <a:rPr lang="id-ID" dirty="0" smtClean="0"/>
            <a:t>6</a:t>
          </a:r>
          <a:endParaRPr lang="id-ID" dirty="0"/>
        </a:p>
      </dgm:t>
    </dgm:pt>
    <dgm:pt modelId="{F64DB3C8-BB98-453A-8103-CACDEF763E30}" type="parTrans" cxnId="{12DE043B-AE48-49C2-8899-C7F406060CEB}">
      <dgm:prSet/>
      <dgm:spPr/>
      <dgm:t>
        <a:bodyPr/>
        <a:lstStyle/>
        <a:p>
          <a:endParaRPr lang="id-ID"/>
        </a:p>
      </dgm:t>
    </dgm:pt>
    <dgm:pt modelId="{73C0C975-27E5-42CC-9349-88D934696924}" type="sibTrans" cxnId="{12DE043B-AE48-49C2-8899-C7F406060CEB}">
      <dgm:prSet/>
      <dgm:spPr/>
      <dgm:t>
        <a:bodyPr/>
        <a:lstStyle/>
        <a:p>
          <a:endParaRPr lang="id-ID"/>
        </a:p>
      </dgm:t>
    </dgm:pt>
    <dgm:pt modelId="{926092DD-7ACB-4CF8-8FEB-A28C1E1C13B9}" type="pres">
      <dgm:prSet presAssocID="{3597F485-2B52-473E-B2B8-8D02674BF04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CC78752-7D7B-4899-A707-F2E323F6998E}" type="pres">
      <dgm:prSet presAssocID="{786DD1F9-EA52-4C91-8E84-507753C5FA46}" presName="composite" presStyleCnt="0"/>
      <dgm:spPr/>
    </dgm:pt>
    <dgm:pt modelId="{BA177F70-78CF-4C3A-8534-82518973F579}" type="pres">
      <dgm:prSet presAssocID="{786DD1F9-EA52-4C91-8E84-507753C5FA46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2EF4BD-E512-4987-936B-C1B7C8A86A00}" type="pres">
      <dgm:prSet presAssocID="{786DD1F9-EA52-4C91-8E84-507753C5FA46}" presName="Image" presStyleLbl="b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352B075-B9A5-4EB2-889E-C61BAAC2F96F}" type="pres">
      <dgm:prSet presAssocID="{786DD1F9-EA52-4C91-8E84-507753C5FA46}" presName="ChildText" presStyleLbl="fgAcc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E43BB-A6EB-40D6-97B2-534CF9838BE6}" type="pres">
      <dgm:prSet presAssocID="{FDFAA4BF-8E58-427B-AD3A-A5A1A77FCE3E}" presName="sibTrans" presStyleCnt="0"/>
      <dgm:spPr/>
    </dgm:pt>
    <dgm:pt modelId="{5F3286E9-7061-459A-BCC6-6737C4A28CB0}" type="pres">
      <dgm:prSet presAssocID="{AAB93593-40EA-4C25-9AAE-09CA1877D751}" presName="composite" presStyleCnt="0"/>
      <dgm:spPr/>
    </dgm:pt>
    <dgm:pt modelId="{98911F44-8106-486B-8240-20DC6EB633AA}" type="pres">
      <dgm:prSet presAssocID="{AAB93593-40EA-4C25-9AAE-09CA1877D751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1C514-1E77-42CF-B367-474B328B1D57}" type="pres">
      <dgm:prSet presAssocID="{AAB93593-40EA-4C25-9AAE-09CA1877D751}" presName="Image" presStyleLbl="b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38BEC62-AC9D-4CD7-944A-D594704EE542}" type="pres">
      <dgm:prSet presAssocID="{AAB93593-40EA-4C25-9AAE-09CA1877D751}" presName="ChildText" presStyleLbl="fgAcc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55110-4FE5-4BA5-B3CF-E9515A06A5E9}" type="pres">
      <dgm:prSet presAssocID="{F5D6E4F2-6970-48C5-90D1-6BC600829C54}" presName="sibTrans" presStyleCnt="0"/>
      <dgm:spPr/>
    </dgm:pt>
    <dgm:pt modelId="{21A031DE-283F-409C-BB3B-5FE880F27834}" type="pres">
      <dgm:prSet presAssocID="{2D13EEE9-D70E-4FE3-9D2C-10D97B2EE286}" presName="composite" presStyleCnt="0"/>
      <dgm:spPr/>
    </dgm:pt>
    <dgm:pt modelId="{2B9BEFF7-206A-41F7-863D-02B21842C394}" type="pres">
      <dgm:prSet presAssocID="{2D13EEE9-D70E-4FE3-9D2C-10D97B2EE286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CE16B5-37AC-4EF0-B719-17F97FC0CD2E}" type="pres">
      <dgm:prSet presAssocID="{2D13EEE9-D70E-4FE3-9D2C-10D97B2EE286}" presName="Image" presStyleLbl="b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1E930B9-CABD-4D9C-B01F-0B2374062DC9}" type="pres">
      <dgm:prSet presAssocID="{2D13EEE9-D70E-4FE3-9D2C-10D97B2EE286}" presName="ChildText" presStyleLbl="fgAcc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45DA19-BA96-486D-83B2-91570B9FBFDE}" type="pres">
      <dgm:prSet presAssocID="{6F6E1BA3-9EDB-49AD-BCD5-0BF39EB89B9D}" presName="sibTrans" presStyleCnt="0"/>
      <dgm:spPr/>
    </dgm:pt>
    <dgm:pt modelId="{77DA5044-EC3A-4250-B2B3-51D1CFF3B93A}" type="pres">
      <dgm:prSet presAssocID="{F52B12ED-8A56-4983-9827-7BCCAA4A42C9}" presName="composite" presStyleCnt="0"/>
      <dgm:spPr/>
    </dgm:pt>
    <dgm:pt modelId="{FBC6D193-92E9-47E0-A514-DC46553D3812}" type="pres">
      <dgm:prSet presAssocID="{F52B12ED-8A56-4983-9827-7BCCAA4A42C9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90561-49C7-46FF-AD17-64A462338B25}" type="pres">
      <dgm:prSet presAssocID="{F52B12ED-8A56-4983-9827-7BCCAA4A42C9}" presName="Image" presStyleLbl="b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839BF17-0E3B-4593-8243-357686042184}" type="pres">
      <dgm:prSet presAssocID="{F52B12ED-8A56-4983-9827-7BCCAA4A42C9}" presName="ChildText" presStyleLbl="fgAcc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EB318C-3FF7-4F08-884C-4BBF06FA8623}" type="pres">
      <dgm:prSet presAssocID="{B3B0354D-B9A0-4796-80FC-CF77895C3048}" presName="sibTrans" presStyleCnt="0"/>
      <dgm:spPr/>
    </dgm:pt>
    <dgm:pt modelId="{23B900B0-BF1D-4F45-B346-0059DF14F125}" type="pres">
      <dgm:prSet presAssocID="{4E2004BB-67E0-4D08-B7E9-4C83888118EF}" presName="composite" presStyleCnt="0"/>
      <dgm:spPr/>
    </dgm:pt>
    <dgm:pt modelId="{D7910331-DC12-49A6-8FAE-1E33029F4B7C}" type="pres">
      <dgm:prSet presAssocID="{4E2004BB-67E0-4D08-B7E9-4C83888118EF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4B961-354C-4544-BA06-B2F09A526A92}" type="pres">
      <dgm:prSet presAssocID="{4E2004BB-67E0-4D08-B7E9-4C83888118EF}" presName="Image" presStyleLbl="b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75378B6B-F5EA-4F78-9094-6DD3D553244A}" type="pres">
      <dgm:prSet presAssocID="{4E2004BB-67E0-4D08-B7E9-4C83888118EF}" presName="ChildText" presStyleLbl="fgAcc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2E9057-D84B-4B71-82D8-7B27F2510A8E}" type="pres">
      <dgm:prSet presAssocID="{EC4AC8D8-A026-46AE-A9F4-1E797036293E}" presName="sibTrans" presStyleCnt="0"/>
      <dgm:spPr/>
    </dgm:pt>
    <dgm:pt modelId="{351BFA58-43EF-4D2E-8B06-EBA9C93588DC}" type="pres">
      <dgm:prSet presAssocID="{FA4E19EE-F95B-4E6B-BD19-06B9884EC445}" presName="composite" presStyleCnt="0"/>
      <dgm:spPr/>
    </dgm:pt>
    <dgm:pt modelId="{E7D44214-CB43-402B-856F-5DBF43991D6B}" type="pres">
      <dgm:prSet presAssocID="{FA4E19EE-F95B-4E6B-BD19-06B9884EC445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73F66-D60A-4F74-A1D5-AE246A2E62F2}" type="pres">
      <dgm:prSet presAssocID="{FA4E19EE-F95B-4E6B-BD19-06B9884EC445}" presName="Image" presStyleLbl="b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573C8B87-C358-4800-B2A5-7FCD07F8CA4F}" type="pres">
      <dgm:prSet presAssocID="{FA4E19EE-F95B-4E6B-BD19-06B9884EC445}" presName="ChildText" presStyleLbl="fgAcc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DA319A-2BE9-4C18-AF10-B1854EBD54E1}" srcId="{3597F485-2B52-473E-B2B8-8D02674BF04C}" destId="{FA4E19EE-F95B-4E6B-BD19-06B9884EC445}" srcOrd="5" destOrd="0" parTransId="{55595695-55D6-4057-AA9D-4A27E077BCEC}" sibTransId="{70E013CF-F993-4E5E-ACD8-5E467CF4BD25}"/>
    <dgm:cxn modelId="{F71238BC-DE09-4C2C-9888-8C004AA7F551}" type="presOf" srcId="{8233078C-2233-4922-BC5A-F329EE93CEF3}" destId="{75378B6B-F5EA-4F78-9094-6DD3D553244A}" srcOrd="0" destOrd="0" presId="urn:microsoft.com/office/officeart/2008/layout/TitledPictureBlocks"/>
    <dgm:cxn modelId="{E9A674FA-D5B7-42B3-B0F8-6427E708A224}" srcId="{3597F485-2B52-473E-B2B8-8D02674BF04C}" destId="{F52B12ED-8A56-4983-9827-7BCCAA4A42C9}" srcOrd="3" destOrd="0" parTransId="{C6C45B5D-BDC1-4E43-8D97-A74B4B42FA32}" sibTransId="{B3B0354D-B9A0-4796-80FC-CF77895C3048}"/>
    <dgm:cxn modelId="{00C67B14-9EB4-435A-B82E-CB33307A746C}" type="presOf" srcId="{786DD1F9-EA52-4C91-8E84-507753C5FA46}" destId="{BA177F70-78CF-4C3A-8534-82518973F579}" srcOrd="0" destOrd="0" presId="urn:microsoft.com/office/officeart/2008/layout/TitledPictureBlocks"/>
    <dgm:cxn modelId="{56CBA6C5-ACF6-4493-B84E-9B25F3F2EE1F}" type="presOf" srcId="{ACA83513-D025-4A24-813C-78085C787E76}" destId="{51E930B9-CABD-4D9C-B01F-0B2374062DC9}" srcOrd="0" destOrd="0" presId="urn:microsoft.com/office/officeart/2008/layout/TitledPictureBlocks"/>
    <dgm:cxn modelId="{43133384-570A-417A-849A-B8F980F3E1E8}" type="presOf" srcId="{FA7ACB0A-1520-48E8-B38D-BC33E7D02FCE}" destId="{B839BF17-0E3B-4593-8243-357686042184}" srcOrd="0" destOrd="0" presId="urn:microsoft.com/office/officeart/2008/layout/TitledPictureBlocks"/>
    <dgm:cxn modelId="{C34C8E81-9C04-4ACD-AF3F-8671D51DEDBD}" srcId="{2D13EEE9-D70E-4FE3-9D2C-10D97B2EE286}" destId="{ACA83513-D025-4A24-813C-78085C787E76}" srcOrd="0" destOrd="0" parTransId="{497301CA-98E2-4BB9-98D2-456C388C77D1}" sibTransId="{301E723A-4411-44B8-825A-F69563C5464D}"/>
    <dgm:cxn modelId="{A5508A70-CF99-403E-AC10-419FBFF7E4E6}" type="presOf" srcId="{AAB93593-40EA-4C25-9AAE-09CA1877D751}" destId="{98911F44-8106-486B-8240-20DC6EB633AA}" srcOrd="0" destOrd="0" presId="urn:microsoft.com/office/officeart/2008/layout/TitledPictureBlocks"/>
    <dgm:cxn modelId="{12DE043B-AE48-49C2-8899-C7F406060CEB}" srcId="{FA4E19EE-F95B-4E6B-BD19-06B9884EC445}" destId="{00AC5867-7EDE-479B-B15F-99ADBF6DE93E}" srcOrd="0" destOrd="0" parTransId="{F64DB3C8-BB98-453A-8103-CACDEF763E30}" sibTransId="{73C0C975-27E5-42CC-9349-88D934696924}"/>
    <dgm:cxn modelId="{CC2F828F-6FD8-4C33-B7EA-9DE7F354E70F}" type="presOf" srcId="{138563F7-1EF7-44A2-84D8-011A2443BAFF}" destId="{238BEC62-AC9D-4CD7-944A-D594704EE542}" srcOrd="0" destOrd="0" presId="urn:microsoft.com/office/officeart/2008/layout/TitledPictureBlocks"/>
    <dgm:cxn modelId="{8248CDD5-8640-44DD-B604-38DB4E88E598}" type="presOf" srcId="{FA4E19EE-F95B-4E6B-BD19-06B9884EC445}" destId="{E7D44214-CB43-402B-856F-5DBF43991D6B}" srcOrd="0" destOrd="0" presId="urn:microsoft.com/office/officeart/2008/layout/TitledPictureBlocks"/>
    <dgm:cxn modelId="{998C8C7C-A1F7-456B-A118-D49BB8922173}" srcId="{3597F485-2B52-473E-B2B8-8D02674BF04C}" destId="{2D13EEE9-D70E-4FE3-9D2C-10D97B2EE286}" srcOrd="2" destOrd="0" parTransId="{E91F74B3-F161-4644-925A-9D2E6C812C79}" sibTransId="{6F6E1BA3-9EDB-49AD-BCD5-0BF39EB89B9D}"/>
    <dgm:cxn modelId="{9A7168CE-0297-4DD2-A95B-F7C76A568CBB}" srcId="{3597F485-2B52-473E-B2B8-8D02674BF04C}" destId="{786DD1F9-EA52-4C91-8E84-507753C5FA46}" srcOrd="0" destOrd="0" parTransId="{C7FD4663-C7C5-40E2-A673-5FB8A487BF1C}" sibTransId="{FDFAA4BF-8E58-427B-AD3A-A5A1A77FCE3E}"/>
    <dgm:cxn modelId="{33D2DA45-072A-40CD-832A-E020A3695E02}" srcId="{4E2004BB-67E0-4D08-B7E9-4C83888118EF}" destId="{8233078C-2233-4922-BC5A-F329EE93CEF3}" srcOrd="0" destOrd="0" parTransId="{CC020360-CB69-4C9F-BF2B-331623BFEC07}" sibTransId="{A5B74ED6-539B-4E81-9F42-32A87747CE2B}"/>
    <dgm:cxn modelId="{523B5FFC-7C2A-48DC-84FE-FAE22616BB99}" srcId="{F52B12ED-8A56-4983-9827-7BCCAA4A42C9}" destId="{FA7ACB0A-1520-48E8-B38D-BC33E7D02FCE}" srcOrd="0" destOrd="0" parTransId="{D497B95A-65D6-46AD-A7D2-8C9563A22E1C}" sibTransId="{88B4E229-DCF7-41E8-9C0B-879E6C0C1A07}"/>
    <dgm:cxn modelId="{BCD86226-85F4-4B75-A35E-74249891623A}" type="presOf" srcId="{2D13EEE9-D70E-4FE3-9D2C-10D97B2EE286}" destId="{2B9BEFF7-206A-41F7-863D-02B21842C394}" srcOrd="0" destOrd="0" presId="urn:microsoft.com/office/officeart/2008/layout/TitledPictureBlocks"/>
    <dgm:cxn modelId="{D1735AFA-BDFF-461C-B4A9-60F24482F8F9}" type="presOf" srcId="{70E9ABED-25E0-42B3-BA75-42E0744BA628}" destId="{0352B075-B9A5-4EB2-889E-C61BAAC2F96F}" srcOrd="0" destOrd="0" presId="urn:microsoft.com/office/officeart/2008/layout/TitledPictureBlocks"/>
    <dgm:cxn modelId="{A950FC6F-FA47-447C-97AD-ABF4CD6AC45C}" type="presOf" srcId="{4E2004BB-67E0-4D08-B7E9-4C83888118EF}" destId="{D7910331-DC12-49A6-8FAE-1E33029F4B7C}" srcOrd="0" destOrd="0" presId="urn:microsoft.com/office/officeart/2008/layout/TitledPictureBlocks"/>
    <dgm:cxn modelId="{2330AC83-65E7-4C60-81FA-43AD2A465BB9}" srcId="{AAB93593-40EA-4C25-9AAE-09CA1877D751}" destId="{138563F7-1EF7-44A2-84D8-011A2443BAFF}" srcOrd="0" destOrd="0" parTransId="{9D3D48DD-72E6-42F3-A167-8E87946C9411}" sibTransId="{B33A29C7-4484-4033-AEFF-E723506F5645}"/>
    <dgm:cxn modelId="{94F8771C-BCC9-41BD-A9B7-63E4704DB235}" type="presOf" srcId="{F52B12ED-8A56-4983-9827-7BCCAA4A42C9}" destId="{FBC6D193-92E9-47E0-A514-DC46553D3812}" srcOrd="0" destOrd="0" presId="urn:microsoft.com/office/officeart/2008/layout/TitledPictureBlocks"/>
    <dgm:cxn modelId="{C46B2B0E-A63A-4C7E-AC61-E4FAC400CDA8}" type="presOf" srcId="{3597F485-2B52-473E-B2B8-8D02674BF04C}" destId="{926092DD-7ACB-4CF8-8FEB-A28C1E1C13B9}" srcOrd="0" destOrd="0" presId="urn:microsoft.com/office/officeart/2008/layout/TitledPictureBlocks"/>
    <dgm:cxn modelId="{7CC0F1FC-B655-4649-A1C2-298A416B1E7D}" type="presOf" srcId="{00AC5867-7EDE-479B-B15F-99ADBF6DE93E}" destId="{573C8B87-C358-4800-B2A5-7FCD07F8CA4F}" srcOrd="0" destOrd="0" presId="urn:microsoft.com/office/officeart/2008/layout/TitledPictureBlocks"/>
    <dgm:cxn modelId="{DB00A479-BEFE-4744-95F1-021BA4B8F45A}" srcId="{3597F485-2B52-473E-B2B8-8D02674BF04C}" destId="{AAB93593-40EA-4C25-9AAE-09CA1877D751}" srcOrd="1" destOrd="0" parTransId="{C88EA4C6-FAA8-4EC9-8F08-E6BF89C9409C}" sibTransId="{F5D6E4F2-6970-48C5-90D1-6BC600829C54}"/>
    <dgm:cxn modelId="{1571E48B-ED80-4A7D-A217-2C8D96037447}" srcId="{786DD1F9-EA52-4C91-8E84-507753C5FA46}" destId="{70E9ABED-25E0-42B3-BA75-42E0744BA628}" srcOrd="0" destOrd="0" parTransId="{F494E8E1-1557-469E-9506-8A2CBBCC481C}" sibTransId="{98CD9FB0-8DAB-45E1-BE20-C4AA5B7E6CB1}"/>
    <dgm:cxn modelId="{3012F3CA-92B2-4A90-B701-83584B4F6D00}" srcId="{3597F485-2B52-473E-B2B8-8D02674BF04C}" destId="{4E2004BB-67E0-4D08-B7E9-4C83888118EF}" srcOrd="4" destOrd="0" parTransId="{CA11CF18-1728-4067-AB7B-56225D133D2C}" sibTransId="{EC4AC8D8-A026-46AE-A9F4-1E797036293E}"/>
    <dgm:cxn modelId="{5040FEBF-3813-421B-8895-E1E2AA3DA4D1}" type="presParOf" srcId="{926092DD-7ACB-4CF8-8FEB-A28C1E1C13B9}" destId="{BCC78752-7D7B-4899-A707-F2E323F6998E}" srcOrd="0" destOrd="0" presId="urn:microsoft.com/office/officeart/2008/layout/TitledPictureBlocks"/>
    <dgm:cxn modelId="{C29FBBEC-3763-4F6D-9B68-719D7D7D897A}" type="presParOf" srcId="{BCC78752-7D7B-4899-A707-F2E323F6998E}" destId="{BA177F70-78CF-4C3A-8534-82518973F579}" srcOrd="0" destOrd="0" presId="urn:microsoft.com/office/officeart/2008/layout/TitledPictureBlocks"/>
    <dgm:cxn modelId="{3F467D4B-5B80-4AF8-8574-5F25F065BD93}" type="presParOf" srcId="{BCC78752-7D7B-4899-A707-F2E323F6998E}" destId="{1D2EF4BD-E512-4987-936B-C1B7C8A86A00}" srcOrd="1" destOrd="0" presId="urn:microsoft.com/office/officeart/2008/layout/TitledPictureBlocks"/>
    <dgm:cxn modelId="{89CC3FF3-AD01-4B43-9F1E-1B0B89CAB1B8}" type="presParOf" srcId="{BCC78752-7D7B-4899-A707-F2E323F6998E}" destId="{0352B075-B9A5-4EB2-889E-C61BAAC2F96F}" srcOrd="2" destOrd="0" presId="urn:microsoft.com/office/officeart/2008/layout/TitledPictureBlocks"/>
    <dgm:cxn modelId="{C75B2E25-4E2B-4BF1-9E34-76D4921580CD}" type="presParOf" srcId="{926092DD-7ACB-4CF8-8FEB-A28C1E1C13B9}" destId="{317E43BB-A6EB-40D6-97B2-534CF9838BE6}" srcOrd="1" destOrd="0" presId="urn:microsoft.com/office/officeart/2008/layout/TitledPictureBlocks"/>
    <dgm:cxn modelId="{F435F7A5-A49A-4898-9CF6-E36FFF55DF90}" type="presParOf" srcId="{926092DD-7ACB-4CF8-8FEB-A28C1E1C13B9}" destId="{5F3286E9-7061-459A-BCC6-6737C4A28CB0}" srcOrd="2" destOrd="0" presId="urn:microsoft.com/office/officeart/2008/layout/TitledPictureBlocks"/>
    <dgm:cxn modelId="{1BBF43CE-8AD9-40A8-BEC3-AD155EDA5F63}" type="presParOf" srcId="{5F3286E9-7061-459A-BCC6-6737C4A28CB0}" destId="{98911F44-8106-486B-8240-20DC6EB633AA}" srcOrd="0" destOrd="0" presId="urn:microsoft.com/office/officeart/2008/layout/TitledPictureBlocks"/>
    <dgm:cxn modelId="{BEA16BD5-BFCB-4BF3-8BBB-F01109F97F63}" type="presParOf" srcId="{5F3286E9-7061-459A-BCC6-6737C4A28CB0}" destId="{9731C514-1E77-42CF-B367-474B328B1D57}" srcOrd="1" destOrd="0" presId="urn:microsoft.com/office/officeart/2008/layout/TitledPictureBlocks"/>
    <dgm:cxn modelId="{67872BDD-3766-48AE-B6C8-DCDE4760A459}" type="presParOf" srcId="{5F3286E9-7061-459A-BCC6-6737C4A28CB0}" destId="{238BEC62-AC9D-4CD7-944A-D594704EE542}" srcOrd="2" destOrd="0" presId="urn:microsoft.com/office/officeart/2008/layout/TitledPictureBlocks"/>
    <dgm:cxn modelId="{D1833CA8-5BD8-45B8-9053-FFCD06A49D12}" type="presParOf" srcId="{926092DD-7ACB-4CF8-8FEB-A28C1E1C13B9}" destId="{FE055110-4FE5-4BA5-B3CF-E9515A06A5E9}" srcOrd="3" destOrd="0" presId="urn:microsoft.com/office/officeart/2008/layout/TitledPictureBlocks"/>
    <dgm:cxn modelId="{EEBCDDCA-96B4-4937-9B9D-E10BB94953F4}" type="presParOf" srcId="{926092DD-7ACB-4CF8-8FEB-A28C1E1C13B9}" destId="{21A031DE-283F-409C-BB3B-5FE880F27834}" srcOrd="4" destOrd="0" presId="urn:microsoft.com/office/officeart/2008/layout/TitledPictureBlocks"/>
    <dgm:cxn modelId="{FB776CDA-9583-4D09-9A9C-2A418E81A436}" type="presParOf" srcId="{21A031DE-283F-409C-BB3B-5FE880F27834}" destId="{2B9BEFF7-206A-41F7-863D-02B21842C394}" srcOrd="0" destOrd="0" presId="urn:microsoft.com/office/officeart/2008/layout/TitledPictureBlocks"/>
    <dgm:cxn modelId="{6C80F552-0EE3-4B7F-B979-3F2AC19CEF8F}" type="presParOf" srcId="{21A031DE-283F-409C-BB3B-5FE880F27834}" destId="{F2CE16B5-37AC-4EF0-B719-17F97FC0CD2E}" srcOrd="1" destOrd="0" presId="urn:microsoft.com/office/officeart/2008/layout/TitledPictureBlocks"/>
    <dgm:cxn modelId="{9E3E473B-BE58-4C51-B485-5CCB18780F8E}" type="presParOf" srcId="{21A031DE-283F-409C-BB3B-5FE880F27834}" destId="{51E930B9-CABD-4D9C-B01F-0B2374062DC9}" srcOrd="2" destOrd="0" presId="urn:microsoft.com/office/officeart/2008/layout/TitledPictureBlocks"/>
    <dgm:cxn modelId="{47DBCE66-F759-4194-8E53-DD18754B134D}" type="presParOf" srcId="{926092DD-7ACB-4CF8-8FEB-A28C1E1C13B9}" destId="{5B45DA19-BA96-486D-83B2-91570B9FBFDE}" srcOrd="5" destOrd="0" presId="urn:microsoft.com/office/officeart/2008/layout/TitledPictureBlocks"/>
    <dgm:cxn modelId="{5418543C-36F2-4237-B56B-A970C041486F}" type="presParOf" srcId="{926092DD-7ACB-4CF8-8FEB-A28C1E1C13B9}" destId="{77DA5044-EC3A-4250-B2B3-51D1CFF3B93A}" srcOrd="6" destOrd="0" presId="urn:microsoft.com/office/officeart/2008/layout/TitledPictureBlocks"/>
    <dgm:cxn modelId="{08E5F843-BE1D-47F0-830C-255EDB6935C4}" type="presParOf" srcId="{77DA5044-EC3A-4250-B2B3-51D1CFF3B93A}" destId="{FBC6D193-92E9-47E0-A514-DC46553D3812}" srcOrd="0" destOrd="0" presId="urn:microsoft.com/office/officeart/2008/layout/TitledPictureBlocks"/>
    <dgm:cxn modelId="{73E8A6F2-5939-4D53-9B41-96465A4C106B}" type="presParOf" srcId="{77DA5044-EC3A-4250-B2B3-51D1CFF3B93A}" destId="{4A190561-49C7-46FF-AD17-64A462338B25}" srcOrd="1" destOrd="0" presId="urn:microsoft.com/office/officeart/2008/layout/TitledPictureBlocks"/>
    <dgm:cxn modelId="{12E1F41F-8F87-4CDB-A484-7153368B23B8}" type="presParOf" srcId="{77DA5044-EC3A-4250-B2B3-51D1CFF3B93A}" destId="{B839BF17-0E3B-4593-8243-357686042184}" srcOrd="2" destOrd="0" presId="urn:microsoft.com/office/officeart/2008/layout/TitledPictureBlocks"/>
    <dgm:cxn modelId="{70E62275-2195-43EE-86E7-90F6570CC8C6}" type="presParOf" srcId="{926092DD-7ACB-4CF8-8FEB-A28C1E1C13B9}" destId="{31EB318C-3FF7-4F08-884C-4BBF06FA8623}" srcOrd="7" destOrd="0" presId="urn:microsoft.com/office/officeart/2008/layout/TitledPictureBlocks"/>
    <dgm:cxn modelId="{90581AAF-4129-4EAC-859E-39CD1F8E5ADD}" type="presParOf" srcId="{926092DD-7ACB-4CF8-8FEB-A28C1E1C13B9}" destId="{23B900B0-BF1D-4F45-B346-0059DF14F125}" srcOrd="8" destOrd="0" presId="urn:microsoft.com/office/officeart/2008/layout/TitledPictureBlocks"/>
    <dgm:cxn modelId="{1AFCB29C-0DD4-43AF-A0C0-3A156523B274}" type="presParOf" srcId="{23B900B0-BF1D-4F45-B346-0059DF14F125}" destId="{D7910331-DC12-49A6-8FAE-1E33029F4B7C}" srcOrd="0" destOrd="0" presId="urn:microsoft.com/office/officeart/2008/layout/TitledPictureBlocks"/>
    <dgm:cxn modelId="{4B252F49-9419-41E4-8BA3-768540B52FA5}" type="presParOf" srcId="{23B900B0-BF1D-4F45-B346-0059DF14F125}" destId="{8174B961-354C-4544-BA06-B2F09A526A92}" srcOrd="1" destOrd="0" presId="urn:microsoft.com/office/officeart/2008/layout/TitledPictureBlocks"/>
    <dgm:cxn modelId="{4B604BA7-AD2B-4598-AD6F-B5460FA46535}" type="presParOf" srcId="{23B900B0-BF1D-4F45-B346-0059DF14F125}" destId="{75378B6B-F5EA-4F78-9094-6DD3D553244A}" srcOrd="2" destOrd="0" presId="urn:microsoft.com/office/officeart/2008/layout/TitledPictureBlocks"/>
    <dgm:cxn modelId="{CD207DFE-705B-4BD7-8C79-307F632DFF86}" type="presParOf" srcId="{926092DD-7ACB-4CF8-8FEB-A28C1E1C13B9}" destId="{1F2E9057-D84B-4B71-82D8-7B27F2510A8E}" srcOrd="9" destOrd="0" presId="urn:microsoft.com/office/officeart/2008/layout/TitledPictureBlocks"/>
    <dgm:cxn modelId="{4B0A0718-8FE6-40CA-B24E-BD2608DD5C37}" type="presParOf" srcId="{926092DD-7ACB-4CF8-8FEB-A28C1E1C13B9}" destId="{351BFA58-43EF-4D2E-8B06-EBA9C93588DC}" srcOrd="10" destOrd="0" presId="urn:microsoft.com/office/officeart/2008/layout/TitledPictureBlocks"/>
    <dgm:cxn modelId="{A5A1AD43-2694-467F-8FE2-DB299329690F}" type="presParOf" srcId="{351BFA58-43EF-4D2E-8B06-EBA9C93588DC}" destId="{E7D44214-CB43-402B-856F-5DBF43991D6B}" srcOrd="0" destOrd="0" presId="urn:microsoft.com/office/officeart/2008/layout/TitledPictureBlocks"/>
    <dgm:cxn modelId="{B01B885E-D3D8-425A-9420-1F99A49EC6B8}" type="presParOf" srcId="{351BFA58-43EF-4D2E-8B06-EBA9C93588DC}" destId="{1C373F66-D60A-4F74-A1D5-AE246A2E62F2}" srcOrd="1" destOrd="0" presId="urn:microsoft.com/office/officeart/2008/layout/TitledPictureBlocks"/>
    <dgm:cxn modelId="{F727C583-282F-4809-BD88-7EFF013751CE}" type="presParOf" srcId="{351BFA58-43EF-4D2E-8B06-EBA9C93588DC}" destId="{573C8B87-C358-4800-B2A5-7FCD07F8CA4F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DED98-B0F3-4BAA-909C-5E85B4DD0BA7}">
      <dsp:nvSpPr>
        <dsp:cNvPr id="0" name=""/>
        <dsp:cNvSpPr/>
      </dsp:nvSpPr>
      <dsp:spPr>
        <a:xfrm>
          <a:off x="1336468" y="2496"/>
          <a:ext cx="1503527" cy="16476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1. </a:t>
          </a:r>
          <a:r>
            <a:rPr lang="id-ID" sz="2300" b="1" kern="1200" dirty="0" smtClean="0"/>
            <a:t>REASON</a:t>
          </a:r>
          <a:endParaRPr lang="id-ID" sz="2300" b="1" kern="1200" dirty="0"/>
        </a:p>
      </dsp:txBody>
      <dsp:txXfrm>
        <a:off x="1409864" y="75892"/>
        <a:ext cx="1356735" cy="1500812"/>
      </dsp:txXfrm>
    </dsp:sp>
    <dsp:sp modelId="{C234CBDF-94B0-4873-AF71-96689E89732B}">
      <dsp:nvSpPr>
        <dsp:cNvPr id="0" name=""/>
        <dsp:cNvSpPr/>
      </dsp:nvSpPr>
      <dsp:spPr>
        <a:xfrm>
          <a:off x="1336468" y="1732481"/>
          <a:ext cx="1503527" cy="16476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2. </a:t>
          </a:r>
          <a:r>
            <a:rPr lang="id-ID" sz="2300" b="1" kern="1200" dirty="0" smtClean="0"/>
            <a:t>BENEFITS</a:t>
          </a:r>
          <a:endParaRPr lang="id-ID" sz="2300" b="1" kern="1200" dirty="0"/>
        </a:p>
      </dsp:txBody>
      <dsp:txXfrm>
        <a:off x="1409864" y="1805877"/>
        <a:ext cx="1356735" cy="1500812"/>
      </dsp:txXfrm>
    </dsp:sp>
    <dsp:sp modelId="{DF633E9B-FFD2-4D52-B1C0-FBE2499D75B6}">
      <dsp:nvSpPr>
        <dsp:cNvPr id="0" name=""/>
        <dsp:cNvSpPr/>
      </dsp:nvSpPr>
      <dsp:spPr>
        <a:xfrm>
          <a:off x="1336468" y="3462466"/>
          <a:ext cx="1503527" cy="16476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3. </a:t>
          </a:r>
          <a:r>
            <a:rPr lang="id-ID" sz="2300" b="1" kern="1200" dirty="0" smtClean="0"/>
            <a:t>CHANGES</a:t>
          </a:r>
          <a:endParaRPr lang="id-ID" sz="2300" b="1" kern="1200" dirty="0"/>
        </a:p>
      </dsp:txBody>
      <dsp:txXfrm>
        <a:off x="1409864" y="3535862"/>
        <a:ext cx="1356735" cy="1500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EF4BD-E512-4987-936B-C1B7C8A86A00}">
      <dsp:nvSpPr>
        <dsp:cNvPr id="0" name=""/>
        <dsp:cNvSpPr/>
      </dsp:nvSpPr>
      <dsp:spPr>
        <a:xfrm>
          <a:off x="5026" y="810900"/>
          <a:ext cx="1948266" cy="165075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2B075-B9A5-4EB2-889E-C61BAAC2F96F}">
      <dsp:nvSpPr>
        <dsp:cNvPr id="0" name=""/>
        <dsp:cNvSpPr/>
      </dsp:nvSpPr>
      <dsp:spPr>
        <a:xfrm>
          <a:off x="1693854" y="1041903"/>
          <a:ext cx="923839" cy="961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1</a:t>
          </a:r>
          <a:endParaRPr lang="id-ID" sz="3600" kern="1200" dirty="0"/>
        </a:p>
      </dsp:txBody>
      <dsp:txXfrm>
        <a:off x="1720912" y="1068961"/>
        <a:ext cx="869723" cy="907418"/>
      </dsp:txXfrm>
    </dsp:sp>
    <dsp:sp modelId="{BA177F70-78CF-4C3A-8534-82518973F579}">
      <dsp:nvSpPr>
        <dsp:cNvPr id="0" name=""/>
        <dsp:cNvSpPr/>
      </dsp:nvSpPr>
      <dsp:spPr>
        <a:xfrm>
          <a:off x="5026" y="496136"/>
          <a:ext cx="1948266" cy="284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Engage</a:t>
          </a:r>
          <a:endParaRPr lang="id-ID" sz="1600" kern="1200" dirty="0"/>
        </a:p>
      </dsp:txBody>
      <dsp:txXfrm>
        <a:off x="5026" y="496136"/>
        <a:ext cx="1948266" cy="284253"/>
      </dsp:txXfrm>
    </dsp:sp>
    <dsp:sp modelId="{9731C514-1E77-42CF-B367-474B328B1D57}">
      <dsp:nvSpPr>
        <dsp:cNvPr id="0" name=""/>
        <dsp:cNvSpPr/>
      </dsp:nvSpPr>
      <dsp:spPr>
        <a:xfrm>
          <a:off x="2942138" y="810900"/>
          <a:ext cx="1948266" cy="165075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BEC62-AC9D-4CD7-944A-D594704EE542}">
      <dsp:nvSpPr>
        <dsp:cNvPr id="0" name=""/>
        <dsp:cNvSpPr/>
      </dsp:nvSpPr>
      <dsp:spPr>
        <a:xfrm>
          <a:off x="4630966" y="1041903"/>
          <a:ext cx="923839" cy="961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2</a:t>
          </a:r>
          <a:endParaRPr lang="id-ID" sz="3600" kern="1200" dirty="0"/>
        </a:p>
      </dsp:txBody>
      <dsp:txXfrm>
        <a:off x="4658024" y="1068961"/>
        <a:ext cx="869723" cy="907418"/>
      </dsp:txXfrm>
    </dsp:sp>
    <dsp:sp modelId="{98911F44-8106-486B-8240-20DC6EB633AA}">
      <dsp:nvSpPr>
        <dsp:cNvPr id="0" name=""/>
        <dsp:cNvSpPr/>
      </dsp:nvSpPr>
      <dsp:spPr>
        <a:xfrm>
          <a:off x="2942138" y="496136"/>
          <a:ext cx="1948266" cy="284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Resources</a:t>
          </a:r>
          <a:endParaRPr lang="id-ID" sz="1800" kern="1200" dirty="0"/>
        </a:p>
      </dsp:txBody>
      <dsp:txXfrm>
        <a:off x="2942138" y="496136"/>
        <a:ext cx="1948266" cy="284253"/>
      </dsp:txXfrm>
    </dsp:sp>
    <dsp:sp modelId="{F2CE16B5-37AC-4EF0-B719-17F97FC0CD2E}">
      <dsp:nvSpPr>
        <dsp:cNvPr id="0" name=""/>
        <dsp:cNvSpPr/>
      </dsp:nvSpPr>
      <dsp:spPr>
        <a:xfrm>
          <a:off x="5879249" y="810900"/>
          <a:ext cx="1948266" cy="165075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930B9-CABD-4D9C-B01F-0B2374062DC9}">
      <dsp:nvSpPr>
        <dsp:cNvPr id="0" name=""/>
        <dsp:cNvSpPr/>
      </dsp:nvSpPr>
      <dsp:spPr>
        <a:xfrm>
          <a:off x="7568078" y="1041903"/>
          <a:ext cx="923839" cy="961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3</a:t>
          </a:r>
          <a:endParaRPr lang="id-ID" sz="3600" kern="1200" dirty="0"/>
        </a:p>
      </dsp:txBody>
      <dsp:txXfrm>
        <a:off x="7595136" y="1068961"/>
        <a:ext cx="869723" cy="907418"/>
      </dsp:txXfrm>
    </dsp:sp>
    <dsp:sp modelId="{2B9BEFF7-206A-41F7-863D-02B21842C394}">
      <dsp:nvSpPr>
        <dsp:cNvPr id="0" name=""/>
        <dsp:cNvSpPr/>
      </dsp:nvSpPr>
      <dsp:spPr>
        <a:xfrm>
          <a:off x="5879249" y="496136"/>
          <a:ext cx="1948266" cy="284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Beyond classroom</a:t>
          </a:r>
          <a:endParaRPr lang="id-ID" sz="1800" kern="1200" dirty="0"/>
        </a:p>
      </dsp:txBody>
      <dsp:txXfrm>
        <a:off x="5879249" y="496136"/>
        <a:ext cx="1948266" cy="284253"/>
      </dsp:txXfrm>
    </dsp:sp>
    <dsp:sp modelId="{4A190561-49C7-46FF-AD17-64A462338B25}">
      <dsp:nvSpPr>
        <dsp:cNvPr id="0" name=""/>
        <dsp:cNvSpPr/>
      </dsp:nvSpPr>
      <dsp:spPr>
        <a:xfrm>
          <a:off x="5026" y="3037684"/>
          <a:ext cx="1948266" cy="165075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9BF17-0E3B-4593-8243-357686042184}">
      <dsp:nvSpPr>
        <dsp:cNvPr id="0" name=""/>
        <dsp:cNvSpPr/>
      </dsp:nvSpPr>
      <dsp:spPr>
        <a:xfrm>
          <a:off x="1693854" y="3268687"/>
          <a:ext cx="923839" cy="961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4</a:t>
          </a:r>
          <a:endParaRPr lang="id-ID" sz="3600" kern="1200" dirty="0"/>
        </a:p>
      </dsp:txBody>
      <dsp:txXfrm>
        <a:off x="1720912" y="3295745"/>
        <a:ext cx="869723" cy="907418"/>
      </dsp:txXfrm>
    </dsp:sp>
    <dsp:sp modelId="{FBC6D193-92E9-47E0-A514-DC46553D3812}">
      <dsp:nvSpPr>
        <dsp:cNvPr id="0" name=""/>
        <dsp:cNvSpPr/>
      </dsp:nvSpPr>
      <dsp:spPr>
        <a:xfrm>
          <a:off x="5026" y="2722921"/>
          <a:ext cx="1948266" cy="284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Multimedia</a:t>
          </a:r>
          <a:endParaRPr lang="id-ID" sz="1800" kern="1200" dirty="0"/>
        </a:p>
      </dsp:txBody>
      <dsp:txXfrm>
        <a:off x="5026" y="2722921"/>
        <a:ext cx="1948266" cy="284253"/>
      </dsp:txXfrm>
    </dsp:sp>
    <dsp:sp modelId="{8174B961-354C-4544-BA06-B2F09A526A92}">
      <dsp:nvSpPr>
        <dsp:cNvPr id="0" name=""/>
        <dsp:cNvSpPr/>
      </dsp:nvSpPr>
      <dsp:spPr>
        <a:xfrm>
          <a:off x="2942138" y="3037684"/>
          <a:ext cx="1948266" cy="1650754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78B6B-F5EA-4F78-9094-6DD3D553244A}">
      <dsp:nvSpPr>
        <dsp:cNvPr id="0" name=""/>
        <dsp:cNvSpPr/>
      </dsp:nvSpPr>
      <dsp:spPr>
        <a:xfrm>
          <a:off x="4630966" y="3268687"/>
          <a:ext cx="923839" cy="961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5</a:t>
          </a:r>
          <a:endParaRPr lang="id-ID" sz="3600" kern="1200" dirty="0"/>
        </a:p>
      </dsp:txBody>
      <dsp:txXfrm>
        <a:off x="4658024" y="3295745"/>
        <a:ext cx="869723" cy="907418"/>
      </dsp:txXfrm>
    </dsp:sp>
    <dsp:sp modelId="{D7910331-DC12-49A6-8FAE-1E33029F4B7C}">
      <dsp:nvSpPr>
        <dsp:cNvPr id="0" name=""/>
        <dsp:cNvSpPr/>
      </dsp:nvSpPr>
      <dsp:spPr>
        <a:xfrm>
          <a:off x="2942138" y="2722921"/>
          <a:ext cx="1948266" cy="284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Collaborate</a:t>
          </a:r>
          <a:endParaRPr lang="id-ID" sz="1800" kern="1200" dirty="0"/>
        </a:p>
      </dsp:txBody>
      <dsp:txXfrm>
        <a:off x="2942138" y="2722921"/>
        <a:ext cx="1948266" cy="284253"/>
      </dsp:txXfrm>
    </dsp:sp>
    <dsp:sp modelId="{1C373F66-D60A-4F74-A1D5-AE246A2E62F2}">
      <dsp:nvSpPr>
        <dsp:cNvPr id="0" name=""/>
        <dsp:cNvSpPr/>
      </dsp:nvSpPr>
      <dsp:spPr>
        <a:xfrm>
          <a:off x="5879249" y="3037684"/>
          <a:ext cx="1948266" cy="1650754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C8B87-C358-4800-B2A5-7FCD07F8CA4F}">
      <dsp:nvSpPr>
        <dsp:cNvPr id="0" name=""/>
        <dsp:cNvSpPr/>
      </dsp:nvSpPr>
      <dsp:spPr>
        <a:xfrm>
          <a:off x="7568078" y="3268687"/>
          <a:ext cx="923839" cy="961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6</a:t>
          </a:r>
          <a:endParaRPr lang="id-ID" sz="3600" kern="1200" dirty="0"/>
        </a:p>
      </dsp:txBody>
      <dsp:txXfrm>
        <a:off x="7595136" y="3295745"/>
        <a:ext cx="869723" cy="907418"/>
      </dsp:txXfrm>
    </dsp:sp>
    <dsp:sp modelId="{E7D44214-CB43-402B-856F-5DBF43991D6B}">
      <dsp:nvSpPr>
        <dsp:cNvPr id="0" name=""/>
        <dsp:cNvSpPr/>
      </dsp:nvSpPr>
      <dsp:spPr>
        <a:xfrm>
          <a:off x="5879249" y="2722921"/>
          <a:ext cx="1948266" cy="284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Real time</a:t>
          </a:r>
          <a:endParaRPr lang="id-ID" sz="1800" kern="1200" dirty="0"/>
        </a:p>
      </dsp:txBody>
      <dsp:txXfrm>
        <a:off x="5879249" y="2722921"/>
        <a:ext cx="1948266" cy="284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D0E0B-6653-43A3-8A60-DB3888F19F4F}" type="datetimeFigureOut">
              <a:rPr lang="id-ID" smtClean="0"/>
              <a:t>26/08/2017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08B97-637E-4F02-A3D3-C6AD76F769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52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BE637E5-17CE-4E6A-8D62-A4A3519DB563}" type="slidenum">
              <a:rPr lang="en-US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26/08/2017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013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26/08/2017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546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26/08/2017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496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26/08/2017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825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26/08/2017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678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26/08/2017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26/08/2017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929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26/08/2017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829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26/08/2017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447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26/08/2017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556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5FD-87D8-45AB-AB73-F52C6A68716C}" type="datetimeFigureOut">
              <a:rPr lang="id-ID" smtClean="0"/>
              <a:t>26/08/2017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520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C45FD-87D8-45AB-AB73-F52C6A68716C}" type="datetimeFigureOut">
              <a:rPr lang="id-ID" smtClean="0"/>
              <a:t>26/08/2017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9E1E4-67FE-43B0-B0F1-4809A589C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36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kHpNnXLB0&amp;list=PL363989F7BCF53A3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lb4jl3xqs8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725144"/>
            <a:ext cx="7772400" cy="1181993"/>
          </a:xfrm>
        </p:spPr>
        <p:txBody>
          <a:bodyPr/>
          <a:lstStyle/>
          <a:p>
            <a:r>
              <a:rPr lang="id-ID" dirty="0" smtClean="0"/>
              <a:t>Teachers and Technology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733256"/>
            <a:ext cx="6768752" cy="769640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Sandra </a:t>
            </a:r>
            <a:r>
              <a:rPr lang="id-ID" dirty="0" smtClean="0"/>
              <a:t>Sembel</a:t>
            </a:r>
          </a:p>
          <a:p>
            <a:r>
              <a:rPr lang="id-ID" dirty="0" smtClean="0"/>
              <a:t>(ssembel@gmail.com)</a:t>
            </a:r>
            <a:endParaRPr lang="id-ID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156311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0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BENEFITS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Learning Objective 2</a:t>
            </a:r>
            <a:endParaRPr lang="id-ID" dirty="0"/>
          </a:p>
        </p:txBody>
      </p:sp>
      <p:grpSp>
        <p:nvGrpSpPr>
          <p:cNvPr id="6" name="Group 5"/>
          <p:cNvGrpSpPr/>
          <p:nvPr/>
        </p:nvGrpSpPr>
        <p:grpSpPr>
          <a:xfrm>
            <a:off x="7164288" y="260648"/>
            <a:ext cx="1581295" cy="982322"/>
            <a:chOff x="1405596" y="1033684"/>
            <a:chExt cx="1581295" cy="982322"/>
          </a:xfrm>
        </p:grpSpPr>
        <p:sp>
          <p:nvSpPr>
            <p:cNvPr id="7" name="Rounded Rectangle 6"/>
            <p:cNvSpPr/>
            <p:nvPr/>
          </p:nvSpPr>
          <p:spPr>
            <a:xfrm>
              <a:off x="1405596" y="1033684"/>
              <a:ext cx="1581295" cy="9823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453549" y="1081637"/>
              <a:ext cx="1485389" cy="886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100" kern="1200" dirty="0" smtClean="0"/>
                <a:t>2. </a:t>
              </a:r>
              <a:r>
                <a:rPr lang="id-ID" sz="2100" b="1" dirty="0" smtClean="0"/>
                <a:t>BENEFITS</a:t>
              </a:r>
              <a:endParaRPr lang="id-ID" sz="21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51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BENEFITS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621234"/>
              </p:ext>
            </p:extLst>
          </p:nvPr>
        </p:nvGraphicFramePr>
        <p:xfrm>
          <a:off x="395536" y="1484784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5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Revisit!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2: BENEFITS?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949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797552" cy="4104456"/>
          </a:xfrm>
        </p:spPr>
        <p:txBody>
          <a:bodyPr>
            <a:normAutofit/>
          </a:bodyPr>
          <a:lstStyle/>
          <a:p>
            <a:r>
              <a:rPr lang="id-ID" dirty="0"/>
              <a:t>To keep leveraging these benefits, it’s essential that </a:t>
            </a:r>
            <a:r>
              <a:rPr lang="id-ID" b="1" dirty="0"/>
              <a:t>educators and parents </a:t>
            </a:r>
            <a:r>
              <a:rPr lang="id-ID" dirty="0"/>
              <a:t>continue to </a:t>
            </a:r>
            <a:r>
              <a:rPr lang="id-ID" b="1" dirty="0"/>
              <a:t>discuss the </a:t>
            </a:r>
            <a:r>
              <a:rPr lang="id-ID" b="1" dirty="0" smtClean="0"/>
              <a:t>ways</a:t>
            </a:r>
            <a:r>
              <a:rPr lang="id-ID" dirty="0" smtClean="0"/>
              <a:t> </a:t>
            </a:r>
            <a:r>
              <a:rPr lang="id-ID" dirty="0"/>
              <a:t>to </a:t>
            </a:r>
            <a:r>
              <a:rPr lang="id-ID" b="1" dirty="0"/>
              <a:t>use</a:t>
            </a:r>
            <a:r>
              <a:rPr lang="id-ID" dirty="0"/>
              <a:t> this </a:t>
            </a:r>
            <a:r>
              <a:rPr lang="id-ID" b="1" dirty="0"/>
              <a:t>technology</a:t>
            </a:r>
            <a:r>
              <a:rPr lang="id-ID" dirty="0"/>
              <a:t> with their students</a:t>
            </a:r>
            <a:r>
              <a:rPr lang="id-ID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5472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changes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Learning Objective 3</a:t>
            </a:r>
            <a:endParaRPr lang="id-ID" dirty="0"/>
          </a:p>
        </p:txBody>
      </p:sp>
      <p:grpSp>
        <p:nvGrpSpPr>
          <p:cNvPr id="5" name="Group 4"/>
          <p:cNvGrpSpPr/>
          <p:nvPr/>
        </p:nvGrpSpPr>
        <p:grpSpPr>
          <a:xfrm>
            <a:off x="7308304" y="260648"/>
            <a:ext cx="1581295" cy="982322"/>
            <a:chOff x="1405596" y="2065122"/>
            <a:chExt cx="1581295" cy="982322"/>
          </a:xfrm>
        </p:grpSpPr>
        <p:sp>
          <p:nvSpPr>
            <p:cNvPr id="6" name="Rounded Rectangle 5"/>
            <p:cNvSpPr/>
            <p:nvPr/>
          </p:nvSpPr>
          <p:spPr>
            <a:xfrm>
              <a:off x="1405596" y="2065122"/>
              <a:ext cx="1581295" cy="9823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1453549" y="2113075"/>
              <a:ext cx="1485389" cy="886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000" kern="1200" dirty="0" smtClean="0"/>
                <a:t>3. </a:t>
              </a:r>
              <a:r>
                <a:rPr lang="id-ID" sz="2000" b="1" kern="1200" dirty="0" smtClean="0"/>
                <a:t>CHANGES</a:t>
              </a:r>
              <a:endParaRPr lang="id-ID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7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Agree or Disagree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648" y="2996952"/>
            <a:ext cx="82296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4400" dirty="0" smtClean="0"/>
              <a:t>Knowledge is power?</a:t>
            </a:r>
          </a:p>
          <a:p>
            <a:pPr marL="0" indent="0" algn="ctr">
              <a:buNone/>
            </a:pP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9459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ea typeface="ＭＳ Ｐゴシック" pitchFamily="34" charset="-128"/>
              </a:rPr>
              <a:t>New Normal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>
                <a:ea typeface="ＭＳ Ｐゴシック" pitchFamily="34" charset="-128"/>
              </a:rPr>
              <a:t>Knowledge is Power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id-ID" smtClean="0">
                <a:solidFill>
                  <a:srgbClr val="FF0000"/>
                </a:solidFill>
                <a:ea typeface="ＭＳ Ｐゴシック" pitchFamily="34" charset="-128"/>
              </a:rPr>
              <a:t>Learning Skill is Power</a:t>
            </a:r>
          </a:p>
        </p:txBody>
      </p:sp>
      <p:pic>
        <p:nvPicPr>
          <p:cNvPr id="16386" name="Picture 2" descr="http://www.sdc.uwo.ca/learning/images/logo-LearningSkills-RG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2786063"/>
            <a:ext cx="3838575" cy="2857500"/>
          </a:xfrm>
          <a:noFill/>
        </p:spPr>
      </p:pic>
      <p:pic>
        <p:nvPicPr>
          <p:cNvPr id="16388" name="Picture 4" descr="http://1.bp.blogspot.com/-ISK8X7MLCSs/UHpFB95B3uI/AAAAAAAAAuo/wZ4MGH-Rz_A/s1600/2722687-the-sleeping-student-with-books-isolated-on-a-white-backgrou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40013"/>
            <a:ext cx="4040188" cy="3021012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6653758" y="5661248"/>
            <a:ext cx="65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id-ID" sz="4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7294" y="5661248"/>
            <a:ext cx="914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800" dirty="0">
                <a:sym typeface="Wingdings" panose="05000000000000000000" pitchFamily="2" charset="2"/>
              </a:rPr>
              <a:t>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195980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Agree or Disagree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708921"/>
            <a:ext cx="82296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3600" dirty="0"/>
              <a:t>It is important for student to learn the subject </a:t>
            </a:r>
            <a:r>
              <a:rPr lang="id-ID" sz="3600" dirty="0" smtClean="0"/>
              <a:t>matter in class.</a:t>
            </a:r>
            <a:endParaRPr lang="id-ID" sz="3600" dirty="0"/>
          </a:p>
          <a:p>
            <a:pPr marL="0" indent="0" algn="ctr">
              <a:buNone/>
            </a:pP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0963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ea typeface="ＭＳ Ｐゴシック" pitchFamily="34" charset="-128"/>
              </a:rPr>
              <a:t>New Normal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ea typeface="ＭＳ Ｐゴシック" pitchFamily="34" charset="-128"/>
              </a:rPr>
              <a:t>You go to the Learning Centers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id-ID" smtClean="0">
                <a:solidFill>
                  <a:srgbClr val="FF0000"/>
                </a:solidFill>
                <a:ea typeface="ＭＳ Ｐゴシック" pitchFamily="34" charset="-128"/>
              </a:rPr>
              <a:t>The Learning goes with You</a:t>
            </a:r>
          </a:p>
        </p:txBody>
      </p:sp>
      <p:pic>
        <p:nvPicPr>
          <p:cNvPr id="17410" name="Picture 2" descr="https://encrypted-tbn1.gstatic.com/images?q=tbn:ANd9GcTYv7UYx0NXfyyK1N0sHQTtt8Z5nXfCnvGJLnRLHHyLSWz6vy7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2214563"/>
            <a:ext cx="3746500" cy="3000375"/>
          </a:xfrm>
          <a:noFill/>
        </p:spPr>
      </p:pic>
      <p:pic>
        <p:nvPicPr>
          <p:cNvPr id="17416" name="Picture 8" descr="http://1.bp.blogspot.com/-CNghQpeASO0/TbhJ1ATu7uI/AAAAAAAAAEw/QpJmj98rp28/s1600/childrens-day-learn-6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28875"/>
            <a:ext cx="3643312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3758" y="5661248"/>
            <a:ext cx="65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id-ID" sz="4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7294" y="5661248"/>
            <a:ext cx="914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800" dirty="0">
                <a:sym typeface="Wingdings" panose="05000000000000000000" pitchFamily="2" charset="2"/>
              </a:rPr>
              <a:t>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39626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Agree or </a:t>
            </a:r>
            <a:r>
              <a:rPr lang="id-ID" dirty="0" smtClean="0"/>
              <a:t>Disagree?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id-ID" dirty="0"/>
              <a:t>We </a:t>
            </a:r>
            <a:r>
              <a:rPr lang="id-ID" dirty="0" smtClean="0"/>
              <a:t>aim to </a:t>
            </a:r>
            <a:r>
              <a:rPr lang="id-ID" sz="3600" dirty="0" smtClean="0"/>
              <a:t>help</a:t>
            </a:r>
            <a:r>
              <a:rPr lang="id-ID" dirty="0" smtClean="0"/>
              <a:t> </a:t>
            </a:r>
            <a:r>
              <a:rPr lang="id-ID" dirty="0"/>
              <a:t>students understand the </a:t>
            </a:r>
            <a:r>
              <a:rPr lang="id-ID" dirty="0" smtClean="0"/>
              <a:t>lesson.</a:t>
            </a:r>
            <a:endParaRPr lang="id-ID" dirty="0"/>
          </a:p>
          <a:p>
            <a:pPr marL="0" indent="0" algn="ctr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889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Introduction</a:t>
            </a:r>
            <a:endParaRPr lang="id-ID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95736" y="1556792"/>
            <a:ext cx="2242592" cy="2520280"/>
          </a:xfrm>
        </p:spPr>
        <p:txBody>
          <a:bodyPr>
            <a:normAutofit/>
          </a:bodyPr>
          <a:lstStyle/>
          <a:p>
            <a:r>
              <a:rPr lang="id-ID" sz="6600" b="1" dirty="0" smtClean="0"/>
              <a:t>3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0033CC"/>
                </a:solidFill>
              </a:rPr>
              <a:t>TRUE</a:t>
            </a:r>
          </a:p>
          <a:p>
            <a:r>
              <a:rPr lang="id-ID" sz="6000" b="1" dirty="0" smtClean="0"/>
              <a:t>1 </a:t>
            </a:r>
            <a:r>
              <a:rPr lang="id-ID" dirty="0" smtClean="0">
                <a:solidFill>
                  <a:srgbClr val="C00000"/>
                </a:solidFill>
              </a:rPr>
              <a:t>FALSE</a:t>
            </a:r>
          </a:p>
          <a:p>
            <a:pPr marL="0" indent="0">
              <a:buNone/>
            </a:pPr>
            <a:endParaRPr lang="id-ID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159732" y="4293096"/>
            <a:ext cx="5832648" cy="2232248"/>
          </a:xfrm>
        </p:spPr>
        <p:txBody>
          <a:bodyPr>
            <a:noAutofit/>
          </a:bodyPr>
          <a:lstStyle/>
          <a:p>
            <a:r>
              <a:rPr lang="id-ID" dirty="0" smtClean="0"/>
              <a:t>I have one son</a:t>
            </a:r>
          </a:p>
          <a:p>
            <a:r>
              <a:rPr lang="id-ID" dirty="0" smtClean="0"/>
              <a:t>I like chocolate ice cream</a:t>
            </a:r>
          </a:p>
          <a:p>
            <a:r>
              <a:rPr lang="id-ID" dirty="0" smtClean="0"/>
              <a:t>I have a black belt in Karate</a:t>
            </a:r>
          </a:p>
          <a:p>
            <a:r>
              <a:rPr lang="id-ID" dirty="0" smtClean="0"/>
              <a:t>I drive to work every day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4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ea typeface="ＭＳ Ｐゴシック" pitchFamily="34" charset="-128"/>
              </a:rPr>
              <a:t>New Normal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>
                <a:ea typeface="ＭＳ Ｐゴシック" pitchFamily="34" charset="-128"/>
              </a:rPr>
              <a:t>Learning Subject Matter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id-ID" smtClean="0">
                <a:ea typeface="ＭＳ Ｐゴシック" pitchFamily="34" charset="-128"/>
              </a:rPr>
              <a:t>Researching Subject Matter</a:t>
            </a:r>
          </a:p>
        </p:txBody>
      </p:sp>
      <p:pic>
        <p:nvPicPr>
          <p:cNvPr id="18434" name="Picture 2" descr="http://www.schoolatoz.nsw.edu.au/detresources/iStock_000005549032XSmall%5b1%5dGood_research_skills_for_your_child_QPSKkCueSd_l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428875"/>
            <a:ext cx="4087813" cy="2714625"/>
          </a:xfrm>
          <a:noFill/>
        </p:spPr>
      </p:pic>
      <p:pic>
        <p:nvPicPr>
          <p:cNvPr id="18436" name="Picture 4" descr="http://blogs.scientificamerican.com/beautiful-minds/files/2013/03/learning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143125"/>
            <a:ext cx="3521075" cy="3079750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6653758" y="5661248"/>
            <a:ext cx="65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id-ID" sz="4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7294" y="5661248"/>
            <a:ext cx="914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800" dirty="0">
                <a:sym typeface="Wingdings" panose="05000000000000000000" pitchFamily="2" charset="2"/>
              </a:rPr>
              <a:t>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29338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Agree or Disagree?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576" y="2492896"/>
            <a:ext cx="7931224" cy="1872209"/>
          </a:xfrm>
        </p:spPr>
        <p:txBody>
          <a:bodyPr/>
          <a:lstStyle/>
          <a:p>
            <a:r>
              <a:rPr lang="id-ID" dirty="0" smtClean="0"/>
              <a:t>It is more effective for Students to learn one aspect of a subject at a time.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2221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ea typeface="ＭＳ Ｐゴシック" pitchFamily="34" charset="-128"/>
              </a:rPr>
              <a:t>New Normal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>
                <a:ea typeface="ＭＳ Ｐゴシック" pitchFamily="34" charset="-128"/>
              </a:rPr>
              <a:t>Single Focus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id-ID" smtClean="0">
                <a:solidFill>
                  <a:srgbClr val="FF0000"/>
                </a:solidFill>
                <a:ea typeface="ＭＳ Ｐゴシック" pitchFamily="34" charset="-128"/>
              </a:rPr>
              <a:t>Holistic</a:t>
            </a:r>
          </a:p>
        </p:txBody>
      </p:sp>
      <p:pic>
        <p:nvPicPr>
          <p:cNvPr id="19458" name="Picture 2" descr="http://visionbaptist.com/wp-content/uploads/2012/01/single-focus-logo-2-300x1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357438"/>
            <a:ext cx="3663950" cy="1428750"/>
          </a:xfrm>
          <a:noFill/>
        </p:spPr>
      </p:pic>
      <p:pic>
        <p:nvPicPr>
          <p:cNvPr id="19460" name="Picture 4" descr="http://4.bp.blogspot.com/_t1lEcLASCkU/TORYn99iPQI/AAAAAAAAABc/iNE0xkJelAc/s1600/Avoid-Death-by-E-Learning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t="10973" r="11665" b="17062"/>
          <a:stretch>
            <a:fillRect/>
          </a:stretch>
        </p:blipFill>
        <p:spPr>
          <a:xfrm>
            <a:off x="4572000" y="2428875"/>
            <a:ext cx="3989388" cy="2357438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6653758" y="5661248"/>
            <a:ext cx="65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id-ID" sz="4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7294" y="5661248"/>
            <a:ext cx="914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800" dirty="0">
                <a:sym typeface="Wingdings" panose="05000000000000000000" pitchFamily="2" charset="2"/>
              </a:rPr>
              <a:t>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3108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Agree or Disagree?</a:t>
            </a:r>
            <a:endParaRPr lang="id-ID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936104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Students need to do and submit their assignments to be graded by the teacher.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84647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ea typeface="ＭＳ Ｐゴシック" pitchFamily="34" charset="-128"/>
              </a:rPr>
              <a:t>New Normal 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>
                <a:ea typeface="ＭＳ Ｐゴシック" pitchFamily="34" charset="-128"/>
              </a:rPr>
              <a:t>Submit Class Assignments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id-ID" smtClean="0">
                <a:solidFill>
                  <a:srgbClr val="FF0000"/>
                </a:solidFill>
                <a:ea typeface="ＭＳ Ｐゴシック" pitchFamily="34" charset="-128"/>
              </a:rPr>
              <a:t>Publish Assignments</a:t>
            </a:r>
          </a:p>
        </p:txBody>
      </p:sp>
      <p:pic>
        <p:nvPicPr>
          <p:cNvPr id="15362" name="Picture 2" descr="http://www.uleth.ca/edu/runte/professional/apl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2357439"/>
            <a:ext cx="2561481" cy="2997350"/>
          </a:xfrm>
          <a:noFill/>
        </p:spPr>
      </p:pic>
      <p:pic>
        <p:nvPicPr>
          <p:cNvPr id="15364" name="Picture 4" descr="http://cdn.alison-static.net/images/Alison_Publish_MainImag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7872" y="2174875"/>
            <a:ext cx="3188103" cy="3558381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6653758" y="5661248"/>
            <a:ext cx="65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id-ID" sz="4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688" y="5661248"/>
            <a:ext cx="914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800" dirty="0">
                <a:sym typeface="Wingdings" panose="05000000000000000000" pitchFamily="2" charset="2"/>
              </a:rPr>
              <a:t>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13649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3658" y="315897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Revisit!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3: CHANGES?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71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Points to Ponder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2304256"/>
          </a:xfrm>
        </p:spPr>
        <p:txBody>
          <a:bodyPr>
            <a:normAutofit lnSpcReduction="10000"/>
          </a:bodyPr>
          <a:lstStyle/>
          <a:p>
            <a:r>
              <a:rPr lang="id-ID" dirty="0"/>
              <a:t>While there is significant value to having face-to-face interaction in class, </a:t>
            </a:r>
            <a:r>
              <a:rPr lang="id-ID" dirty="0">
                <a:solidFill>
                  <a:srgbClr val="FF0000"/>
                </a:solidFill>
              </a:rPr>
              <a:t>student abilities are enhanced </a:t>
            </a:r>
            <a:r>
              <a:rPr lang="id-ID" dirty="0"/>
              <a:t>when these are supplemented with technology. </a:t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086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 glimpse to the future!</a:t>
            </a:r>
            <a:endParaRPr lang="id-ID" dirty="0"/>
          </a:p>
        </p:txBody>
      </p:sp>
      <p:pic>
        <p:nvPicPr>
          <p:cNvPr id="3074" name="Picture 2" descr="Image result for a day made of glass scho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207686" cy="426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609329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>
                <a:hlinkClick r:id="rId3"/>
              </a:rPr>
              <a:t>https://www.youtube.com/watch?v=jZkHpNnXLB0&amp;list=PL363989F7BCF53A36</a:t>
            </a:r>
            <a:endParaRPr lang="id-ID" dirty="0" smtClean="0"/>
          </a:p>
          <a:p>
            <a:r>
              <a:rPr lang="id-ID" dirty="0" smtClean="0"/>
              <a:t>A Day Made of Glass 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5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/>
          <a:lstStyle/>
          <a:p>
            <a:r>
              <a:rPr lang="id-ID" b="1" dirty="0" smtClean="0"/>
              <a:t>Learning Objectives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6192688" cy="5040560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Participants can identify </a:t>
            </a:r>
            <a:r>
              <a:rPr lang="id-ID" sz="3800" b="1" dirty="0" smtClean="0">
                <a:solidFill>
                  <a:srgbClr val="FF0000"/>
                </a:solidFill>
              </a:rPr>
              <a:t>the reason</a:t>
            </a:r>
            <a:r>
              <a:rPr lang="id-ID" sz="3800" dirty="0" smtClean="0">
                <a:solidFill>
                  <a:srgbClr val="FF0000"/>
                </a:solidFill>
              </a:rPr>
              <a:t> </a:t>
            </a:r>
            <a:r>
              <a:rPr lang="id-ID" dirty="0" smtClean="0"/>
              <a:t>for blending technology in teaching</a:t>
            </a:r>
          </a:p>
          <a:p>
            <a:r>
              <a:rPr lang="id-ID" dirty="0" smtClean="0"/>
              <a:t>Participants can recognize the various </a:t>
            </a:r>
            <a:r>
              <a:rPr lang="id-ID" sz="3800" b="1" dirty="0" smtClean="0">
                <a:solidFill>
                  <a:srgbClr val="009E47"/>
                </a:solidFill>
              </a:rPr>
              <a:t>benefits</a:t>
            </a:r>
            <a:r>
              <a:rPr lang="id-ID" sz="3800" b="1" dirty="0" smtClean="0">
                <a:solidFill>
                  <a:srgbClr val="00B050"/>
                </a:solidFill>
              </a:rPr>
              <a:t> </a:t>
            </a:r>
            <a:r>
              <a:rPr lang="id-ID" dirty="0" smtClean="0"/>
              <a:t>of blening technology in teaching</a:t>
            </a:r>
          </a:p>
          <a:p>
            <a:r>
              <a:rPr lang="id-ID" dirty="0" smtClean="0"/>
              <a:t>Participants can describe </a:t>
            </a:r>
            <a:r>
              <a:rPr lang="id-ID" sz="3800" b="1" dirty="0" smtClean="0">
                <a:solidFill>
                  <a:srgbClr val="800080"/>
                </a:solidFill>
              </a:rPr>
              <a:t>changes</a:t>
            </a:r>
            <a:r>
              <a:rPr lang="id-ID" sz="3800" dirty="0" smtClean="0">
                <a:solidFill>
                  <a:srgbClr val="800080"/>
                </a:solidFill>
              </a:rPr>
              <a:t> </a:t>
            </a:r>
            <a:r>
              <a:rPr lang="id-ID" dirty="0" smtClean="0"/>
              <a:t>needed in blending technology in teaching.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7666711"/>
              </p:ext>
            </p:extLst>
          </p:nvPr>
        </p:nvGraphicFramePr>
        <p:xfrm>
          <a:off x="5652120" y="1484784"/>
          <a:ext cx="41764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7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reasons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799" y="2937839"/>
            <a:ext cx="7772400" cy="1500187"/>
          </a:xfrm>
        </p:spPr>
        <p:txBody>
          <a:bodyPr/>
          <a:lstStyle/>
          <a:p>
            <a:r>
              <a:rPr lang="id-ID" dirty="0" smtClean="0"/>
              <a:t>Learning Objective 1</a:t>
            </a:r>
            <a:endParaRPr lang="id-ID" dirty="0"/>
          </a:p>
        </p:txBody>
      </p:sp>
      <p:grpSp>
        <p:nvGrpSpPr>
          <p:cNvPr id="8" name="Group 7"/>
          <p:cNvGrpSpPr/>
          <p:nvPr/>
        </p:nvGrpSpPr>
        <p:grpSpPr>
          <a:xfrm>
            <a:off x="7380312" y="260648"/>
            <a:ext cx="1581295" cy="982322"/>
            <a:chOff x="1405596" y="2246"/>
            <a:chExt cx="1581295" cy="982322"/>
          </a:xfrm>
        </p:grpSpPr>
        <p:sp>
          <p:nvSpPr>
            <p:cNvPr id="9" name="Rounded Rectangle 8"/>
            <p:cNvSpPr/>
            <p:nvPr/>
          </p:nvSpPr>
          <p:spPr>
            <a:xfrm>
              <a:off x="1405596" y="2246"/>
              <a:ext cx="1581295" cy="9823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453549" y="50199"/>
              <a:ext cx="1485389" cy="886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100" kern="1200" dirty="0" smtClean="0"/>
                <a:t>1. </a:t>
              </a:r>
              <a:r>
                <a:rPr lang="id-ID" sz="2100" b="1" kern="1200" dirty="0" smtClean="0"/>
                <a:t>REASONS</a:t>
              </a:r>
              <a:endParaRPr lang="id-ID" sz="21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73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Video 1: Reasons?</a:t>
            </a:r>
            <a:endParaRPr lang="id-ID" sz="5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>
                <a:hlinkClick r:id="rId2"/>
              </a:rPr>
              <a:t>https://www.youtube.com/watch?v=ulb4jl3xqs8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754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3"/>
            <a:ext cx="554043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4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850900"/>
            <a:ext cx="82550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2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Revisit!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1: REASONS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64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317</Words>
  <Application>Microsoft Office PowerPoint</Application>
  <PresentationFormat>On-screen Show (4:3)</PresentationFormat>
  <Paragraphs>86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Wingdings</vt:lpstr>
      <vt:lpstr>Office Theme</vt:lpstr>
      <vt:lpstr>Teachers and Technology</vt:lpstr>
      <vt:lpstr>Introduction</vt:lpstr>
      <vt:lpstr>A glimpse to the future!</vt:lpstr>
      <vt:lpstr>Learning Objectives</vt:lpstr>
      <vt:lpstr>reasons</vt:lpstr>
      <vt:lpstr>Video 1: Reasons?</vt:lpstr>
      <vt:lpstr>PowerPoint Presentation</vt:lpstr>
      <vt:lpstr>PowerPoint Presentation</vt:lpstr>
      <vt:lpstr>Revisit! 1: REASONS</vt:lpstr>
      <vt:lpstr>BENEFITS</vt:lpstr>
      <vt:lpstr>BENEFITS</vt:lpstr>
      <vt:lpstr>Revisit! 2: BENEFITS?</vt:lpstr>
      <vt:lpstr>To keep leveraging these benefits, it’s essential that educators and parents continue to discuss the ways to use this technology with their students.</vt:lpstr>
      <vt:lpstr>changes</vt:lpstr>
      <vt:lpstr>Agree or Disagree</vt:lpstr>
      <vt:lpstr>New Normal 1</vt:lpstr>
      <vt:lpstr>Agree or Disagree</vt:lpstr>
      <vt:lpstr>New Normal 2</vt:lpstr>
      <vt:lpstr>Agree or Disagree?</vt:lpstr>
      <vt:lpstr>New Normal 3</vt:lpstr>
      <vt:lpstr>Agree or Disagree?</vt:lpstr>
      <vt:lpstr>New Normal 4</vt:lpstr>
      <vt:lpstr>Agree or Disagree?</vt:lpstr>
      <vt:lpstr>New Normal 5</vt:lpstr>
      <vt:lpstr>Revisit! 3: CHANGES?</vt:lpstr>
      <vt:lpstr>Points to Ponder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Teachers and Technology</dc:title>
  <dc:creator>ASUS</dc:creator>
  <cp:lastModifiedBy>Asus</cp:lastModifiedBy>
  <cp:revision>25</cp:revision>
  <dcterms:created xsi:type="dcterms:W3CDTF">2016-10-20T22:59:13Z</dcterms:created>
  <dcterms:modified xsi:type="dcterms:W3CDTF">2017-08-25T17:48:52Z</dcterms:modified>
</cp:coreProperties>
</file>