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293" r:id="rId5"/>
    <p:sldId id="294" r:id="rId6"/>
    <p:sldId id="295" r:id="rId7"/>
    <p:sldId id="260" r:id="rId8"/>
    <p:sldId id="268" r:id="rId9"/>
    <p:sldId id="283" r:id="rId10"/>
    <p:sldId id="297" r:id="rId11"/>
    <p:sldId id="284" r:id="rId12"/>
    <p:sldId id="287" r:id="rId13"/>
    <p:sldId id="301" r:id="rId14"/>
    <p:sldId id="263" r:id="rId15"/>
    <p:sldId id="289" r:id="rId16"/>
    <p:sldId id="285" r:id="rId17"/>
    <p:sldId id="290" r:id="rId18"/>
    <p:sldId id="286" r:id="rId19"/>
    <p:sldId id="257" r:id="rId20"/>
    <p:sldId id="298" r:id="rId21"/>
    <p:sldId id="299" r:id="rId22"/>
    <p:sldId id="300" r:id="rId23"/>
    <p:sldId id="292" r:id="rId24"/>
    <p:sldId id="266" r:id="rId25"/>
    <p:sldId id="265" r:id="rId26"/>
    <p:sldId id="278" r:id="rId27"/>
    <p:sldId id="270" r:id="rId28"/>
    <p:sldId id="279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AF7FE4-9542-40C4-BBDD-57732B85C641}">
  <a:tblStyle styleId="{5AAF7FE4-9542-40C4-BBDD-57732B85C6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/>
    <p:restoredTop sz="92742"/>
  </p:normalViewPr>
  <p:slideViewPr>
    <p:cSldViewPr snapToGrid="0">
      <p:cViewPr>
        <p:scale>
          <a:sx n="89" d="100"/>
          <a:sy n="89" d="100"/>
        </p:scale>
        <p:origin x="105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E55028-7934-4336-B522-A8DE6FF1A424}" type="doc">
      <dgm:prSet loTypeId="urn:microsoft.com/office/officeart/2009/layout/CircleArrowProcess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C346A06-0D7E-4505-A339-CD7FEAAC1099}">
      <dgm:prSet phldrT="[Text]" custT="1"/>
      <dgm:spPr/>
      <dgm:t>
        <a:bodyPr/>
        <a:lstStyle/>
        <a:p>
          <a:r>
            <a:rPr lang="en-US" sz="1800" dirty="0"/>
            <a:t>People</a:t>
          </a:r>
        </a:p>
      </dgm:t>
    </dgm:pt>
    <dgm:pt modelId="{C440CD1D-374A-486D-B3D5-D84C09A66AE0}" type="parTrans" cxnId="{C8E5DA2D-3582-4612-8E1B-E831076C0BB3}">
      <dgm:prSet/>
      <dgm:spPr/>
      <dgm:t>
        <a:bodyPr/>
        <a:lstStyle/>
        <a:p>
          <a:endParaRPr lang="en-US" sz="2000"/>
        </a:p>
      </dgm:t>
    </dgm:pt>
    <dgm:pt modelId="{C8D3E0FE-A03E-4B6A-8FCB-96E4CEE02489}" type="sibTrans" cxnId="{C8E5DA2D-3582-4612-8E1B-E831076C0BB3}">
      <dgm:prSet/>
      <dgm:spPr/>
      <dgm:t>
        <a:bodyPr/>
        <a:lstStyle/>
        <a:p>
          <a:endParaRPr lang="en-US" sz="2000"/>
        </a:p>
      </dgm:t>
    </dgm:pt>
    <dgm:pt modelId="{EF24D946-0856-48EC-9A1B-2DFF97ED1302}">
      <dgm:prSet phldrT="[Text]" custT="1"/>
      <dgm:spPr/>
      <dgm:t>
        <a:bodyPr/>
        <a:lstStyle/>
        <a:p>
          <a:r>
            <a:rPr lang="en-US" sz="1800" dirty="0"/>
            <a:t>Process</a:t>
          </a:r>
        </a:p>
      </dgm:t>
    </dgm:pt>
    <dgm:pt modelId="{3003DC41-551D-4138-9533-F9600343B499}" type="parTrans" cxnId="{9AC7D0E4-77C9-44EB-A25A-7306B27B9DAA}">
      <dgm:prSet/>
      <dgm:spPr/>
      <dgm:t>
        <a:bodyPr/>
        <a:lstStyle/>
        <a:p>
          <a:endParaRPr lang="en-US" sz="2000"/>
        </a:p>
      </dgm:t>
    </dgm:pt>
    <dgm:pt modelId="{809CDA1D-848D-4F3A-A098-504195284D99}" type="sibTrans" cxnId="{9AC7D0E4-77C9-44EB-A25A-7306B27B9DAA}">
      <dgm:prSet/>
      <dgm:spPr/>
      <dgm:t>
        <a:bodyPr/>
        <a:lstStyle/>
        <a:p>
          <a:endParaRPr lang="en-US" sz="2000"/>
        </a:p>
      </dgm:t>
    </dgm:pt>
    <dgm:pt modelId="{AD1DB06D-8814-4236-8CCE-6AC22648041A}">
      <dgm:prSet phldrT="[Text]" custT="1"/>
      <dgm:spPr/>
      <dgm:t>
        <a:bodyPr/>
        <a:lstStyle/>
        <a:p>
          <a:r>
            <a:rPr lang="en-US" sz="1800" dirty="0"/>
            <a:t>Technology</a:t>
          </a:r>
        </a:p>
      </dgm:t>
    </dgm:pt>
    <dgm:pt modelId="{ACBA5236-1FDC-4D7F-AFA0-A1050A149437}" type="parTrans" cxnId="{FD24D6A9-852D-43A7-BFFF-660C7C8E4A5A}">
      <dgm:prSet/>
      <dgm:spPr/>
      <dgm:t>
        <a:bodyPr/>
        <a:lstStyle/>
        <a:p>
          <a:endParaRPr lang="en-US" sz="2000"/>
        </a:p>
      </dgm:t>
    </dgm:pt>
    <dgm:pt modelId="{B0B276E9-1CDD-417E-B751-40609CDA8D13}" type="sibTrans" cxnId="{FD24D6A9-852D-43A7-BFFF-660C7C8E4A5A}">
      <dgm:prSet/>
      <dgm:spPr/>
      <dgm:t>
        <a:bodyPr/>
        <a:lstStyle/>
        <a:p>
          <a:endParaRPr lang="en-US" sz="2000"/>
        </a:p>
      </dgm:t>
    </dgm:pt>
    <dgm:pt modelId="{946D5843-5CA3-4781-8E71-7F2F594244E6}">
      <dgm:prSet phldrT="[Text]" custT="1"/>
      <dgm:spPr/>
      <dgm:t>
        <a:bodyPr/>
        <a:lstStyle/>
        <a:p>
          <a:r>
            <a:rPr lang="en-US" sz="1800" dirty="0"/>
            <a:t>Styles</a:t>
          </a:r>
        </a:p>
      </dgm:t>
    </dgm:pt>
    <dgm:pt modelId="{FA15686C-8CD3-4483-9F2A-14417948B101}" type="parTrans" cxnId="{A31CDE14-34E5-4AAF-86C9-CF8C7825DE91}">
      <dgm:prSet/>
      <dgm:spPr/>
      <dgm:t>
        <a:bodyPr/>
        <a:lstStyle/>
        <a:p>
          <a:endParaRPr lang="en-US"/>
        </a:p>
      </dgm:t>
    </dgm:pt>
    <dgm:pt modelId="{0ABF2F1E-7659-4E2B-BC0E-5A96D617C2AC}" type="sibTrans" cxnId="{A31CDE14-34E5-4AAF-86C9-CF8C7825DE91}">
      <dgm:prSet/>
      <dgm:spPr/>
      <dgm:t>
        <a:bodyPr/>
        <a:lstStyle/>
        <a:p>
          <a:endParaRPr lang="en-US"/>
        </a:p>
      </dgm:t>
    </dgm:pt>
    <dgm:pt modelId="{BC13CE86-23C2-4D63-BE5E-009D23A90D7D}">
      <dgm:prSet phldrT="[Text]" custT="1"/>
      <dgm:spPr/>
      <dgm:t>
        <a:bodyPr/>
        <a:lstStyle/>
        <a:p>
          <a:r>
            <a:rPr lang="en-US" sz="1800" dirty="0"/>
            <a:t>Motivation</a:t>
          </a:r>
        </a:p>
      </dgm:t>
    </dgm:pt>
    <dgm:pt modelId="{01E9D8CB-79C5-4991-B39F-70CE025A885F}" type="parTrans" cxnId="{21F25717-F581-483A-B4B5-4DD21235F024}">
      <dgm:prSet/>
      <dgm:spPr/>
      <dgm:t>
        <a:bodyPr/>
        <a:lstStyle/>
        <a:p>
          <a:endParaRPr lang="en-US"/>
        </a:p>
      </dgm:t>
    </dgm:pt>
    <dgm:pt modelId="{BF888EFA-F506-450B-BE4D-83FF5BFE3659}" type="sibTrans" cxnId="{21F25717-F581-483A-B4B5-4DD21235F024}">
      <dgm:prSet/>
      <dgm:spPr/>
      <dgm:t>
        <a:bodyPr/>
        <a:lstStyle/>
        <a:p>
          <a:endParaRPr lang="en-US"/>
        </a:p>
      </dgm:t>
    </dgm:pt>
    <dgm:pt modelId="{D7B2D1F4-5CE7-4C66-A5AA-8A3C72948620}">
      <dgm:prSet phldrT="[Text]" custT="1"/>
      <dgm:spPr/>
      <dgm:t>
        <a:bodyPr/>
        <a:lstStyle/>
        <a:p>
          <a:r>
            <a:rPr lang="en-US" sz="1800" dirty="0"/>
            <a:t>Needs</a:t>
          </a:r>
        </a:p>
      </dgm:t>
    </dgm:pt>
    <dgm:pt modelId="{D3D95DF2-12F0-4CC9-941F-AE7D6B328BDA}" type="parTrans" cxnId="{15E289AC-E1D7-41AC-987A-455FC869E8D7}">
      <dgm:prSet/>
      <dgm:spPr/>
      <dgm:t>
        <a:bodyPr/>
        <a:lstStyle/>
        <a:p>
          <a:endParaRPr lang="en-US"/>
        </a:p>
      </dgm:t>
    </dgm:pt>
    <dgm:pt modelId="{3CD6869C-3A2C-4907-8B35-27AF53CD1E86}" type="sibTrans" cxnId="{15E289AC-E1D7-41AC-987A-455FC869E8D7}">
      <dgm:prSet/>
      <dgm:spPr/>
      <dgm:t>
        <a:bodyPr/>
        <a:lstStyle/>
        <a:p>
          <a:endParaRPr lang="en-US"/>
        </a:p>
      </dgm:t>
    </dgm:pt>
    <dgm:pt modelId="{6768F2D5-5636-4E8C-A643-8A50B38675C4}">
      <dgm:prSet phldrT="[Text]" custT="1"/>
      <dgm:spPr/>
      <dgm:t>
        <a:bodyPr/>
        <a:lstStyle/>
        <a:p>
          <a:r>
            <a:rPr lang="en-US" sz="1800" dirty="0"/>
            <a:t>Time</a:t>
          </a:r>
        </a:p>
      </dgm:t>
    </dgm:pt>
    <dgm:pt modelId="{94E017B0-DBD2-447B-AD18-78B5C512C773}" type="parTrans" cxnId="{49F8CDF1-D298-4547-B430-5970ED21E533}">
      <dgm:prSet/>
      <dgm:spPr/>
      <dgm:t>
        <a:bodyPr/>
        <a:lstStyle/>
        <a:p>
          <a:endParaRPr lang="en-US"/>
        </a:p>
      </dgm:t>
    </dgm:pt>
    <dgm:pt modelId="{6813CD49-78B9-4C52-A0A5-58EACBE516CA}" type="sibTrans" cxnId="{49F8CDF1-D298-4547-B430-5970ED21E533}">
      <dgm:prSet/>
      <dgm:spPr/>
      <dgm:t>
        <a:bodyPr/>
        <a:lstStyle/>
        <a:p>
          <a:endParaRPr lang="en-US"/>
        </a:p>
      </dgm:t>
    </dgm:pt>
    <dgm:pt modelId="{D0030795-4EAB-46B3-9F6D-FF5A69B82F84}">
      <dgm:prSet phldrT="[Text]" custT="1"/>
      <dgm:spPr/>
      <dgm:t>
        <a:bodyPr/>
        <a:lstStyle/>
        <a:p>
          <a:r>
            <a:rPr lang="en-US" sz="1800" dirty="0"/>
            <a:t>Place</a:t>
          </a:r>
        </a:p>
      </dgm:t>
    </dgm:pt>
    <dgm:pt modelId="{4A16F79F-B8F1-4E10-9B84-CE54F3B1ACA0}" type="parTrans" cxnId="{40A0F4FD-7CD9-4796-A1C6-44A080E95AFA}">
      <dgm:prSet/>
      <dgm:spPr/>
      <dgm:t>
        <a:bodyPr/>
        <a:lstStyle/>
        <a:p>
          <a:endParaRPr lang="en-US"/>
        </a:p>
      </dgm:t>
    </dgm:pt>
    <dgm:pt modelId="{5E90F4EE-60F0-47B8-9EB3-8482CC79F842}" type="sibTrans" cxnId="{40A0F4FD-7CD9-4796-A1C6-44A080E95AFA}">
      <dgm:prSet/>
      <dgm:spPr/>
      <dgm:t>
        <a:bodyPr/>
        <a:lstStyle/>
        <a:p>
          <a:endParaRPr lang="en-US"/>
        </a:p>
      </dgm:t>
    </dgm:pt>
    <dgm:pt modelId="{A4EA4BF9-E4DF-4157-98D8-AD9A7743F4DE}">
      <dgm:prSet phldrT="[Text]" custT="1"/>
      <dgm:spPr/>
      <dgm:t>
        <a:bodyPr/>
        <a:lstStyle/>
        <a:p>
          <a:r>
            <a:rPr lang="en-US" sz="1800" dirty="0"/>
            <a:t>Relevance </a:t>
          </a:r>
        </a:p>
      </dgm:t>
    </dgm:pt>
    <dgm:pt modelId="{2402F4FD-2C94-432F-B314-F12CD85A89FF}" type="parTrans" cxnId="{3E17C937-A7C2-423E-B820-71C89220342F}">
      <dgm:prSet/>
      <dgm:spPr/>
      <dgm:t>
        <a:bodyPr/>
        <a:lstStyle/>
        <a:p>
          <a:endParaRPr lang="en-US"/>
        </a:p>
      </dgm:t>
    </dgm:pt>
    <dgm:pt modelId="{15231706-9159-495D-B827-877F53659E4D}" type="sibTrans" cxnId="{3E17C937-A7C2-423E-B820-71C89220342F}">
      <dgm:prSet/>
      <dgm:spPr/>
      <dgm:t>
        <a:bodyPr/>
        <a:lstStyle/>
        <a:p>
          <a:endParaRPr lang="en-US"/>
        </a:p>
      </dgm:t>
    </dgm:pt>
    <dgm:pt modelId="{0098DD18-D31E-42C5-9712-4947FD1A5532}">
      <dgm:prSet phldrT="[Text]" custT="1"/>
      <dgm:spPr/>
      <dgm:t>
        <a:bodyPr/>
        <a:lstStyle/>
        <a:p>
          <a:r>
            <a:rPr lang="en-US" sz="1800" dirty="0"/>
            <a:t>IoT</a:t>
          </a:r>
        </a:p>
      </dgm:t>
    </dgm:pt>
    <dgm:pt modelId="{0450449A-7C65-4A92-A146-1FD5CBD05904}" type="parTrans" cxnId="{6C95B7A3-0477-4095-AAFF-2699514EB51E}">
      <dgm:prSet/>
      <dgm:spPr/>
      <dgm:t>
        <a:bodyPr/>
        <a:lstStyle/>
        <a:p>
          <a:endParaRPr lang="en-US"/>
        </a:p>
      </dgm:t>
    </dgm:pt>
    <dgm:pt modelId="{29A3DC4A-E992-4486-9F6A-F33FBFF54482}" type="sibTrans" cxnId="{6C95B7A3-0477-4095-AAFF-2699514EB51E}">
      <dgm:prSet/>
      <dgm:spPr/>
      <dgm:t>
        <a:bodyPr/>
        <a:lstStyle/>
        <a:p>
          <a:endParaRPr lang="en-US"/>
        </a:p>
      </dgm:t>
    </dgm:pt>
    <dgm:pt modelId="{EC267F59-2246-4282-9745-2BB52AA25765}">
      <dgm:prSet phldrT="[Text]" custT="1"/>
      <dgm:spPr/>
      <dgm:t>
        <a:bodyPr/>
        <a:lstStyle/>
        <a:p>
          <a:r>
            <a:rPr lang="en-US" sz="1800" dirty="0"/>
            <a:t>Big Data</a:t>
          </a:r>
        </a:p>
      </dgm:t>
    </dgm:pt>
    <dgm:pt modelId="{61517BE5-06E5-4F65-A096-6ADBDD3A409E}" type="parTrans" cxnId="{AEFA93C3-D646-4C08-9FD8-C7B96B9E51BF}">
      <dgm:prSet/>
      <dgm:spPr/>
      <dgm:t>
        <a:bodyPr/>
        <a:lstStyle/>
        <a:p>
          <a:endParaRPr lang="en-US"/>
        </a:p>
      </dgm:t>
    </dgm:pt>
    <dgm:pt modelId="{17712316-406C-4C95-9AC1-0BAD22B3065B}" type="sibTrans" cxnId="{AEFA93C3-D646-4C08-9FD8-C7B96B9E51BF}">
      <dgm:prSet/>
      <dgm:spPr/>
      <dgm:t>
        <a:bodyPr/>
        <a:lstStyle/>
        <a:p>
          <a:endParaRPr lang="en-US"/>
        </a:p>
      </dgm:t>
    </dgm:pt>
    <dgm:pt modelId="{994EA2FC-9F51-4BAE-B721-477E68D83835}">
      <dgm:prSet phldrT="[Text]" custT="1"/>
      <dgm:spPr/>
      <dgm:t>
        <a:bodyPr/>
        <a:lstStyle/>
        <a:p>
          <a:r>
            <a:rPr lang="en-US" sz="1800" dirty="0"/>
            <a:t>Human-centered</a:t>
          </a:r>
        </a:p>
      </dgm:t>
    </dgm:pt>
    <dgm:pt modelId="{B6E08E08-C381-491A-B930-4B0B39C9BF25}" type="parTrans" cxnId="{5F157984-F1A2-4FE9-B12E-DE2A648CEEB4}">
      <dgm:prSet/>
      <dgm:spPr/>
      <dgm:t>
        <a:bodyPr/>
        <a:lstStyle/>
        <a:p>
          <a:endParaRPr lang="en-US"/>
        </a:p>
      </dgm:t>
    </dgm:pt>
    <dgm:pt modelId="{FB406544-D472-4265-9B4D-C3130A6C8096}" type="sibTrans" cxnId="{5F157984-F1A2-4FE9-B12E-DE2A648CEEB4}">
      <dgm:prSet/>
      <dgm:spPr/>
      <dgm:t>
        <a:bodyPr/>
        <a:lstStyle/>
        <a:p>
          <a:endParaRPr lang="en-US"/>
        </a:p>
      </dgm:t>
    </dgm:pt>
    <dgm:pt modelId="{9CE787DC-3818-4671-9D92-E6D49DB92EAD}" type="pres">
      <dgm:prSet presAssocID="{99E55028-7934-4336-B522-A8DE6FF1A424}" presName="Name0" presStyleCnt="0">
        <dgm:presLayoutVars>
          <dgm:chMax val="7"/>
          <dgm:chPref val="7"/>
          <dgm:dir/>
          <dgm:animLvl val="lvl"/>
        </dgm:presLayoutVars>
      </dgm:prSet>
      <dgm:spPr/>
    </dgm:pt>
    <dgm:pt modelId="{1D1E4669-EDDD-49C4-AAE5-A33B47FDF274}" type="pres">
      <dgm:prSet presAssocID="{FC346A06-0D7E-4505-A339-CD7FEAAC1099}" presName="Accent1" presStyleCnt="0"/>
      <dgm:spPr/>
    </dgm:pt>
    <dgm:pt modelId="{313001E6-BFC6-4F82-BDF7-C3B6F9891C83}" type="pres">
      <dgm:prSet presAssocID="{FC346A06-0D7E-4505-A339-CD7FEAAC1099}" presName="Accent" presStyleLbl="node1" presStyleIdx="0" presStyleCnt="3"/>
      <dgm:spPr/>
    </dgm:pt>
    <dgm:pt modelId="{F8C01066-CB2B-421D-ABD0-554EF01DE82C}" type="pres">
      <dgm:prSet presAssocID="{FC346A06-0D7E-4505-A339-CD7FEAAC1099}" presName="Child1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34CA7C05-E2B8-45B4-ADFE-F88A93AF4D2B}" type="pres">
      <dgm:prSet presAssocID="{FC346A06-0D7E-4505-A339-CD7FEAAC1099}" presName="Parent1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B0C1F2C7-B9ED-4AFD-B058-FB581B15DD7C}" type="pres">
      <dgm:prSet presAssocID="{EF24D946-0856-48EC-9A1B-2DFF97ED1302}" presName="Accent2" presStyleCnt="0"/>
      <dgm:spPr/>
    </dgm:pt>
    <dgm:pt modelId="{33BCECCE-F8BE-484C-A657-1EBBA7575CD4}" type="pres">
      <dgm:prSet presAssocID="{EF24D946-0856-48EC-9A1B-2DFF97ED1302}" presName="Accent" presStyleLbl="node1" presStyleIdx="1" presStyleCnt="3"/>
      <dgm:spPr/>
    </dgm:pt>
    <dgm:pt modelId="{1FCF0D30-787E-4BEE-9A15-8A0271BE0A56}" type="pres">
      <dgm:prSet presAssocID="{EF24D946-0856-48EC-9A1B-2DFF97ED1302}" presName="Child2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1D86BB76-5C22-4759-84F8-E984705661E2}" type="pres">
      <dgm:prSet presAssocID="{EF24D946-0856-48EC-9A1B-2DFF97ED1302}" presName="Parent2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0ECA255A-727C-42FE-89DC-D7C74E3182B4}" type="pres">
      <dgm:prSet presAssocID="{AD1DB06D-8814-4236-8CCE-6AC22648041A}" presName="Accent3" presStyleCnt="0"/>
      <dgm:spPr/>
    </dgm:pt>
    <dgm:pt modelId="{EA1AF233-D569-40A0-9178-7FE52F91A095}" type="pres">
      <dgm:prSet presAssocID="{AD1DB06D-8814-4236-8CCE-6AC22648041A}" presName="Accent" presStyleLbl="node1" presStyleIdx="2" presStyleCnt="3"/>
      <dgm:spPr/>
    </dgm:pt>
    <dgm:pt modelId="{2EC3FDD5-2132-4978-8588-F69225A5A49E}" type="pres">
      <dgm:prSet presAssocID="{AD1DB06D-8814-4236-8CCE-6AC22648041A}" presName="Child3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9029BAE3-66A4-4F49-A3BB-675967A6384D}" type="pres">
      <dgm:prSet presAssocID="{AD1DB06D-8814-4236-8CCE-6AC22648041A}" presName="Parent3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A31CDE14-34E5-4AAF-86C9-CF8C7825DE91}" srcId="{FC346A06-0D7E-4505-A339-CD7FEAAC1099}" destId="{946D5843-5CA3-4781-8E71-7F2F594244E6}" srcOrd="0" destOrd="0" parTransId="{FA15686C-8CD3-4483-9F2A-14417948B101}" sibTransId="{0ABF2F1E-7659-4E2B-BC0E-5A96D617C2AC}"/>
    <dgm:cxn modelId="{21F25717-F581-483A-B4B5-4DD21235F024}" srcId="{FC346A06-0D7E-4505-A339-CD7FEAAC1099}" destId="{BC13CE86-23C2-4D63-BE5E-009D23A90D7D}" srcOrd="1" destOrd="0" parTransId="{01E9D8CB-79C5-4991-B39F-70CE025A885F}" sibTransId="{BF888EFA-F506-450B-BE4D-83FF5BFE3659}"/>
    <dgm:cxn modelId="{5F643D22-531B-4AD1-A762-8B4E54E67F70}" type="presOf" srcId="{99E55028-7934-4336-B522-A8DE6FF1A424}" destId="{9CE787DC-3818-4671-9D92-E6D49DB92EAD}" srcOrd="0" destOrd="0" presId="urn:microsoft.com/office/officeart/2009/layout/CircleArrowProcess"/>
    <dgm:cxn modelId="{2366442C-4F87-4221-B379-0B5F4F9F0345}" type="presOf" srcId="{BC13CE86-23C2-4D63-BE5E-009D23A90D7D}" destId="{F8C01066-CB2B-421D-ABD0-554EF01DE82C}" srcOrd="0" destOrd="1" presId="urn:microsoft.com/office/officeart/2009/layout/CircleArrowProcess"/>
    <dgm:cxn modelId="{C8E5DA2D-3582-4612-8E1B-E831076C0BB3}" srcId="{99E55028-7934-4336-B522-A8DE6FF1A424}" destId="{FC346A06-0D7E-4505-A339-CD7FEAAC1099}" srcOrd="0" destOrd="0" parTransId="{C440CD1D-374A-486D-B3D5-D84C09A66AE0}" sibTransId="{C8D3E0FE-A03E-4B6A-8FCB-96E4CEE02489}"/>
    <dgm:cxn modelId="{9DA3D22F-24A9-40EA-9D38-9916B043BBD1}" type="presOf" srcId="{A4EA4BF9-E4DF-4157-98D8-AD9A7743F4DE}" destId="{1FCF0D30-787E-4BEE-9A15-8A0271BE0A56}" srcOrd="0" destOrd="2" presId="urn:microsoft.com/office/officeart/2009/layout/CircleArrowProcess"/>
    <dgm:cxn modelId="{3E17C937-A7C2-423E-B820-71C89220342F}" srcId="{EF24D946-0856-48EC-9A1B-2DFF97ED1302}" destId="{A4EA4BF9-E4DF-4157-98D8-AD9A7743F4DE}" srcOrd="2" destOrd="0" parTransId="{2402F4FD-2C94-432F-B314-F12CD85A89FF}" sibTransId="{15231706-9159-495D-B827-877F53659E4D}"/>
    <dgm:cxn modelId="{2A3D495E-337B-4F9A-86B4-64B0719E988A}" type="presOf" srcId="{D7B2D1F4-5CE7-4C66-A5AA-8A3C72948620}" destId="{F8C01066-CB2B-421D-ABD0-554EF01DE82C}" srcOrd="0" destOrd="2" presId="urn:microsoft.com/office/officeart/2009/layout/CircleArrowProcess"/>
    <dgm:cxn modelId="{F68FE162-AE27-4753-BF37-87D3B104EE45}" type="presOf" srcId="{D0030795-4EAB-46B3-9F6D-FF5A69B82F84}" destId="{1FCF0D30-787E-4BEE-9A15-8A0271BE0A56}" srcOrd="0" destOrd="1" presId="urn:microsoft.com/office/officeart/2009/layout/CircleArrowProcess"/>
    <dgm:cxn modelId="{BA4DB16D-F7D5-4D30-AC8A-E2550E62E9E5}" type="presOf" srcId="{EF24D946-0856-48EC-9A1B-2DFF97ED1302}" destId="{1D86BB76-5C22-4759-84F8-E984705661E2}" srcOrd="0" destOrd="0" presId="urn:microsoft.com/office/officeart/2009/layout/CircleArrowProcess"/>
    <dgm:cxn modelId="{2821AE6F-53B7-46B0-8655-30D737AA517F}" type="presOf" srcId="{6768F2D5-5636-4E8C-A643-8A50B38675C4}" destId="{1FCF0D30-787E-4BEE-9A15-8A0271BE0A56}" srcOrd="0" destOrd="0" presId="urn:microsoft.com/office/officeart/2009/layout/CircleArrowProcess"/>
    <dgm:cxn modelId="{3EC41177-1B74-4E0E-BF1B-7C3F88ACC911}" type="presOf" srcId="{946D5843-5CA3-4781-8E71-7F2F594244E6}" destId="{F8C01066-CB2B-421D-ABD0-554EF01DE82C}" srcOrd="0" destOrd="0" presId="urn:microsoft.com/office/officeart/2009/layout/CircleArrowProcess"/>
    <dgm:cxn modelId="{5F157984-F1A2-4FE9-B12E-DE2A648CEEB4}" srcId="{AD1DB06D-8814-4236-8CCE-6AC22648041A}" destId="{994EA2FC-9F51-4BAE-B721-477E68D83835}" srcOrd="2" destOrd="0" parTransId="{B6E08E08-C381-491A-B930-4B0B39C9BF25}" sibTransId="{FB406544-D472-4265-9B4D-C3130A6C8096}"/>
    <dgm:cxn modelId="{10655A87-C4F9-4FC9-B392-0BD1DDF43DFF}" type="presOf" srcId="{FC346A06-0D7E-4505-A339-CD7FEAAC1099}" destId="{34CA7C05-E2B8-45B4-ADFE-F88A93AF4D2B}" srcOrd="0" destOrd="0" presId="urn:microsoft.com/office/officeart/2009/layout/CircleArrowProcess"/>
    <dgm:cxn modelId="{EDC0D19F-74DE-4E71-A8C9-F4A844969A1E}" type="presOf" srcId="{994EA2FC-9F51-4BAE-B721-477E68D83835}" destId="{2EC3FDD5-2132-4978-8588-F69225A5A49E}" srcOrd="0" destOrd="2" presId="urn:microsoft.com/office/officeart/2009/layout/CircleArrowProcess"/>
    <dgm:cxn modelId="{6C95B7A3-0477-4095-AAFF-2699514EB51E}" srcId="{AD1DB06D-8814-4236-8CCE-6AC22648041A}" destId="{0098DD18-D31E-42C5-9712-4947FD1A5532}" srcOrd="0" destOrd="0" parTransId="{0450449A-7C65-4A92-A146-1FD5CBD05904}" sibTransId="{29A3DC4A-E992-4486-9F6A-F33FBFF54482}"/>
    <dgm:cxn modelId="{FD24D6A9-852D-43A7-BFFF-660C7C8E4A5A}" srcId="{99E55028-7934-4336-B522-A8DE6FF1A424}" destId="{AD1DB06D-8814-4236-8CCE-6AC22648041A}" srcOrd="2" destOrd="0" parTransId="{ACBA5236-1FDC-4D7F-AFA0-A1050A149437}" sibTransId="{B0B276E9-1CDD-417E-B751-40609CDA8D13}"/>
    <dgm:cxn modelId="{15E289AC-E1D7-41AC-987A-455FC869E8D7}" srcId="{FC346A06-0D7E-4505-A339-CD7FEAAC1099}" destId="{D7B2D1F4-5CE7-4C66-A5AA-8A3C72948620}" srcOrd="2" destOrd="0" parTransId="{D3D95DF2-12F0-4CC9-941F-AE7D6B328BDA}" sibTransId="{3CD6869C-3A2C-4907-8B35-27AF53CD1E86}"/>
    <dgm:cxn modelId="{12D919B9-5319-4507-ADF6-A0D4B9B078B3}" type="presOf" srcId="{EC267F59-2246-4282-9745-2BB52AA25765}" destId="{2EC3FDD5-2132-4978-8588-F69225A5A49E}" srcOrd="0" destOrd="1" presId="urn:microsoft.com/office/officeart/2009/layout/CircleArrowProcess"/>
    <dgm:cxn modelId="{AEFA93C3-D646-4C08-9FD8-C7B96B9E51BF}" srcId="{AD1DB06D-8814-4236-8CCE-6AC22648041A}" destId="{EC267F59-2246-4282-9745-2BB52AA25765}" srcOrd="1" destOrd="0" parTransId="{61517BE5-06E5-4F65-A096-6ADBDD3A409E}" sibTransId="{17712316-406C-4C95-9AC1-0BAD22B3065B}"/>
    <dgm:cxn modelId="{E5C977D5-C5C4-41A1-BBC0-95D6461503D4}" type="presOf" srcId="{AD1DB06D-8814-4236-8CCE-6AC22648041A}" destId="{9029BAE3-66A4-4F49-A3BB-675967A6384D}" srcOrd="0" destOrd="0" presId="urn:microsoft.com/office/officeart/2009/layout/CircleArrowProcess"/>
    <dgm:cxn modelId="{3E8615DE-A7A6-4CF3-9C53-2571FC8D0C4C}" type="presOf" srcId="{0098DD18-D31E-42C5-9712-4947FD1A5532}" destId="{2EC3FDD5-2132-4978-8588-F69225A5A49E}" srcOrd="0" destOrd="0" presId="urn:microsoft.com/office/officeart/2009/layout/CircleArrowProcess"/>
    <dgm:cxn modelId="{9AC7D0E4-77C9-44EB-A25A-7306B27B9DAA}" srcId="{99E55028-7934-4336-B522-A8DE6FF1A424}" destId="{EF24D946-0856-48EC-9A1B-2DFF97ED1302}" srcOrd="1" destOrd="0" parTransId="{3003DC41-551D-4138-9533-F9600343B499}" sibTransId="{809CDA1D-848D-4F3A-A098-504195284D99}"/>
    <dgm:cxn modelId="{49F8CDF1-D298-4547-B430-5970ED21E533}" srcId="{EF24D946-0856-48EC-9A1B-2DFF97ED1302}" destId="{6768F2D5-5636-4E8C-A643-8A50B38675C4}" srcOrd="0" destOrd="0" parTransId="{94E017B0-DBD2-447B-AD18-78B5C512C773}" sibTransId="{6813CD49-78B9-4C52-A0A5-58EACBE516CA}"/>
    <dgm:cxn modelId="{40A0F4FD-7CD9-4796-A1C6-44A080E95AFA}" srcId="{EF24D946-0856-48EC-9A1B-2DFF97ED1302}" destId="{D0030795-4EAB-46B3-9F6D-FF5A69B82F84}" srcOrd="1" destOrd="0" parTransId="{4A16F79F-B8F1-4E10-9B84-CE54F3B1ACA0}" sibTransId="{5E90F4EE-60F0-47B8-9EB3-8482CC79F842}"/>
    <dgm:cxn modelId="{82D75C8A-7A8C-445B-9FA1-5A7006AC1E29}" type="presParOf" srcId="{9CE787DC-3818-4671-9D92-E6D49DB92EAD}" destId="{1D1E4669-EDDD-49C4-AAE5-A33B47FDF274}" srcOrd="0" destOrd="0" presId="urn:microsoft.com/office/officeart/2009/layout/CircleArrowProcess"/>
    <dgm:cxn modelId="{1818FF43-C24E-4B08-B4A9-3CEF956B5CF0}" type="presParOf" srcId="{1D1E4669-EDDD-49C4-AAE5-A33B47FDF274}" destId="{313001E6-BFC6-4F82-BDF7-C3B6F9891C83}" srcOrd="0" destOrd="0" presId="urn:microsoft.com/office/officeart/2009/layout/CircleArrowProcess"/>
    <dgm:cxn modelId="{1BA16E4D-EA7D-4CDC-8F6E-DA769ED0A735}" type="presParOf" srcId="{9CE787DC-3818-4671-9D92-E6D49DB92EAD}" destId="{F8C01066-CB2B-421D-ABD0-554EF01DE82C}" srcOrd="1" destOrd="0" presId="urn:microsoft.com/office/officeart/2009/layout/CircleArrowProcess"/>
    <dgm:cxn modelId="{95648076-8F49-467B-853B-BA7FC5C9B390}" type="presParOf" srcId="{9CE787DC-3818-4671-9D92-E6D49DB92EAD}" destId="{34CA7C05-E2B8-45B4-ADFE-F88A93AF4D2B}" srcOrd="2" destOrd="0" presId="urn:microsoft.com/office/officeart/2009/layout/CircleArrowProcess"/>
    <dgm:cxn modelId="{63AAF516-D646-41D8-BFF6-934E742DAE13}" type="presParOf" srcId="{9CE787DC-3818-4671-9D92-E6D49DB92EAD}" destId="{B0C1F2C7-B9ED-4AFD-B058-FB581B15DD7C}" srcOrd="3" destOrd="0" presId="urn:microsoft.com/office/officeart/2009/layout/CircleArrowProcess"/>
    <dgm:cxn modelId="{C16A2538-1493-4B87-A7AF-FF05168F5453}" type="presParOf" srcId="{B0C1F2C7-B9ED-4AFD-B058-FB581B15DD7C}" destId="{33BCECCE-F8BE-484C-A657-1EBBA7575CD4}" srcOrd="0" destOrd="0" presId="urn:microsoft.com/office/officeart/2009/layout/CircleArrowProcess"/>
    <dgm:cxn modelId="{93D56B79-8AF6-4759-88E3-CF8120A1D7F8}" type="presParOf" srcId="{9CE787DC-3818-4671-9D92-E6D49DB92EAD}" destId="{1FCF0D30-787E-4BEE-9A15-8A0271BE0A56}" srcOrd="4" destOrd="0" presId="urn:microsoft.com/office/officeart/2009/layout/CircleArrowProcess"/>
    <dgm:cxn modelId="{C93BB6E8-13DD-400B-92B4-94E4C469CC6F}" type="presParOf" srcId="{9CE787DC-3818-4671-9D92-E6D49DB92EAD}" destId="{1D86BB76-5C22-4759-84F8-E984705661E2}" srcOrd="5" destOrd="0" presId="urn:microsoft.com/office/officeart/2009/layout/CircleArrowProcess"/>
    <dgm:cxn modelId="{0BEE2748-B6F5-46BE-A3F3-536E3A6E0312}" type="presParOf" srcId="{9CE787DC-3818-4671-9D92-E6D49DB92EAD}" destId="{0ECA255A-727C-42FE-89DC-D7C74E3182B4}" srcOrd="6" destOrd="0" presId="urn:microsoft.com/office/officeart/2009/layout/CircleArrowProcess"/>
    <dgm:cxn modelId="{98A7C52A-3375-4A25-8262-B08F3979A694}" type="presParOf" srcId="{0ECA255A-727C-42FE-89DC-D7C74E3182B4}" destId="{EA1AF233-D569-40A0-9178-7FE52F91A095}" srcOrd="0" destOrd="0" presId="urn:microsoft.com/office/officeart/2009/layout/CircleArrowProcess"/>
    <dgm:cxn modelId="{5DCEA4F7-E165-444D-9190-5F0BC97336B8}" type="presParOf" srcId="{9CE787DC-3818-4671-9D92-E6D49DB92EAD}" destId="{2EC3FDD5-2132-4978-8588-F69225A5A49E}" srcOrd="7" destOrd="0" presId="urn:microsoft.com/office/officeart/2009/layout/CircleArrowProcess"/>
    <dgm:cxn modelId="{4FFA2BB1-DA3C-48CA-B6D2-D141E48D7A5C}" type="presParOf" srcId="{9CE787DC-3818-4671-9D92-E6D49DB92EAD}" destId="{9029BAE3-66A4-4F49-A3BB-675967A6384D}" srcOrd="8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00EF8F-5603-45BB-BBBB-D3CAFE38F0E1}" type="doc">
      <dgm:prSet loTypeId="urn:microsoft.com/office/officeart/2005/8/layout/radial3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AA9AC85-535A-4BF0-8FFC-0FDB0279C78D}">
      <dgm:prSet phldrT="[Text]"/>
      <dgm:spPr/>
      <dgm:t>
        <a:bodyPr/>
        <a:lstStyle/>
        <a:p>
          <a:r>
            <a:rPr lang="en-US" dirty="0"/>
            <a:t>Learning</a:t>
          </a:r>
        </a:p>
      </dgm:t>
    </dgm:pt>
    <dgm:pt modelId="{B9724A5A-9039-4C55-B416-7AE5827E3996}" type="parTrans" cxnId="{3D299C32-8A16-4F82-ACEA-416BB218638A}">
      <dgm:prSet/>
      <dgm:spPr/>
      <dgm:t>
        <a:bodyPr/>
        <a:lstStyle/>
        <a:p>
          <a:endParaRPr lang="en-US"/>
        </a:p>
      </dgm:t>
    </dgm:pt>
    <dgm:pt modelId="{F7272B50-23FC-4024-A0D5-8A89C4BC3C75}" type="sibTrans" cxnId="{3D299C32-8A16-4F82-ACEA-416BB218638A}">
      <dgm:prSet/>
      <dgm:spPr/>
      <dgm:t>
        <a:bodyPr/>
        <a:lstStyle/>
        <a:p>
          <a:endParaRPr lang="en-US"/>
        </a:p>
      </dgm:t>
    </dgm:pt>
    <dgm:pt modelId="{AC22C1BF-3E4E-4451-921E-38B72A3D0E7D}">
      <dgm:prSet phldrT="[Text]" custT="1"/>
      <dgm:spPr/>
      <dgm:t>
        <a:bodyPr/>
        <a:lstStyle/>
        <a:p>
          <a:r>
            <a:rPr lang="en-US" sz="1600" dirty="0"/>
            <a:t>Self-paced</a:t>
          </a:r>
        </a:p>
      </dgm:t>
    </dgm:pt>
    <dgm:pt modelId="{1BD267BE-784B-4D50-B5EF-3B674DCC2173}" type="parTrans" cxnId="{3D6626E9-BC42-4669-A772-16C0B3747ECF}">
      <dgm:prSet/>
      <dgm:spPr/>
      <dgm:t>
        <a:bodyPr/>
        <a:lstStyle/>
        <a:p>
          <a:endParaRPr lang="en-US"/>
        </a:p>
      </dgm:t>
    </dgm:pt>
    <dgm:pt modelId="{B1730D81-8422-410E-AB12-BBB6EC47328E}" type="sibTrans" cxnId="{3D6626E9-BC42-4669-A772-16C0B3747ECF}">
      <dgm:prSet/>
      <dgm:spPr/>
      <dgm:t>
        <a:bodyPr/>
        <a:lstStyle/>
        <a:p>
          <a:endParaRPr lang="en-US"/>
        </a:p>
      </dgm:t>
    </dgm:pt>
    <dgm:pt modelId="{24003602-CFCE-490B-B0BD-DCCD3772F818}">
      <dgm:prSet phldrT="[Text]" custT="1"/>
      <dgm:spPr/>
      <dgm:t>
        <a:bodyPr/>
        <a:lstStyle/>
        <a:p>
          <a:r>
            <a:rPr lang="en-US" sz="1600" dirty="0"/>
            <a:t>Instructor’-lead</a:t>
          </a:r>
        </a:p>
      </dgm:t>
    </dgm:pt>
    <dgm:pt modelId="{7DEAE107-D469-42FA-91BF-8BEB241DC40A}" type="parTrans" cxnId="{B5C5BDB4-D81B-4431-97B4-9EB4F68CAF26}">
      <dgm:prSet/>
      <dgm:spPr/>
      <dgm:t>
        <a:bodyPr/>
        <a:lstStyle/>
        <a:p>
          <a:endParaRPr lang="en-US"/>
        </a:p>
      </dgm:t>
    </dgm:pt>
    <dgm:pt modelId="{A0C51843-D377-4BCF-A0C8-AE6D63E58E5E}" type="sibTrans" cxnId="{B5C5BDB4-D81B-4431-97B4-9EB4F68CAF26}">
      <dgm:prSet/>
      <dgm:spPr/>
      <dgm:t>
        <a:bodyPr/>
        <a:lstStyle/>
        <a:p>
          <a:endParaRPr lang="en-US"/>
        </a:p>
      </dgm:t>
    </dgm:pt>
    <dgm:pt modelId="{C9462BF6-C2BD-4AAC-A238-25DCB6B53F4B}">
      <dgm:prSet phldrT="[Text]" custT="1"/>
      <dgm:spPr/>
      <dgm:t>
        <a:bodyPr/>
        <a:lstStyle/>
        <a:p>
          <a:r>
            <a:rPr lang="en-US" sz="1600" dirty="0"/>
            <a:t>Customized</a:t>
          </a:r>
        </a:p>
      </dgm:t>
    </dgm:pt>
    <dgm:pt modelId="{3DA66C03-0BF3-4DD9-A548-1E685968E893}" type="parTrans" cxnId="{4ECF9879-A99E-4A8F-9AB3-10F30F2C3F6F}">
      <dgm:prSet/>
      <dgm:spPr/>
      <dgm:t>
        <a:bodyPr/>
        <a:lstStyle/>
        <a:p>
          <a:endParaRPr lang="en-US"/>
        </a:p>
      </dgm:t>
    </dgm:pt>
    <dgm:pt modelId="{59690501-33AC-4F14-9DAD-2D348EED86BC}" type="sibTrans" cxnId="{4ECF9879-A99E-4A8F-9AB3-10F30F2C3F6F}">
      <dgm:prSet/>
      <dgm:spPr/>
      <dgm:t>
        <a:bodyPr/>
        <a:lstStyle/>
        <a:p>
          <a:endParaRPr lang="en-US"/>
        </a:p>
      </dgm:t>
    </dgm:pt>
    <dgm:pt modelId="{466CA127-C9D0-48C1-B0D8-88A648D0FA03}" type="pres">
      <dgm:prSet presAssocID="{1800EF8F-5603-45BB-BBBB-D3CAFE38F0E1}" presName="composite" presStyleCnt="0">
        <dgm:presLayoutVars>
          <dgm:chMax val="1"/>
          <dgm:dir/>
          <dgm:resizeHandles val="exact"/>
        </dgm:presLayoutVars>
      </dgm:prSet>
      <dgm:spPr/>
    </dgm:pt>
    <dgm:pt modelId="{1FAEF182-6206-4612-ABB4-41D77AD111B5}" type="pres">
      <dgm:prSet presAssocID="{1800EF8F-5603-45BB-BBBB-D3CAFE38F0E1}" presName="radial" presStyleCnt="0">
        <dgm:presLayoutVars>
          <dgm:animLvl val="ctr"/>
        </dgm:presLayoutVars>
      </dgm:prSet>
      <dgm:spPr/>
    </dgm:pt>
    <dgm:pt modelId="{C3297372-1292-4A1A-9206-5EA0FDDBBF54}" type="pres">
      <dgm:prSet presAssocID="{4AA9AC85-535A-4BF0-8FFC-0FDB0279C78D}" presName="centerShape" presStyleLbl="vennNode1" presStyleIdx="0" presStyleCnt="4" custLinFactNeighborX="2366" custLinFactNeighborY="2103"/>
      <dgm:spPr/>
    </dgm:pt>
    <dgm:pt modelId="{2636DC85-74A5-4A93-A71A-1FE8EF86C2B4}" type="pres">
      <dgm:prSet presAssocID="{AC22C1BF-3E4E-4451-921E-38B72A3D0E7D}" presName="node" presStyleLbl="vennNode1" presStyleIdx="1" presStyleCnt="4">
        <dgm:presLayoutVars>
          <dgm:bulletEnabled val="1"/>
        </dgm:presLayoutVars>
      </dgm:prSet>
      <dgm:spPr/>
    </dgm:pt>
    <dgm:pt modelId="{95E16CF0-3D10-4527-9775-8173C002299B}" type="pres">
      <dgm:prSet presAssocID="{24003602-CFCE-490B-B0BD-DCCD3772F818}" presName="node" presStyleLbl="vennNode1" presStyleIdx="2" presStyleCnt="4">
        <dgm:presLayoutVars>
          <dgm:bulletEnabled val="1"/>
        </dgm:presLayoutVars>
      </dgm:prSet>
      <dgm:spPr/>
    </dgm:pt>
    <dgm:pt modelId="{FA9C2B2F-0942-4B21-BD46-AFF12FEA324F}" type="pres">
      <dgm:prSet presAssocID="{C9462BF6-C2BD-4AAC-A238-25DCB6B53F4B}" presName="node" presStyleLbl="vennNode1" presStyleIdx="3" presStyleCnt="4">
        <dgm:presLayoutVars>
          <dgm:bulletEnabled val="1"/>
        </dgm:presLayoutVars>
      </dgm:prSet>
      <dgm:spPr/>
    </dgm:pt>
  </dgm:ptLst>
  <dgm:cxnLst>
    <dgm:cxn modelId="{6AC94720-B496-47A7-994F-72392FAEB087}" type="presOf" srcId="{1800EF8F-5603-45BB-BBBB-D3CAFE38F0E1}" destId="{466CA127-C9D0-48C1-B0D8-88A648D0FA03}" srcOrd="0" destOrd="0" presId="urn:microsoft.com/office/officeart/2005/8/layout/radial3"/>
    <dgm:cxn modelId="{D6EA8123-AB28-49CD-AE28-33F16CC825E3}" type="presOf" srcId="{C9462BF6-C2BD-4AAC-A238-25DCB6B53F4B}" destId="{FA9C2B2F-0942-4B21-BD46-AFF12FEA324F}" srcOrd="0" destOrd="0" presId="urn:microsoft.com/office/officeart/2005/8/layout/radial3"/>
    <dgm:cxn modelId="{3D299C32-8A16-4F82-ACEA-416BB218638A}" srcId="{1800EF8F-5603-45BB-BBBB-D3CAFE38F0E1}" destId="{4AA9AC85-535A-4BF0-8FFC-0FDB0279C78D}" srcOrd="0" destOrd="0" parTransId="{B9724A5A-9039-4C55-B416-7AE5827E3996}" sibTransId="{F7272B50-23FC-4024-A0D5-8A89C4BC3C75}"/>
    <dgm:cxn modelId="{4ECF9879-A99E-4A8F-9AB3-10F30F2C3F6F}" srcId="{4AA9AC85-535A-4BF0-8FFC-0FDB0279C78D}" destId="{C9462BF6-C2BD-4AAC-A238-25DCB6B53F4B}" srcOrd="2" destOrd="0" parTransId="{3DA66C03-0BF3-4DD9-A548-1E685968E893}" sibTransId="{59690501-33AC-4F14-9DAD-2D348EED86BC}"/>
    <dgm:cxn modelId="{65A9777C-4B2E-4DAF-B9E9-EEC59A91DF1A}" type="presOf" srcId="{4AA9AC85-535A-4BF0-8FFC-0FDB0279C78D}" destId="{C3297372-1292-4A1A-9206-5EA0FDDBBF54}" srcOrd="0" destOrd="0" presId="urn:microsoft.com/office/officeart/2005/8/layout/radial3"/>
    <dgm:cxn modelId="{C8FEC996-C618-4237-B8C9-367551C04C51}" type="presOf" srcId="{AC22C1BF-3E4E-4451-921E-38B72A3D0E7D}" destId="{2636DC85-74A5-4A93-A71A-1FE8EF86C2B4}" srcOrd="0" destOrd="0" presId="urn:microsoft.com/office/officeart/2005/8/layout/radial3"/>
    <dgm:cxn modelId="{B5C5BDB4-D81B-4431-97B4-9EB4F68CAF26}" srcId="{4AA9AC85-535A-4BF0-8FFC-0FDB0279C78D}" destId="{24003602-CFCE-490B-B0BD-DCCD3772F818}" srcOrd="1" destOrd="0" parTransId="{7DEAE107-D469-42FA-91BF-8BEB241DC40A}" sibTransId="{A0C51843-D377-4BCF-A0C8-AE6D63E58E5E}"/>
    <dgm:cxn modelId="{D6B75ECE-3C42-4731-BCF7-DC9E6A8CD075}" type="presOf" srcId="{24003602-CFCE-490B-B0BD-DCCD3772F818}" destId="{95E16CF0-3D10-4527-9775-8173C002299B}" srcOrd="0" destOrd="0" presId="urn:microsoft.com/office/officeart/2005/8/layout/radial3"/>
    <dgm:cxn modelId="{3D6626E9-BC42-4669-A772-16C0B3747ECF}" srcId="{4AA9AC85-535A-4BF0-8FFC-0FDB0279C78D}" destId="{AC22C1BF-3E4E-4451-921E-38B72A3D0E7D}" srcOrd="0" destOrd="0" parTransId="{1BD267BE-784B-4D50-B5EF-3B674DCC2173}" sibTransId="{B1730D81-8422-410E-AB12-BBB6EC47328E}"/>
    <dgm:cxn modelId="{08955E15-ED0F-4B52-8749-3CF813251C6E}" type="presParOf" srcId="{466CA127-C9D0-48C1-B0D8-88A648D0FA03}" destId="{1FAEF182-6206-4612-ABB4-41D77AD111B5}" srcOrd="0" destOrd="0" presId="urn:microsoft.com/office/officeart/2005/8/layout/radial3"/>
    <dgm:cxn modelId="{97B824C1-E86F-46B8-AC16-18AA4AA945FA}" type="presParOf" srcId="{1FAEF182-6206-4612-ABB4-41D77AD111B5}" destId="{C3297372-1292-4A1A-9206-5EA0FDDBBF54}" srcOrd="0" destOrd="0" presId="urn:microsoft.com/office/officeart/2005/8/layout/radial3"/>
    <dgm:cxn modelId="{8C4BA8D5-4F60-408E-BA63-BCCF6B07C1D5}" type="presParOf" srcId="{1FAEF182-6206-4612-ABB4-41D77AD111B5}" destId="{2636DC85-74A5-4A93-A71A-1FE8EF86C2B4}" srcOrd="1" destOrd="0" presId="urn:microsoft.com/office/officeart/2005/8/layout/radial3"/>
    <dgm:cxn modelId="{9E3013BA-A1F0-4A0E-BCB1-B9748BB7FB11}" type="presParOf" srcId="{1FAEF182-6206-4612-ABB4-41D77AD111B5}" destId="{95E16CF0-3D10-4527-9775-8173C002299B}" srcOrd="2" destOrd="0" presId="urn:microsoft.com/office/officeart/2005/8/layout/radial3"/>
    <dgm:cxn modelId="{FFFCBF23-28B3-49E9-942C-AC5FD5C92BAB}" type="presParOf" srcId="{1FAEF182-6206-4612-ABB4-41D77AD111B5}" destId="{FA9C2B2F-0942-4B21-BD46-AFF12FEA324F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3001E6-BFC6-4F82-BDF7-C3B6F9891C83}">
      <dsp:nvSpPr>
        <dsp:cNvPr id="0" name=""/>
        <dsp:cNvSpPr/>
      </dsp:nvSpPr>
      <dsp:spPr>
        <a:xfrm>
          <a:off x="1284975" y="0"/>
          <a:ext cx="2176156" cy="2176487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8C01066-CB2B-421D-ABD0-554EF01DE82C}">
      <dsp:nvSpPr>
        <dsp:cNvPr id="0" name=""/>
        <dsp:cNvSpPr/>
      </dsp:nvSpPr>
      <dsp:spPr>
        <a:xfrm>
          <a:off x="3461539" y="648786"/>
          <a:ext cx="1305693" cy="87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Styles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Motivation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Needs</a:t>
          </a:r>
        </a:p>
      </dsp:txBody>
      <dsp:txXfrm>
        <a:off x="3461539" y="648786"/>
        <a:ext cx="1305693" cy="870775"/>
      </dsp:txXfrm>
    </dsp:sp>
    <dsp:sp modelId="{34CA7C05-E2B8-45B4-ADFE-F88A93AF4D2B}">
      <dsp:nvSpPr>
        <dsp:cNvPr id="0" name=""/>
        <dsp:cNvSpPr/>
      </dsp:nvSpPr>
      <dsp:spPr>
        <a:xfrm>
          <a:off x="1765977" y="785777"/>
          <a:ext cx="1209248" cy="60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People</a:t>
          </a:r>
        </a:p>
      </dsp:txBody>
      <dsp:txXfrm>
        <a:off x="1765977" y="785777"/>
        <a:ext cx="1209248" cy="604479"/>
      </dsp:txXfrm>
    </dsp:sp>
    <dsp:sp modelId="{33BCECCE-F8BE-484C-A657-1EBBA7575CD4}">
      <dsp:nvSpPr>
        <dsp:cNvPr id="0" name=""/>
        <dsp:cNvSpPr/>
      </dsp:nvSpPr>
      <dsp:spPr>
        <a:xfrm>
          <a:off x="680555" y="1250553"/>
          <a:ext cx="2176156" cy="2176487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5">
            <a:hueOff val="3359558"/>
            <a:satOff val="945"/>
            <a:lumOff val="-135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CF0D30-787E-4BEE-9A15-8A0271BE0A56}">
      <dsp:nvSpPr>
        <dsp:cNvPr id="0" name=""/>
        <dsp:cNvSpPr/>
      </dsp:nvSpPr>
      <dsp:spPr>
        <a:xfrm>
          <a:off x="2856711" y="1906574"/>
          <a:ext cx="1305693" cy="87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Time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Place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Relevance </a:t>
          </a:r>
        </a:p>
      </dsp:txBody>
      <dsp:txXfrm>
        <a:off x="2856711" y="1906574"/>
        <a:ext cx="1305693" cy="870775"/>
      </dsp:txXfrm>
    </dsp:sp>
    <dsp:sp modelId="{1D86BB76-5C22-4759-84F8-E984705661E2}">
      <dsp:nvSpPr>
        <dsp:cNvPr id="0" name=""/>
        <dsp:cNvSpPr/>
      </dsp:nvSpPr>
      <dsp:spPr>
        <a:xfrm>
          <a:off x="1164009" y="2043565"/>
          <a:ext cx="1209248" cy="60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Process</a:t>
          </a:r>
        </a:p>
      </dsp:txBody>
      <dsp:txXfrm>
        <a:off x="1164009" y="2043565"/>
        <a:ext cx="1209248" cy="604479"/>
      </dsp:txXfrm>
    </dsp:sp>
    <dsp:sp modelId="{EA1AF233-D569-40A0-9178-7FE52F91A095}">
      <dsp:nvSpPr>
        <dsp:cNvPr id="0" name=""/>
        <dsp:cNvSpPr/>
      </dsp:nvSpPr>
      <dsp:spPr>
        <a:xfrm>
          <a:off x="1439860" y="2650757"/>
          <a:ext cx="1869655" cy="1870404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5">
            <a:hueOff val="6719117"/>
            <a:satOff val="1889"/>
            <a:lumOff val="-2706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C3FDD5-2132-4978-8588-F69225A5A49E}">
      <dsp:nvSpPr>
        <dsp:cNvPr id="0" name=""/>
        <dsp:cNvSpPr/>
      </dsp:nvSpPr>
      <dsp:spPr>
        <a:xfrm>
          <a:off x="3461539" y="3163909"/>
          <a:ext cx="1305693" cy="8707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IoT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Big Data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/>
            <a:t>Human-centered</a:t>
          </a:r>
        </a:p>
      </dsp:txBody>
      <dsp:txXfrm>
        <a:off x="3461539" y="3163909"/>
        <a:ext cx="1305693" cy="870775"/>
      </dsp:txXfrm>
    </dsp:sp>
    <dsp:sp modelId="{9029BAE3-66A4-4F49-A3BB-675967A6384D}">
      <dsp:nvSpPr>
        <dsp:cNvPr id="0" name=""/>
        <dsp:cNvSpPr/>
      </dsp:nvSpPr>
      <dsp:spPr>
        <a:xfrm>
          <a:off x="1768837" y="3303160"/>
          <a:ext cx="1209248" cy="6044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Technology</a:t>
          </a:r>
        </a:p>
      </dsp:txBody>
      <dsp:txXfrm>
        <a:off x="1768837" y="3303160"/>
        <a:ext cx="1209248" cy="6044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297372-1292-4A1A-9206-5EA0FDDBBF54}">
      <dsp:nvSpPr>
        <dsp:cNvPr id="0" name=""/>
        <dsp:cNvSpPr/>
      </dsp:nvSpPr>
      <dsp:spPr>
        <a:xfrm>
          <a:off x="1876680" y="1258164"/>
          <a:ext cx="2496343" cy="2496343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Learning</a:t>
          </a:r>
        </a:p>
      </dsp:txBody>
      <dsp:txXfrm>
        <a:off x="2242261" y="1623745"/>
        <a:ext cx="1765181" cy="1765181"/>
      </dsp:txXfrm>
    </dsp:sp>
    <dsp:sp modelId="{2636DC85-74A5-4A93-A71A-1FE8EF86C2B4}">
      <dsp:nvSpPr>
        <dsp:cNvPr id="0" name=""/>
        <dsp:cNvSpPr/>
      </dsp:nvSpPr>
      <dsp:spPr>
        <a:xfrm>
          <a:off x="2423914" y="189835"/>
          <a:ext cx="1248171" cy="1248171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Self-paced</a:t>
          </a:r>
        </a:p>
      </dsp:txBody>
      <dsp:txXfrm>
        <a:off x="2606704" y="372625"/>
        <a:ext cx="882591" cy="882591"/>
      </dsp:txXfrm>
    </dsp:sp>
    <dsp:sp modelId="{95E16CF0-3D10-4527-9775-8173C002299B}">
      <dsp:nvSpPr>
        <dsp:cNvPr id="0" name=""/>
        <dsp:cNvSpPr/>
      </dsp:nvSpPr>
      <dsp:spPr>
        <a:xfrm>
          <a:off x="3830430" y="2625992"/>
          <a:ext cx="1248171" cy="1248171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Instructor’-lead</a:t>
          </a:r>
        </a:p>
      </dsp:txBody>
      <dsp:txXfrm>
        <a:off x="4013220" y="2808782"/>
        <a:ext cx="882591" cy="882591"/>
      </dsp:txXfrm>
    </dsp:sp>
    <dsp:sp modelId="{FA9C2B2F-0942-4B21-BD46-AFF12FEA324F}">
      <dsp:nvSpPr>
        <dsp:cNvPr id="0" name=""/>
        <dsp:cNvSpPr/>
      </dsp:nvSpPr>
      <dsp:spPr>
        <a:xfrm>
          <a:off x="1017397" y="2625992"/>
          <a:ext cx="1248171" cy="1248171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Customized</a:t>
          </a:r>
        </a:p>
      </dsp:txBody>
      <dsp:txXfrm>
        <a:off x="1200187" y="2808782"/>
        <a:ext cx="882591" cy="8825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114823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569340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8" name="Google Shape;428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37614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1510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0589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4936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5064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000000">
              <a:alpha val="265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501210" y="175873"/>
            <a:ext cx="2451351" cy="2451351"/>
            <a:chOff x="6680825" y="2549350"/>
            <a:chExt cx="1539600" cy="1539600"/>
          </a:xfrm>
        </p:grpSpPr>
        <p:sp>
          <p:nvSpPr>
            <p:cNvPr id="12" name="Google Shape;12;p2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16" name="Google Shape;16;p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  <a:effectLst>
            <a:outerShdw blurRad="85725" dist="19050" dir="5400000" algn="bl" rotWithShape="0">
              <a:srgbClr val="000000">
                <a:alpha val="10000"/>
              </a:srgbClr>
            </a:outerShdw>
          </a:effectLst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None/>
              <a:defRPr sz="52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27/09/2019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1838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27/09/2019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720454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03E0-4D3C-498F-B543-B71247C13079}" type="datetimeFigureOut">
              <a:rPr lang="id-ID" smtClean="0"/>
              <a:t>27/09/2019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42027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rgbClr val="000000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1592400" y="-407850"/>
            <a:ext cx="5959200" cy="5959200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6427669" y="2502633"/>
            <a:ext cx="2324700" cy="2324700"/>
            <a:chOff x="-474900" y="321200"/>
            <a:chExt cx="2324700" cy="2324700"/>
          </a:xfrm>
        </p:grpSpPr>
        <p:sp>
          <p:nvSpPr>
            <p:cNvPr id="24" name="Google Shape;24;p3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CCCC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3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30" name="Google Shape;30;p3"/>
          <p:cNvGrpSpPr/>
          <p:nvPr/>
        </p:nvGrpSpPr>
        <p:grpSpPr>
          <a:xfrm>
            <a:off x="764825" y="439375"/>
            <a:ext cx="1924500" cy="1924500"/>
            <a:chOff x="6680825" y="2549350"/>
            <a:chExt cx="1539600" cy="1539600"/>
          </a:xfrm>
        </p:grpSpPr>
        <p:sp>
          <p:nvSpPr>
            <p:cNvPr id="31" name="Google Shape;31;p3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495"/>
              </a:avLst>
            </a:prstGeom>
            <a:solidFill>
              <a:srgbClr val="666666">
                <a:alpha val="526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36" name="Google Shape;36;p4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" name="Google Shape;40;p4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2385525" y="1310550"/>
            <a:ext cx="4777200" cy="3265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 rtl="0">
              <a:spcBef>
                <a:spcPts val="60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￮"/>
              <a:defRPr sz="2600" b="1"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●"/>
              <a:defRPr sz="2600" b="1"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93700" rtl="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○"/>
              <a:defRPr sz="2600" b="1"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Font typeface="Poppins"/>
              <a:buChar char="■"/>
              <a:defRPr sz="26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/>
          <p:nvPr/>
        </p:nvSpPr>
        <p:spPr>
          <a:xfrm>
            <a:off x="1599200" y="1326625"/>
            <a:ext cx="7641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b="1">
                <a:latin typeface="Poppins"/>
                <a:ea typeface="Poppins"/>
                <a:cs typeface="Poppins"/>
                <a:sym typeface="Poppins"/>
              </a:rPr>
              <a:t>“</a:t>
            </a:r>
            <a:endParaRPr sz="7200" b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" name="Google Shape;47;p5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48" name="Google Shape;48;p5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5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5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0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5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big image">
  <p:cSld name="TITLE_AND_BODY_1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/>
          <p:nvPr/>
        </p:nvSpPr>
        <p:spPr>
          <a:xfrm>
            <a:off x="5142675" y="358375"/>
            <a:ext cx="4426800" cy="44268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6"/>
          <p:cNvSpPr/>
          <p:nvPr/>
        </p:nvSpPr>
        <p:spPr>
          <a:xfrm>
            <a:off x="5376775" y="592475"/>
            <a:ext cx="3958500" cy="39585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0" name="Google Shape;60;p6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61" name="Google Shape;61;p6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6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6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" name="Google Shape;65;p6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6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￮"/>
              <a:defRPr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￮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7"/>
          <p:cNvGrpSpPr/>
          <p:nvPr/>
        </p:nvGrpSpPr>
        <p:grpSpPr>
          <a:xfrm>
            <a:off x="-442731" y="337284"/>
            <a:ext cx="2324700" cy="2324700"/>
            <a:chOff x="-474900" y="321200"/>
            <a:chExt cx="2324700" cy="2324700"/>
          </a:xfrm>
        </p:grpSpPr>
        <p:sp>
          <p:nvSpPr>
            <p:cNvPr id="71" name="Google Shape;71;p7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5" name="Google Shape;75;p7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body" idx="2"/>
          </p:nvPr>
        </p:nvSpPr>
        <p:spPr>
          <a:xfrm>
            <a:off x="3440857" y="1958050"/>
            <a:ext cx="22368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600"/>
              </a:spcBef>
              <a:spcAft>
                <a:spcPts val="0"/>
              </a:spcAft>
              <a:buSzPts val="1400"/>
              <a:buChar char="￮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￮"/>
              <a:defRPr sz="14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" name="Google Shape;80;p7"/>
          <p:cNvSpPr/>
          <p:nvPr/>
        </p:nvSpPr>
        <p:spPr>
          <a:xfrm>
            <a:off x="6081700" y="764000"/>
            <a:ext cx="3615600" cy="36156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7"/>
          <p:cNvSpPr/>
          <p:nvPr/>
        </p:nvSpPr>
        <p:spPr>
          <a:xfrm>
            <a:off x="6272900" y="955200"/>
            <a:ext cx="3233100" cy="32331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A" type="blank">
  <p:cSld name="BLANK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1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1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1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E8E8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1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1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type B">
  <p:cSld name="BLANK_2"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2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24" name="Google Shape;124;p12"/>
          <p:cNvGrpSpPr/>
          <p:nvPr/>
        </p:nvGrpSpPr>
        <p:grpSpPr>
          <a:xfrm>
            <a:off x="818844" y="502333"/>
            <a:ext cx="2324700" cy="2324700"/>
            <a:chOff x="-474900" y="321200"/>
            <a:chExt cx="2324700" cy="2324700"/>
          </a:xfrm>
        </p:grpSpPr>
        <p:sp>
          <p:nvSpPr>
            <p:cNvPr id="125" name="Google Shape;125;p12"/>
            <p:cNvSpPr/>
            <p:nvPr/>
          </p:nvSpPr>
          <p:spPr>
            <a:xfrm>
              <a:off x="-474900" y="321200"/>
              <a:ext cx="2324700" cy="23247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2"/>
            <p:cNvSpPr/>
            <p:nvPr/>
          </p:nvSpPr>
          <p:spPr>
            <a:xfrm>
              <a:off x="120725" y="916825"/>
              <a:ext cx="1133400" cy="11334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2"/>
            <p:cNvSpPr/>
            <p:nvPr/>
          </p:nvSpPr>
          <p:spPr>
            <a:xfrm>
              <a:off x="-137125" y="658975"/>
              <a:ext cx="1649100" cy="16491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2"/>
            <p:cNvSpPr/>
            <p:nvPr/>
          </p:nvSpPr>
          <p:spPr>
            <a:xfrm>
              <a:off x="313650" y="1109750"/>
              <a:ext cx="747600" cy="747600"/>
            </a:xfrm>
            <a:prstGeom prst="ellipse">
              <a:avLst/>
            </a:prstGeom>
            <a:noFill/>
            <a:ln w="9525" cap="flat" cmpd="sng">
              <a:solidFill>
                <a:srgbClr val="E8E8E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9" name="Google Shape;129;p12"/>
          <p:cNvSpPr/>
          <p:nvPr/>
        </p:nvSpPr>
        <p:spPr>
          <a:xfrm>
            <a:off x="1794525" y="-407900"/>
            <a:ext cx="5959200" cy="5959200"/>
          </a:xfrm>
          <a:prstGeom prst="ellipse">
            <a:avLst/>
          </a:prstGeom>
          <a:solidFill>
            <a:srgbClr val="000000">
              <a:alpha val="653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">
    <p:bg>
      <p:bgPr>
        <a:solidFill>
          <a:srgbClr val="000000"/>
        </a:solidFill>
        <a:effectLst/>
      </p:bgPr>
    </p:bg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3"/>
          <p:cNvSpPr/>
          <p:nvPr/>
        </p:nvSpPr>
        <p:spPr>
          <a:xfrm>
            <a:off x="-704850" y="-2705100"/>
            <a:ext cx="10553700" cy="10553700"/>
          </a:xfrm>
          <a:prstGeom prst="donut">
            <a:avLst>
              <a:gd name="adj" fmla="val 10467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3"/>
          <p:cNvSpPr/>
          <p:nvPr/>
        </p:nvSpPr>
        <p:spPr>
          <a:xfrm>
            <a:off x="8556000" y="4576450"/>
            <a:ext cx="435600" cy="435600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3"/>
          <p:cNvSpPr/>
          <p:nvPr/>
        </p:nvSpPr>
        <p:spPr>
          <a:xfrm>
            <a:off x="764000" y="-1236275"/>
            <a:ext cx="7616100" cy="76161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3"/>
          <p:cNvSpPr/>
          <p:nvPr/>
        </p:nvSpPr>
        <p:spPr>
          <a:xfrm>
            <a:off x="1198300" y="-801975"/>
            <a:ext cx="6747000" cy="67470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3"/>
          <p:cNvSpPr/>
          <p:nvPr/>
        </p:nvSpPr>
        <p:spPr>
          <a:xfrm>
            <a:off x="2267900" y="267625"/>
            <a:ext cx="4608300" cy="4608300"/>
          </a:xfrm>
          <a:prstGeom prst="ellipse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 algn="ctr">
              <a:buNone/>
              <a:defRPr sz="1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5220300" cy="6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oppins"/>
              <a:buNone/>
              <a:defRPr sz="3600" b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1069625" y="1958050"/>
            <a:ext cx="4608300" cy="26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30200">
              <a:spcBef>
                <a:spcPts val="60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￮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●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○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Font typeface="Poppins Light"/>
              <a:buChar char="■"/>
              <a:defRPr sz="1600">
                <a:solidFill>
                  <a:schemeClr val="dk1"/>
                </a:solidFill>
                <a:latin typeface="Poppins Light"/>
                <a:ea typeface="Poppins Light"/>
                <a:cs typeface="Poppins Light"/>
                <a:sym typeface="Poppins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9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ti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tif"/><Relationship Id="rId4" Type="http://schemas.openxmlformats.org/officeDocument/2006/relationships/image" Target="../media/image2.ti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lentlms.com/elearning/blended-learning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4"/>
          <p:cNvSpPr txBox="1">
            <a:spLocks noGrp="1"/>
          </p:cNvSpPr>
          <p:nvPr>
            <p:ph type="ctrTitle"/>
          </p:nvPr>
        </p:nvSpPr>
        <p:spPr>
          <a:xfrm>
            <a:off x="2211600" y="1991850"/>
            <a:ext cx="4720800" cy="11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Introduction to </a:t>
            </a:r>
            <a:r>
              <a:rPr lang="en-US" dirty="0"/>
              <a:t>Blended </a:t>
            </a:r>
            <a:r>
              <a:rPr lang="en" dirty="0"/>
              <a:t>learning</a:t>
            </a:r>
            <a:endParaRPr dirty="0"/>
          </a:p>
        </p:txBody>
      </p:sp>
      <p:grpSp>
        <p:nvGrpSpPr>
          <p:cNvPr id="142" name="Google Shape;142;p14"/>
          <p:cNvGrpSpPr/>
          <p:nvPr/>
        </p:nvGrpSpPr>
        <p:grpSpPr>
          <a:xfrm>
            <a:off x="1311079" y="985525"/>
            <a:ext cx="832106" cy="832102"/>
            <a:chOff x="1923675" y="1633650"/>
            <a:chExt cx="436000" cy="435975"/>
          </a:xfrm>
        </p:grpSpPr>
        <p:sp>
          <p:nvSpPr>
            <p:cNvPr id="143" name="Google Shape;143;p14"/>
            <p:cNvSpPr/>
            <p:nvPr/>
          </p:nvSpPr>
          <p:spPr>
            <a:xfrm>
              <a:off x="2209250" y="1633650"/>
              <a:ext cx="150425" cy="150425"/>
            </a:xfrm>
            <a:custGeom>
              <a:avLst/>
              <a:gdLst/>
              <a:ahLst/>
              <a:cxnLst/>
              <a:rect l="l" t="t" r="r" b="b"/>
              <a:pathLst>
                <a:path w="6017" h="6017" fill="none" extrusionOk="0">
                  <a:moveTo>
                    <a:pt x="5846" y="3605"/>
                  </a:moveTo>
                  <a:lnTo>
                    <a:pt x="2412" y="171"/>
                  </a:lnTo>
                  <a:lnTo>
                    <a:pt x="2412" y="171"/>
                  </a:lnTo>
                  <a:lnTo>
                    <a:pt x="2314" y="98"/>
                  </a:lnTo>
                  <a:lnTo>
                    <a:pt x="2217" y="49"/>
                  </a:lnTo>
                  <a:lnTo>
                    <a:pt x="2095" y="25"/>
                  </a:lnTo>
                  <a:lnTo>
                    <a:pt x="1997" y="1"/>
                  </a:lnTo>
                  <a:lnTo>
                    <a:pt x="1876" y="25"/>
                  </a:lnTo>
                  <a:lnTo>
                    <a:pt x="1778" y="49"/>
                  </a:lnTo>
                  <a:lnTo>
                    <a:pt x="1681" y="98"/>
                  </a:lnTo>
                  <a:lnTo>
                    <a:pt x="1583" y="171"/>
                  </a:lnTo>
                  <a:lnTo>
                    <a:pt x="0" y="1778"/>
                  </a:lnTo>
                  <a:lnTo>
                    <a:pt x="4238" y="6016"/>
                  </a:lnTo>
                  <a:lnTo>
                    <a:pt x="5846" y="4433"/>
                  </a:lnTo>
                  <a:lnTo>
                    <a:pt x="5846" y="4433"/>
                  </a:lnTo>
                  <a:lnTo>
                    <a:pt x="5919" y="4336"/>
                  </a:lnTo>
                  <a:lnTo>
                    <a:pt x="5967" y="4238"/>
                  </a:lnTo>
                  <a:lnTo>
                    <a:pt x="5992" y="4141"/>
                  </a:lnTo>
                  <a:lnTo>
                    <a:pt x="6016" y="4019"/>
                  </a:lnTo>
                  <a:lnTo>
                    <a:pt x="5992" y="3922"/>
                  </a:lnTo>
                  <a:lnTo>
                    <a:pt x="5967" y="3800"/>
                  </a:lnTo>
                  <a:lnTo>
                    <a:pt x="5919" y="3703"/>
                  </a:lnTo>
                  <a:lnTo>
                    <a:pt x="5846" y="3605"/>
                  </a:lnTo>
                  <a:lnTo>
                    <a:pt x="5846" y="3605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4"/>
            <p:cNvSpPr/>
            <p:nvPr/>
          </p:nvSpPr>
          <p:spPr>
            <a:xfrm>
              <a:off x="2019900" y="1757250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10473" y="1"/>
                  </a:moveTo>
                  <a:lnTo>
                    <a:pt x="0" y="10473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4"/>
            <p:cNvSpPr/>
            <p:nvPr/>
          </p:nvSpPr>
          <p:spPr>
            <a:xfrm>
              <a:off x="1923675" y="1681150"/>
              <a:ext cx="388500" cy="388475"/>
            </a:xfrm>
            <a:custGeom>
              <a:avLst/>
              <a:gdLst/>
              <a:ahLst/>
              <a:cxnLst/>
              <a:rect l="l" t="t" r="r" b="b"/>
              <a:pathLst>
                <a:path w="15540" h="15539" fill="none" extrusionOk="0">
                  <a:moveTo>
                    <a:pt x="11277" y="0"/>
                  </a:moveTo>
                  <a:lnTo>
                    <a:pt x="756" y="10546"/>
                  </a:lnTo>
                  <a:lnTo>
                    <a:pt x="756" y="10546"/>
                  </a:lnTo>
                  <a:lnTo>
                    <a:pt x="683" y="10619"/>
                  </a:lnTo>
                  <a:lnTo>
                    <a:pt x="634" y="10692"/>
                  </a:lnTo>
                  <a:lnTo>
                    <a:pt x="610" y="10765"/>
                  </a:lnTo>
                  <a:lnTo>
                    <a:pt x="585" y="10863"/>
                  </a:lnTo>
                  <a:lnTo>
                    <a:pt x="1" y="14881"/>
                  </a:lnTo>
                  <a:lnTo>
                    <a:pt x="1" y="14881"/>
                  </a:lnTo>
                  <a:lnTo>
                    <a:pt x="1" y="15003"/>
                  </a:lnTo>
                  <a:lnTo>
                    <a:pt x="25" y="15149"/>
                  </a:lnTo>
                  <a:lnTo>
                    <a:pt x="98" y="15271"/>
                  </a:lnTo>
                  <a:lnTo>
                    <a:pt x="171" y="15368"/>
                  </a:lnTo>
                  <a:lnTo>
                    <a:pt x="171" y="15368"/>
                  </a:lnTo>
                  <a:lnTo>
                    <a:pt x="269" y="15441"/>
                  </a:lnTo>
                  <a:lnTo>
                    <a:pt x="366" y="15490"/>
                  </a:lnTo>
                  <a:lnTo>
                    <a:pt x="464" y="15514"/>
                  </a:lnTo>
                  <a:lnTo>
                    <a:pt x="585" y="15539"/>
                  </a:lnTo>
                  <a:lnTo>
                    <a:pt x="585" y="15539"/>
                  </a:lnTo>
                  <a:lnTo>
                    <a:pt x="659" y="15539"/>
                  </a:lnTo>
                  <a:lnTo>
                    <a:pt x="4677" y="14954"/>
                  </a:lnTo>
                  <a:lnTo>
                    <a:pt x="4677" y="14954"/>
                  </a:lnTo>
                  <a:lnTo>
                    <a:pt x="4848" y="14905"/>
                  </a:lnTo>
                  <a:lnTo>
                    <a:pt x="4921" y="14857"/>
                  </a:lnTo>
                  <a:lnTo>
                    <a:pt x="4994" y="14784"/>
                  </a:lnTo>
                  <a:lnTo>
                    <a:pt x="15539" y="4262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4"/>
            <p:cNvSpPr/>
            <p:nvPr/>
          </p:nvSpPr>
          <p:spPr>
            <a:xfrm>
              <a:off x="1974225" y="1711575"/>
              <a:ext cx="261825" cy="261850"/>
            </a:xfrm>
            <a:custGeom>
              <a:avLst/>
              <a:gdLst/>
              <a:ahLst/>
              <a:cxnLst/>
              <a:rect l="l" t="t" r="r" b="b"/>
              <a:pathLst>
                <a:path w="10473" h="10474" fill="none" extrusionOk="0">
                  <a:moveTo>
                    <a:pt x="0" y="10474"/>
                  </a:moveTo>
                  <a:lnTo>
                    <a:pt x="10473" y="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4"/>
            <p:cNvSpPr/>
            <p:nvPr/>
          </p:nvSpPr>
          <p:spPr>
            <a:xfrm>
              <a:off x="1934650" y="2014200"/>
              <a:ext cx="44475" cy="44475"/>
            </a:xfrm>
            <a:custGeom>
              <a:avLst/>
              <a:gdLst/>
              <a:ahLst/>
              <a:cxnLst/>
              <a:rect l="l" t="t" r="r" b="b"/>
              <a:pathLst>
                <a:path w="1779" h="1779" fill="none" extrusionOk="0">
                  <a:moveTo>
                    <a:pt x="1778" y="1778"/>
                  </a:moveTo>
                  <a:lnTo>
                    <a:pt x="0" y="0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4"/>
            <p:cNvSpPr/>
            <p:nvPr/>
          </p:nvSpPr>
          <p:spPr>
            <a:xfrm>
              <a:off x="1944375" y="1947225"/>
              <a:ext cx="101725" cy="101700"/>
            </a:xfrm>
            <a:custGeom>
              <a:avLst/>
              <a:gdLst/>
              <a:ahLst/>
              <a:cxnLst/>
              <a:rect l="l" t="t" r="r" b="b"/>
              <a:pathLst>
                <a:path w="4069" h="4068" fill="none" extrusionOk="0">
                  <a:moveTo>
                    <a:pt x="1" y="49"/>
                  </a:moveTo>
                  <a:lnTo>
                    <a:pt x="1" y="49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68" y="4043"/>
                  </a:lnTo>
                  <a:lnTo>
                    <a:pt x="4020" y="4068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D395D127-7C95-C242-AF71-D89C8F61573A}"/>
              </a:ext>
            </a:extLst>
          </p:cNvPr>
          <p:cNvSpPr txBox="1"/>
          <p:nvPr/>
        </p:nvSpPr>
        <p:spPr>
          <a:xfrm>
            <a:off x="3305082" y="4835723"/>
            <a:ext cx="25338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sandrasembel.weebly.com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AAF84D-CB23-4191-AF0D-9049F3D7A8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AFDC01DB-D68D-44FC-B7EA-851561081962}" type="slidenum">
              <a:rPr lang="id-ID" smtClean="0"/>
              <a:t>10</a:t>
            </a:fld>
            <a:endParaRPr lang="id-ID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2B8C406-A7D2-4243-AD2D-D55EF19BB4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46825426"/>
              </p:ext>
            </p:extLst>
          </p:nvPr>
        </p:nvGraphicFramePr>
        <p:xfrm>
          <a:off x="2620443" y="341294"/>
          <a:ext cx="5447789" cy="45211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Hasil gambar untuk society 5.0">
            <a:extLst>
              <a:ext uri="{FF2B5EF4-FFF2-40B4-BE49-F238E27FC236}">
                <a16:creationId xmlns:a16="http://schemas.microsoft.com/office/drawing/2014/main" id="{417C72C1-AE8B-41C0-B13E-A26609AA5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453" y="172123"/>
            <a:ext cx="3529566" cy="20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3886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92471" y="1699709"/>
            <a:ext cx="4004400" cy="231137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Blended Learning models</a:t>
            </a:r>
            <a:r>
              <a:rPr lang="en" dirty="0"/>
              <a:t>?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92471" y="4404131"/>
            <a:ext cx="4004400" cy="3481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sandrasembel.weebly.com</a:t>
            </a: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24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632800" y="193750"/>
            <a:ext cx="52203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/>
              <a:t>Blended Learning Models</a:t>
            </a:r>
            <a:endParaRPr sz="32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2150" y="1054450"/>
            <a:ext cx="3034500" cy="3034500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3C1287-E922-41CF-8F4F-02B8205EC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715" y="1215244"/>
            <a:ext cx="5708239" cy="3572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426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tation-Rotation model, KIPP LA Empower Academy Figure 6 Station-Rotation model, KIPP LA Empower AcademyÂ ">
            <a:extLst>
              <a:ext uri="{FF2B5EF4-FFF2-40B4-BE49-F238E27FC236}">
                <a16:creationId xmlns:a16="http://schemas.microsoft.com/office/drawing/2014/main" id="{7D9B766D-46CC-415D-94CC-D2730AFC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340" y="111290"/>
            <a:ext cx="7053319" cy="492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8E1BDFD-9F65-4E9C-A0A5-F16AF1BED087}"/>
              </a:ext>
            </a:extLst>
          </p:cNvPr>
          <p:cNvSpPr txBox="1"/>
          <p:nvPr/>
        </p:nvSpPr>
        <p:spPr>
          <a:xfrm>
            <a:off x="4260027" y="1656678"/>
            <a:ext cx="1183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Rotation Model</a:t>
            </a:r>
          </a:p>
        </p:txBody>
      </p:sp>
    </p:spTree>
    <p:extLst>
      <p:ext uri="{BB962C8B-B14F-4D97-AF65-F5344CB8AC3E}">
        <p14:creationId xmlns:p14="http://schemas.microsoft.com/office/powerpoint/2010/main" val="20173244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693" y="264928"/>
            <a:ext cx="8405736" cy="473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77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1"/>
          <p:cNvSpPr txBox="1">
            <a:spLocks noGrp="1"/>
          </p:cNvSpPr>
          <p:nvPr>
            <p:ph type="body" idx="1"/>
          </p:nvPr>
        </p:nvSpPr>
        <p:spPr>
          <a:xfrm>
            <a:off x="457200" y="1958050"/>
            <a:ext cx="2487927" cy="30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b="1" dirty="0"/>
              <a:t>Synchronously</a:t>
            </a:r>
            <a:endParaRPr sz="2000" b="1" dirty="0"/>
          </a:p>
          <a:p>
            <a:pPr marL="342900" indent="-342900"/>
            <a:r>
              <a:rPr lang="en-ID" sz="2000" dirty="0"/>
              <a:t>Real-time</a:t>
            </a:r>
          </a:p>
          <a:p>
            <a:pPr marL="342900" indent="-342900"/>
            <a:r>
              <a:rPr lang="en-ID" sz="2000" dirty="0"/>
              <a:t>Live</a:t>
            </a:r>
          </a:p>
          <a:p>
            <a:pPr marL="0" indent="0">
              <a:buNone/>
            </a:pPr>
            <a:endParaRPr lang="en-ID" sz="2000" dirty="0"/>
          </a:p>
          <a:p>
            <a:pPr marL="0" indent="0">
              <a:buNone/>
            </a:pPr>
            <a:r>
              <a:rPr lang="en-ID" sz="2000" dirty="0"/>
              <a:t>Examples:</a:t>
            </a:r>
          </a:p>
          <a:p>
            <a:pPr marL="342900" indent="-342900"/>
            <a:r>
              <a:rPr lang="en-US" sz="2000" dirty="0"/>
              <a:t>chat conversations and audio/video conferencing</a:t>
            </a:r>
            <a:endParaRPr sz="3200" dirty="0"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457200" y="1129994"/>
            <a:ext cx="57150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Learning delivery</a:t>
            </a:r>
            <a:endParaRPr dirty="0"/>
          </a:p>
        </p:txBody>
      </p:sp>
      <p:sp>
        <p:nvSpPr>
          <p:cNvPr id="226" name="Google Shape;226;p21"/>
          <p:cNvSpPr txBox="1">
            <a:spLocks noGrp="1"/>
          </p:cNvSpPr>
          <p:nvPr>
            <p:ph type="body" idx="2"/>
          </p:nvPr>
        </p:nvSpPr>
        <p:spPr>
          <a:xfrm>
            <a:off x="3120570" y="1958050"/>
            <a:ext cx="2557087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000" b="1" dirty="0"/>
              <a:t>Asynchronously</a:t>
            </a:r>
            <a:endParaRPr sz="1800" b="1" dirty="0"/>
          </a:p>
          <a:p>
            <a:pPr marL="285750" indent="-285750"/>
            <a:r>
              <a:rPr lang="en" sz="2000" dirty="0"/>
              <a:t>Self-paced</a:t>
            </a:r>
          </a:p>
          <a:p>
            <a:pPr marL="285750" indent="-285750"/>
            <a:r>
              <a:rPr lang="en" sz="2000" dirty="0"/>
              <a:t>Convenient time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en" sz="1600" dirty="0"/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000" dirty="0"/>
              <a:t>Examples</a:t>
            </a:r>
            <a:r>
              <a:rPr lang="en" sz="2000" dirty="0"/>
              <a:t>:</a:t>
            </a:r>
          </a:p>
          <a:p>
            <a:pPr marL="285750" indent="-285750"/>
            <a:r>
              <a:rPr lang="en" sz="2000" dirty="0"/>
              <a:t>Discussion forum</a:t>
            </a:r>
          </a:p>
          <a:p>
            <a:pPr marL="285750" indent="-285750"/>
            <a:r>
              <a:rPr lang="en" sz="2000" dirty="0"/>
              <a:t>Email</a:t>
            </a:r>
            <a:endParaRPr sz="2000"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29363" y="985837"/>
            <a:ext cx="3077287" cy="3157537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7701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1318513"/>
            <a:ext cx="4004400" cy="25064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Blended Learning </a:t>
            </a:r>
            <a:r>
              <a:rPr lang="en" dirty="0"/>
              <a:t> Approaches?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4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718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1"/>
          <p:cNvSpPr txBox="1">
            <a:spLocks noGrp="1"/>
          </p:cNvSpPr>
          <p:nvPr>
            <p:ph type="title"/>
          </p:nvPr>
        </p:nvSpPr>
        <p:spPr>
          <a:xfrm>
            <a:off x="533525" y="425922"/>
            <a:ext cx="57150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Blended learning </a:t>
            </a:r>
            <a:r>
              <a:rPr lang="en" dirty="0"/>
              <a:t>approaches</a:t>
            </a:r>
            <a:endParaRPr dirty="0"/>
          </a:p>
        </p:txBody>
      </p:sp>
      <p:sp>
        <p:nvSpPr>
          <p:cNvPr id="227" name="Google Shape;227;p21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pic>
        <p:nvPicPr>
          <p:cNvPr id="228" name="Google Shape;22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329363" y="971550"/>
            <a:ext cx="3077287" cy="3035232"/>
          </a:xfrm>
          <a:prstGeom prst="ellipse">
            <a:avLst/>
          </a:prstGeom>
          <a:noFill/>
          <a:ln>
            <a:noFill/>
          </a:ln>
        </p:spPr>
      </p:pic>
      <p:grpSp>
        <p:nvGrpSpPr>
          <p:cNvPr id="229" name="Google Shape;229;p21"/>
          <p:cNvGrpSpPr/>
          <p:nvPr/>
        </p:nvGrpSpPr>
        <p:grpSpPr>
          <a:xfrm>
            <a:off x="5853100" y="3068600"/>
            <a:ext cx="1539600" cy="1539600"/>
            <a:chOff x="6680825" y="2549350"/>
            <a:chExt cx="1539600" cy="1539600"/>
          </a:xfrm>
        </p:grpSpPr>
        <p:sp>
          <p:nvSpPr>
            <p:cNvPr id="230" name="Google Shape;230;p21"/>
            <p:cNvSpPr/>
            <p:nvPr/>
          </p:nvSpPr>
          <p:spPr>
            <a:xfrm>
              <a:off x="6825669" y="2694194"/>
              <a:ext cx="1249800" cy="1249800"/>
            </a:xfrm>
            <a:prstGeom prst="ellipse">
              <a:avLst/>
            </a:prstGeom>
            <a:solidFill>
              <a:srgbClr val="000000">
                <a:alpha val="188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1"/>
            <p:cNvSpPr/>
            <p:nvPr/>
          </p:nvSpPr>
          <p:spPr>
            <a:xfrm>
              <a:off x="6894850" y="2763375"/>
              <a:ext cx="1111200" cy="11112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1"/>
            <p:cNvSpPr/>
            <p:nvPr/>
          </p:nvSpPr>
          <p:spPr>
            <a:xfrm>
              <a:off x="6680825" y="2549350"/>
              <a:ext cx="1539600" cy="1539600"/>
            </a:xfrm>
            <a:prstGeom prst="donut">
              <a:avLst>
                <a:gd name="adj" fmla="val 675"/>
              </a:avLst>
            </a:prstGeom>
            <a:solidFill>
              <a:srgbClr val="000000">
                <a:alpha val="6539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3" name="Google Shape;233;p21"/>
          <p:cNvSpPr/>
          <p:nvPr/>
        </p:nvSpPr>
        <p:spPr>
          <a:xfrm>
            <a:off x="6454511" y="3670015"/>
            <a:ext cx="336767" cy="336767"/>
          </a:xfrm>
          <a:custGeom>
            <a:avLst/>
            <a:gdLst/>
            <a:ahLst/>
            <a:cxnLst/>
            <a:rect l="l" t="t" r="r" b="b"/>
            <a:pathLst>
              <a:path w="16027" h="16027" fill="none" extrusionOk="0">
                <a:moveTo>
                  <a:pt x="14029" y="4019"/>
                </a:moveTo>
                <a:lnTo>
                  <a:pt x="14029" y="4019"/>
                </a:lnTo>
                <a:lnTo>
                  <a:pt x="14200" y="3849"/>
                </a:lnTo>
                <a:lnTo>
                  <a:pt x="14395" y="3752"/>
                </a:lnTo>
                <a:lnTo>
                  <a:pt x="14614" y="3678"/>
                </a:lnTo>
                <a:lnTo>
                  <a:pt x="14809" y="3630"/>
                </a:lnTo>
                <a:lnTo>
                  <a:pt x="15028" y="3581"/>
                </a:lnTo>
                <a:lnTo>
                  <a:pt x="15247" y="3484"/>
                </a:lnTo>
                <a:lnTo>
                  <a:pt x="15442" y="3362"/>
                </a:lnTo>
                <a:lnTo>
                  <a:pt x="15661" y="3191"/>
                </a:lnTo>
                <a:lnTo>
                  <a:pt x="15661" y="3191"/>
                </a:lnTo>
                <a:lnTo>
                  <a:pt x="15832" y="2997"/>
                </a:lnTo>
                <a:lnTo>
                  <a:pt x="15929" y="2777"/>
                </a:lnTo>
                <a:lnTo>
                  <a:pt x="16002" y="2534"/>
                </a:lnTo>
                <a:lnTo>
                  <a:pt x="16026" y="2266"/>
                </a:lnTo>
                <a:lnTo>
                  <a:pt x="16026" y="2266"/>
                </a:lnTo>
                <a:lnTo>
                  <a:pt x="16002" y="2047"/>
                </a:lnTo>
                <a:lnTo>
                  <a:pt x="15978" y="1827"/>
                </a:lnTo>
                <a:lnTo>
                  <a:pt x="15905" y="1633"/>
                </a:lnTo>
                <a:lnTo>
                  <a:pt x="15807" y="1413"/>
                </a:lnTo>
                <a:lnTo>
                  <a:pt x="15710" y="1243"/>
                </a:lnTo>
                <a:lnTo>
                  <a:pt x="15588" y="1048"/>
                </a:lnTo>
                <a:lnTo>
                  <a:pt x="15466" y="878"/>
                </a:lnTo>
                <a:lnTo>
                  <a:pt x="15320" y="707"/>
                </a:lnTo>
                <a:lnTo>
                  <a:pt x="15320" y="707"/>
                </a:lnTo>
                <a:lnTo>
                  <a:pt x="15150" y="561"/>
                </a:lnTo>
                <a:lnTo>
                  <a:pt x="14979" y="439"/>
                </a:lnTo>
                <a:lnTo>
                  <a:pt x="14784" y="317"/>
                </a:lnTo>
                <a:lnTo>
                  <a:pt x="14590" y="196"/>
                </a:lnTo>
                <a:lnTo>
                  <a:pt x="14395" y="123"/>
                </a:lnTo>
                <a:lnTo>
                  <a:pt x="14175" y="50"/>
                </a:lnTo>
                <a:lnTo>
                  <a:pt x="13981" y="25"/>
                </a:lnTo>
                <a:lnTo>
                  <a:pt x="13761" y="1"/>
                </a:lnTo>
                <a:lnTo>
                  <a:pt x="13761" y="1"/>
                </a:lnTo>
                <a:lnTo>
                  <a:pt x="13494" y="25"/>
                </a:lnTo>
                <a:lnTo>
                  <a:pt x="13250" y="98"/>
                </a:lnTo>
                <a:lnTo>
                  <a:pt x="13031" y="196"/>
                </a:lnTo>
                <a:lnTo>
                  <a:pt x="12836" y="366"/>
                </a:lnTo>
                <a:lnTo>
                  <a:pt x="12836" y="366"/>
                </a:lnTo>
                <a:lnTo>
                  <a:pt x="12665" y="561"/>
                </a:lnTo>
                <a:lnTo>
                  <a:pt x="12544" y="780"/>
                </a:lnTo>
                <a:lnTo>
                  <a:pt x="12471" y="975"/>
                </a:lnTo>
                <a:lnTo>
                  <a:pt x="12422" y="1194"/>
                </a:lnTo>
                <a:lnTo>
                  <a:pt x="12349" y="1413"/>
                </a:lnTo>
                <a:lnTo>
                  <a:pt x="12276" y="1608"/>
                </a:lnTo>
                <a:lnTo>
                  <a:pt x="12178" y="1827"/>
                </a:lnTo>
                <a:lnTo>
                  <a:pt x="12008" y="1998"/>
                </a:lnTo>
                <a:lnTo>
                  <a:pt x="12008" y="1998"/>
                </a:lnTo>
                <a:lnTo>
                  <a:pt x="11740" y="2266"/>
                </a:lnTo>
                <a:lnTo>
                  <a:pt x="11496" y="2436"/>
                </a:lnTo>
                <a:lnTo>
                  <a:pt x="11277" y="2534"/>
                </a:lnTo>
                <a:lnTo>
                  <a:pt x="11082" y="2582"/>
                </a:lnTo>
                <a:lnTo>
                  <a:pt x="10888" y="2582"/>
                </a:lnTo>
                <a:lnTo>
                  <a:pt x="10717" y="2534"/>
                </a:lnTo>
                <a:lnTo>
                  <a:pt x="10547" y="2412"/>
                </a:lnTo>
                <a:lnTo>
                  <a:pt x="10376" y="2290"/>
                </a:lnTo>
                <a:lnTo>
                  <a:pt x="10206" y="2095"/>
                </a:lnTo>
                <a:lnTo>
                  <a:pt x="10035" y="1901"/>
                </a:lnTo>
                <a:lnTo>
                  <a:pt x="9670" y="1413"/>
                </a:lnTo>
                <a:lnTo>
                  <a:pt x="9231" y="878"/>
                </a:lnTo>
                <a:lnTo>
                  <a:pt x="8988" y="585"/>
                </a:lnTo>
                <a:lnTo>
                  <a:pt x="8720" y="293"/>
                </a:lnTo>
                <a:lnTo>
                  <a:pt x="8720" y="293"/>
                </a:lnTo>
                <a:lnTo>
                  <a:pt x="8574" y="171"/>
                </a:lnTo>
                <a:lnTo>
                  <a:pt x="8379" y="74"/>
                </a:lnTo>
                <a:lnTo>
                  <a:pt x="8209" y="25"/>
                </a:lnTo>
                <a:lnTo>
                  <a:pt x="8014" y="1"/>
                </a:lnTo>
                <a:lnTo>
                  <a:pt x="8014" y="1"/>
                </a:lnTo>
                <a:lnTo>
                  <a:pt x="7916" y="25"/>
                </a:lnTo>
                <a:lnTo>
                  <a:pt x="7770" y="98"/>
                </a:lnTo>
                <a:lnTo>
                  <a:pt x="7307" y="366"/>
                </a:lnTo>
                <a:lnTo>
                  <a:pt x="7039" y="537"/>
                </a:lnTo>
                <a:lnTo>
                  <a:pt x="6747" y="756"/>
                </a:lnTo>
                <a:lnTo>
                  <a:pt x="6431" y="975"/>
                </a:lnTo>
                <a:lnTo>
                  <a:pt x="6138" y="1243"/>
                </a:lnTo>
                <a:lnTo>
                  <a:pt x="5870" y="1511"/>
                </a:lnTo>
                <a:lnTo>
                  <a:pt x="5627" y="1803"/>
                </a:lnTo>
                <a:lnTo>
                  <a:pt x="5432" y="2095"/>
                </a:lnTo>
                <a:lnTo>
                  <a:pt x="5359" y="2242"/>
                </a:lnTo>
                <a:lnTo>
                  <a:pt x="5310" y="2412"/>
                </a:lnTo>
                <a:lnTo>
                  <a:pt x="5262" y="2558"/>
                </a:lnTo>
                <a:lnTo>
                  <a:pt x="5237" y="2704"/>
                </a:lnTo>
                <a:lnTo>
                  <a:pt x="5237" y="2850"/>
                </a:lnTo>
                <a:lnTo>
                  <a:pt x="5262" y="3021"/>
                </a:lnTo>
                <a:lnTo>
                  <a:pt x="5310" y="3167"/>
                </a:lnTo>
                <a:lnTo>
                  <a:pt x="5383" y="3313"/>
                </a:lnTo>
                <a:lnTo>
                  <a:pt x="5481" y="3459"/>
                </a:lnTo>
                <a:lnTo>
                  <a:pt x="5603" y="3605"/>
                </a:lnTo>
                <a:lnTo>
                  <a:pt x="5603" y="3605"/>
                </a:lnTo>
                <a:lnTo>
                  <a:pt x="5797" y="3752"/>
                </a:lnTo>
                <a:lnTo>
                  <a:pt x="5992" y="3849"/>
                </a:lnTo>
                <a:lnTo>
                  <a:pt x="6187" y="3946"/>
                </a:lnTo>
                <a:lnTo>
                  <a:pt x="6406" y="3995"/>
                </a:lnTo>
                <a:lnTo>
                  <a:pt x="6625" y="4044"/>
                </a:lnTo>
                <a:lnTo>
                  <a:pt x="6845" y="4141"/>
                </a:lnTo>
                <a:lnTo>
                  <a:pt x="7039" y="4239"/>
                </a:lnTo>
                <a:lnTo>
                  <a:pt x="7234" y="4409"/>
                </a:lnTo>
                <a:lnTo>
                  <a:pt x="7234" y="4409"/>
                </a:lnTo>
                <a:lnTo>
                  <a:pt x="7405" y="4604"/>
                </a:lnTo>
                <a:lnTo>
                  <a:pt x="7502" y="4823"/>
                </a:lnTo>
                <a:lnTo>
                  <a:pt x="7575" y="5067"/>
                </a:lnTo>
                <a:lnTo>
                  <a:pt x="7600" y="5359"/>
                </a:lnTo>
                <a:lnTo>
                  <a:pt x="7600" y="5359"/>
                </a:lnTo>
                <a:lnTo>
                  <a:pt x="7575" y="5554"/>
                </a:lnTo>
                <a:lnTo>
                  <a:pt x="7551" y="5773"/>
                </a:lnTo>
                <a:lnTo>
                  <a:pt x="7478" y="5968"/>
                </a:lnTo>
                <a:lnTo>
                  <a:pt x="7405" y="6163"/>
                </a:lnTo>
                <a:lnTo>
                  <a:pt x="7307" y="6357"/>
                </a:lnTo>
                <a:lnTo>
                  <a:pt x="7186" y="6552"/>
                </a:lnTo>
                <a:lnTo>
                  <a:pt x="7039" y="6723"/>
                </a:lnTo>
                <a:lnTo>
                  <a:pt x="6893" y="6893"/>
                </a:lnTo>
                <a:lnTo>
                  <a:pt x="6893" y="6893"/>
                </a:lnTo>
                <a:lnTo>
                  <a:pt x="6723" y="7039"/>
                </a:lnTo>
                <a:lnTo>
                  <a:pt x="6552" y="7186"/>
                </a:lnTo>
                <a:lnTo>
                  <a:pt x="6382" y="7283"/>
                </a:lnTo>
                <a:lnTo>
                  <a:pt x="6187" y="7405"/>
                </a:lnTo>
                <a:lnTo>
                  <a:pt x="5992" y="7478"/>
                </a:lnTo>
                <a:lnTo>
                  <a:pt x="5773" y="7551"/>
                </a:lnTo>
                <a:lnTo>
                  <a:pt x="5554" y="7575"/>
                </a:lnTo>
                <a:lnTo>
                  <a:pt x="5359" y="7600"/>
                </a:lnTo>
                <a:lnTo>
                  <a:pt x="5359" y="7600"/>
                </a:lnTo>
                <a:lnTo>
                  <a:pt x="5091" y="7575"/>
                </a:lnTo>
                <a:lnTo>
                  <a:pt x="4848" y="7502"/>
                </a:lnTo>
                <a:lnTo>
                  <a:pt x="4604" y="7405"/>
                </a:lnTo>
                <a:lnTo>
                  <a:pt x="4409" y="7234"/>
                </a:lnTo>
                <a:lnTo>
                  <a:pt x="4409" y="7234"/>
                </a:lnTo>
                <a:lnTo>
                  <a:pt x="4239" y="7039"/>
                </a:lnTo>
                <a:lnTo>
                  <a:pt x="4117" y="6820"/>
                </a:lnTo>
                <a:lnTo>
                  <a:pt x="4044" y="6601"/>
                </a:lnTo>
                <a:lnTo>
                  <a:pt x="3971" y="6382"/>
                </a:lnTo>
                <a:lnTo>
                  <a:pt x="3922" y="6187"/>
                </a:lnTo>
                <a:lnTo>
                  <a:pt x="3849" y="5992"/>
                </a:lnTo>
                <a:lnTo>
                  <a:pt x="3752" y="5797"/>
                </a:lnTo>
                <a:lnTo>
                  <a:pt x="3605" y="5602"/>
                </a:lnTo>
                <a:lnTo>
                  <a:pt x="3605" y="5602"/>
                </a:lnTo>
                <a:lnTo>
                  <a:pt x="3459" y="5481"/>
                </a:lnTo>
                <a:lnTo>
                  <a:pt x="3313" y="5383"/>
                </a:lnTo>
                <a:lnTo>
                  <a:pt x="3167" y="5310"/>
                </a:lnTo>
                <a:lnTo>
                  <a:pt x="3021" y="5262"/>
                </a:lnTo>
                <a:lnTo>
                  <a:pt x="2850" y="5237"/>
                </a:lnTo>
                <a:lnTo>
                  <a:pt x="2704" y="5237"/>
                </a:lnTo>
                <a:lnTo>
                  <a:pt x="2558" y="5262"/>
                </a:lnTo>
                <a:lnTo>
                  <a:pt x="2412" y="5310"/>
                </a:lnTo>
                <a:lnTo>
                  <a:pt x="2242" y="5359"/>
                </a:lnTo>
                <a:lnTo>
                  <a:pt x="2095" y="5432"/>
                </a:lnTo>
                <a:lnTo>
                  <a:pt x="1803" y="5627"/>
                </a:lnTo>
                <a:lnTo>
                  <a:pt x="1511" y="5870"/>
                </a:lnTo>
                <a:lnTo>
                  <a:pt x="1243" y="6138"/>
                </a:lnTo>
                <a:lnTo>
                  <a:pt x="975" y="6431"/>
                </a:lnTo>
                <a:lnTo>
                  <a:pt x="756" y="6747"/>
                </a:lnTo>
                <a:lnTo>
                  <a:pt x="537" y="7039"/>
                </a:lnTo>
                <a:lnTo>
                  <a:pt x="366" y="7307"/>
                </a:lnTo>
                <a:lnTo>
                  <a:pt x="98" y="7770"/>
                </a:lnTo>
                <a:lnTo>
                  <a:pt x="25" y="7916"/>
                </a:lnTo>
                <a:lnTo>
                  <a:pt x="1" y="8014"/>
                </a:lnTo>
                <a:lnTo>
                  <a:pt x="1" y="8014"/>
                </a:lnTo>
                <a:lnTo>
                  <a:pt x="25" y="8208"/>
                </a:lnTo>
                <a:lnTo>
                  <a:pt x="74" y="8379"/>
                </a:lnTo>
                <a:lnTo>
                  <a:pt x="171" y="8574"/>
                </a:lnTo>
                <a:lnTo>
                  <a:pt x="293" y="8720"/>
                </a:lnTo>
                <a:lnTo>
                  <a:pt x="293" y="8720"/>
                </a:lnTo>
                <a:lnTo>
                  <a:pt x="585" y="8988"/>
                </a:lnTo>
                <a:lnTo>
                  <a:pt x="878" y="9231"/>
                </a:lnTo>
                <a:lnTo>
                  <a:pt x="1413" y="9670"/>
                </a:lnTo>
                <a:lnTo>
                  <a:pt x="1901" y="10035"/>
                </a:lnTo>
                <a:lnTo>
                  <a:pt x="2095" y="10206"/>
                </a:lnTo>
                <a:lnTo>
                  <a:pt x="2290" y="10376"/>
                </a:lnTo>
                <a:lnTo>
                  <a:pt x="2412" y="10547"/>
                </a:lnTo>
                <a:lnTo>
                  <a:pt x="2534" y="10717"/>
                </a:lnTo>
                <a:lnTo>
                  <a:pt x="2583" y="10888"/>
                </a:lnTo>
                <a:lnTo>
                  <a:pt x="2583" y="11082"/>
                </a:lnTo>
                <a:lnTo>
                  <a:pt x="2534" y="11277"/>
                </a:lnTo>
                <a:lnTo>
                  <a:pt x="2436" y="11496"/>
                </a:lnTo>
                <a:lnTo>
                  <a:pt x="2266" y="11740"/>
                </a:lnTo>
                <a:lnTo>
                  <a:pt x="1998" y="12008"/>
                </a:lnTo>
                <a:lnTo>
                  <a:pt x="1998" y="12008"/>
                </a:lnTo>
                <a:lnTo>
                  <a:pt x="1828" y="12178"/>
                </a:lnTo>
                <a:lnTo>
                  <a:pt x="1633" y="12276"/>
                </a:lnTo>
                <a:lnTo>
                  <a:pt x="1413" y="12349"/>
                </a:lnTo>
                <a:lnTo>
                  <a:pt x="1219" y="12398"/>
                </a:lnTo>
                <a:lnTo>
                  <a:pt x="999" y="12446"/>
                </a:lnTo>
                <a:lnTo>
                  <a:pt x="780" y="12544"/>
                </a:lnTo>
                <a:lnTo>
                  <a:pt x="585" y="12665"/>
                </a:lnTo>
                <a:lnTo>
                  <a:pt x="366" y="12836"/>
                </a:lnTo>
                <a:lnTo>
                  <a:pt x="366" y="12836"/>
                </a:lnTo>
                <a:lnTo>
                  <a:pt x="196" y="13031"/>
                </a:lnTo>
                <a:lnTo>
                  <a:pt x="98" y="13250"/>
                </a:lnTo>
                <a:lnTo>
                  <a:pt x="25" y="13493"/>
                </a:lnTo>
                <a:lnTo>
                  <a:pt x="1" y="13761"/>
                </a:lnTo>
                <a:lnTo>
                  <a:pt x="1" y="13761"/>
                </a:lnTo>
                <a:lnTo>
                  <a:pt x="25" y="13981"/>
                </a:lnTo>
                <a:lnTo>
                  <a:pt x="50" y="14200"/>
                </a:lnTo>
                <a:lnTo>
                  <a:pt x="123" y="14395"/>
                </a:lnTo>
                <a:lnTo>
                  <a:pt x="220" y="14614"/>
                </a:lnTo>
                <a:lnTo>
                  <a:pt x="318" y="14784"/>
                </a:lnTo>
                <a:lnTo>
                  <a:pt x="439" y="14979"/>
                </a:lnTo>
                <a:lnTo>
                  <a:pt x="561" y="15150"/>
                </a:lnTo>
                <a:lnTo>
                  <a:pt x="707" y="15320"/>
                </a:lnTo>
                <a:lnTo>
                  <a:pt x="707" y="15320"/>
                </a:lnTo>
                <a:lnTo>
                  <a:pt x="878" y="15466"/>
                </a:lnTo>
                <a:lnTo>
                  <a:pt x="1048" y="15588"/>
                </a:lnTo>
                <a:lnTo>
                  <a:pt x="1243" y="15710"/>
                </a:lnTo>
                <a:lnTo>
                  <a:pt x="1438" y="15832"/>
                </a:lnTo>
                <a:lnTo>
                  <a:pt x="1633" y="15905"/>
                </a:lnTo>
                <a:lnTo>
                  <a:pt x="1852" y="15978"/>
                </a:lnTo>
                <a:lnTo>
                  <a:pt x="2047" y="16002"/>
                </a:lnTo>
                <a:lnTo>
                  <a:pt x="2266" y="16026"/>
                </a:lnTo>
                <a:lnTo>
                  <a:pt x="2266" y="16026"/>
                </a:lnTo>
                <a:lnTo>
                  <a:pt x="2534" y="16002"/>
                </a:lnTo>
                <a:lnTo>
                  <a:pt x="2777" y="15929"/>
                </a:lnTo>
                <a:lnTo>
                  <a:pt x="2997" y="15832"/>
                </a:lnTo>
                <a:lnTo>
                  <a:pt x="3191" y="15661"/>
                </a:lnTo>
                <a:lnTo>
                  <a:pt x="3191" y="15661"/>
                </a:lnTo>
                <a:lnTo>
                  <a:pt x="3362" y="15466"/>
                </a:lnTo>
                <a:lnTo>
                  <a:pt x="3484" y="15247"/>
                </a:lnTo>
                <a:lnTo>
                  <a:pt x="3557" y="15052"/>
                </a:lnTo>
                <a:lnTo>
                  <a:pt x="3605" y="14833"/>
                </a:lnTo>
                <a:lnTo>
                  <a:pt x="3679" y="14614"/>
                </a:lnTo>
                <a:lnTo>
                  <a:pt x="3752" y="14419"/>
                </a:lnTo>
                <a:lnTo>
                  <a:pt x="3849" y="14200"/>
                </a:lnTo>
                <a:lnTo>
                  <a:pt x="4019" y="14029"/>
                </a:lnTo>
                <a:lnTo>
                  <a:pt x="4019" y="14029"/>
                </a:lnTo>
                <a:lnTo>
                  <a:pt x="4287" y="13786"/>
                </a:lnTo>
                <a:lnTo>
                  <a:pt x="4531" y="13591"/>
                </a:lnTo>
                <a:lnTo>
                  <a:pt x="4750" y="13493"/>
                </a:lnTo>
                <a:lnTo>
                  <a:pt x="4945" y="13445"/>
                </a:lnTo>
                <a:lnTo>
                  <a:pt x="5140" y="13445"/>
                </a:lnTo>
                <a:lnTo>
                  <a:pt x="5310" y="13493"/>
                </a:lnTo>
                <a:lnTo>
                  <a:pt x="5481" y="13615"/>
                </a:lnTo>
                <a:lnTo>
                  <a:pt x="5651" y="13737"/>
                </a:lnTo>
                <a:lnTo>
                  <a:pt x="5822" y="13932"/>
                </a:lnTo>
                <a:lnTo>
                  <a:pt x="5992" y="14127"/>
                </a:lnTo>
                <a:lnTo>
                  <a:pt x="6358" y="14614"/>
                </a:lnTo>
                <a:lnTo>
                  <a:pt x="6796" y="15150"/>
                </a:lnTo>
                <a:lnTo>
                  <a:pt x="7039" y="15442"/>
                </a:lnTo>
                <a:lnTo>
                  <a:pt x="7307" y="15734"/>
                </a:lnTo>
                <a:lnTo>
                  <a:pt x="7307" y="15734"/>
                </a:lnTo>
                <a:lnTo>
                  <a:pt x="7454" y="15856"/>
                </a:lnTo>
                <a:lnTo>
                  <a:pt x="7648" y="15953"/>
                </a:lnTo>
                <a:lnTo>
                  <a:pt x="7819" y="16002"/>
                </a:lnTo>
                <a:lnTo>
                  <a:pt x="8014" y="16026"/>
                </a:lnTo>
                <a:lnTo>
                  <a:pt x="8014" y="16026"/>
                </a:lnTo>
                <a:lnTo>
                  <a:pt x="8111" y="16002"/>
                </a:lnTo>
                <a:lnTo>
                  <a:pt x="8257" y="15929"/>
                </a:lnTo>
                <a:lnTo>
                  <a:pt x="8720" y="15661"/>
                </a:lnTo>
                <a:lnTo>
                  <a:pt x="8988" y="15491"/>
                </a:lnTo>
                <a:lnTo>
                  <a:pt x="9280" y="15271"/>
                </a:lnTo>
                <a:lnTo>
                  <a:pt x="9597" y="15052"/>
                </a:lnTo>
                <a:lnTo>
                  <a:pt x="9889" y="14784"/>
                </a:lnTo>
                <a:lnTo>
                  <a:pt x="10157" y="14516"/>
                </a:lnTo>
                <a:lnTo>
                  <a:pt x="10400" y="14224"/>
                </a:lnTo>
                <a:lnTo>
                  <a:pt x="10595" y="13932"/>
                </a:lnTo>
                <a:lnTo>
                  <a:pt x="10668" y="13786"/>
                </a:lnTo>
                <a:lnTo>
                  <a:pt x="10717" y="13615"/>
                </a:lnTo>
                <a:lnTo>
                  <a:pt x="10766" y="13469"/>
                </a:lnTo>
                <a:lnTo>
                  <a:pt x="10790" y="13323"/>
                </a:lnTo>
                <a:lnTo>
                  <a:pt x="10790" y="13177"/>
                </a:lnTo>
                <a:lnTo>
                  <a:pt x="10766" y="13006"/>
                </a:lnTo>
                <a:lnTo>
                  <a:pt x="10717" y="12860"/>
                </a:lnTo>
                <a:lnTo>
                  <a:pt x="10644" y="12714"/>
                </a:lnTo>
                <a:lnTo>
                  <a:pt x="10547" y="12568"/>
                </a:lnTo>
                <a:lnTo>
                  <a:pt x="10425" y="12422"/>
                </a:lnTo>
                <a:lnTo>
                  <a:pt x="10425" y="12422"/>
                </a:lnTo>
                <a:lnTo>
                  <a:pt x="10230" y="12276"/>
                </a:lnTo>
                <a:lnTo>
                  <a:pt x="10035" y="12178"/>
                </a:lnTo>
                <a:lnTo>
                  <a:pt x="9840" y="12105"/>
                </a:lnTo>
                <a:lnTo>
                  <a:pt x="9621" y="12032"/>
                </a:lnTo>
                <a:lnTo>
                  <a:pt x="9402" y="11983"/>
                </a:lnTo>
                <a:lnTo>
                  <a:pt x="9183" y="11886"/>
                </a:lnTo>
                <a:lnTo>
                  <a:pt x="8988" y="11789"/>
                </a:lnTo>
                <a:lnTo>
                  <a:pt x="8793" y="11618"/>
                </a:lnTo>
                <a:lnTo>
                  <a:pt x="8793" y="11618"/>
                </a:lnTo>
                <a:lnTo>
                  <a:pt x="8623" y="11423"/>
                </a:lnTo>
                <a:lnTo>
                  <a:pt x="8525" y="11204"/>
                </a:lnTo>
                <a:lnTo>
                  <a:pt x="8452" y="10961"/>
                </a:lnTo>
                <a:lnTo>
                  <a:pt x="8428" y="10668"/>
                </a:lnTo>
                <a:lnTo>
                  <a:pt x="8428" y="10668"/>
                </a:lnTo>
                <a:lnTo>
                  <a:pt x="8452" y="10473"/>
                </a:lnTo>
                <a:lnTo>
                  <a:pt x="8476" y="10254"/>
                </a:lnTo>
                <a:lnTo>
                  <a:pt x="8549" y="10059"/>
                </a:lnTo>
                <a:lnTo>
                  <a:pt x="8623" y="9865"/>
                </a:lnTo>
                <a:lnTo>
                  <a:pt x="8720" y="9670"/>
                </a:lnTo>
                <a:lnTo>
                  <a:pt x="8842" y="9475"/>
                </a:lnTo>
                <a:lnTo>
                  <a:pt x="8988" y="9304"/>
                </a:lnTo>
                <a:lnTo>
                  <a:pt x="9134" y="9134"/>
                </a:lnTo>
                <a:lnTo>
                  <a:pt x="9134" y="9134"/>
                </a:lnTo>
                <a:lnTo>
                  <a:pt x="9304" y="8988"/>
                </a:lnTo>
                <a:lnTo>
                  <a:pt x="9475" y="8866"/>
                </a:lnTo>
                <a:lnTo>
                  <a:pt x="9645" y="8744"/>
                </a:lnTo>
                <a:lnTo>
                  <a:pt x="9840" y="8622"/>
                </a:lnTo>
                <a:lnTo>
                  <a:pt x="10035" y="8549"/>
                </a:lnTo>
                <a:lnTo>
                  <a:pt x="10254" y="8476"/>
                </a:lnTo>
                <a:lnTo>
                  <a:pt x="10474" y="8452"/>
                </a:lnTo>
                <a:lnTo>
                  <a:pt x="10668" y="8428"/>
                </a:lnTo>
                <a:lnTo>
                  <a:pt x="10668" y="8428"/>
                </a:lnTo>
                <a:lnTo>
                  <a:pt x="10936" y="8452"/>
                </a:lnTo>
                <a:lnTo>
                  <a:pt x="11180" y="8525"/>
                </a:lnTo>
                <a:lnTo>
                  <a:pt x="11423" y="8622"/>
                </a:lnTo>
                <a:lnTo>
                  <a:pt x="11618" y="8793"/>
                </a:lnTo>
                <a:lnTo>
                  <a:pt x="11618" y="8793"/>
                </a:lnTo>
                <a:lnTo>
                  <a:pt x="11789" y="8988"/>
                </a:lnTo>
                <a:lnTo>
                  <a:pt x="11910" y="9207"/>
                </a:lnTo>
                <a:lnTo>
                  <a:pt x="11984" y="9426"/>
                </a:lnTo>
                <a:lnTo>
                  <a:pt x="12057" y="9645"/>
                </a:lnTo>
                <a:lnTo>
                  <a:pt x="12105" y="9840"/>
                </a:lnTo>
                <a:lnTo>
                  <a:pt x="12178" y="10035"/>
                </a:lnTo>
                <a:lnTo>
                  <a:pt x="12276" y="10230"/>
                </a:lnTo>
                <a:lnTo>
                  <a:pt x="12422" y="10425"/>
                </a:lnTo>
                <a:lnTo>
                  <a:pt x="12422" y="10425"/>
                </a:lnTo>
                <a:lnTo>
                  <a:pt x="12568" y="10547"/>
                </a:lnTo>
                <a:lnTo>
                  <a:pt x="12714" y="10644"/>
                </a:lnTo>
                <a:lnTo>
                  <a:pt x="12860" y="10717"/>
                </a:lnTo>
                <a:lnTo>
                  <a:pt x="13006" y="10766"/>
                </a:lnTo>
                <a:lnTo>
                  <a:pt x="13177" y="10790"/>
                </a:lnTo>
                <a:lnTo>
                  <a:pt x="13323" y="10790"/>
                </a:lnTo>
                <a:lnTo>
                  <a:pt x="13469" y="10766"/>
                </a:lnTo>
                <a:lnTo>
                  <a:pt x="13615" y="10717"/>
                </a:lnTo>
                <a:lnTo>
                  <a:pt x="13786" y="10668"/>
                </a:lnTo>
                <a:lnTo>
                  <a:pt x="13932" y="10595"/>
                </a:lnTo>
                <a:lnTo>
                  <a:pt x="14224" y="10400"/>
                </a:lnTo>
                <a:lnTo>
                  <a:pt x="14516" y="10157"/>
                </a:lnTo>
                <a:lnTo>
                  <a:pt x="14784" y="9889"/>
                </a:lnTo>
                <a:lnTo>
                  <a:pt x="15052" y="9597"/>
                </a:lnTo>
                <a:lnTo>
                  <a:pt x="15271" y="9280"/>
                </a:lnTo>
                <a:lnTo>
                  <a:pt x="15491" y="8988"/>
                </a:lnTo>
                <a:lnTo>
                  <a:pt x="15661" y="8720"/>
                </a:lnTo>
                <a:lnTo>
                  <a:pt x="15929" y="8257"/>
                </a:lnTo>
                <a:lnTo>
                  <a:pt x="16002" y="8111"/>
                </a:lnTo>
                <a:lnTo>
                  <a:pt x="16026" y="8014"/>
                </a:lnTo>
                <a:lnTo>
                  <a:pt x="16026" y="8014"/>
                </a:lnTo>
                <a:lnTo>
                  <a:pt x="16002" y="7819"/>
                </a:lnTo>
                <a:lnTo>
                  <a:pt x="15953" y="7648"/>
                </a:lnTo>
                <a:lnTo>
                  <a:pt x="15856" y="7453"/>
                </a:lnTo>
                <a:lnTo>
                  <a:pt x="15734" y="7307"/>
                </a:lnTo>
                <a:lnTo>
                  <a:pt x="15734" y="7307"/>
                </a:lnTo>
                <a:lnTo>
                  <a:pt x="15442" y="7039"/>
                </a:lnTo>
                <a:lnTo>
                  <a:pt x="15150" y="6796"/>
                </a:lnTo>
                <a:lnTo>
                  <a:pt x="14614" y="6357"/>
                </a:lnTo>
                <a:lnTo>
                  <a:pt x="14127" y="5992"/>
                </a:lnTo>
                <a:lnTo>
                  <a:pt x="13932" y="5822"/>
                </a:lnTo>
                <a:lnTo>
                  <a:pt x="13737" y="5651"/>
                </a:lnTo>
                <a:lnTo>
                  <a:pt x="13615" y="5481"/>
                </a:lnTo>
                <a:lnTo>
                  <a:pt x="13494" y="5310"/>
                </a:lnTo>
                <a:lnTo>
                  <a:pt x="13445" y="5140"/>
                </a:lnTo>
                <a:lnTo>
                  <a:pt x="13445" y="4945"/>
                </a:lnTo>
                <a:lnTo>
                  <a:pt x="13494" y="4750"/>
                </a:lnTo>
                <a:lnTo>
                  <a:pt x="13591" y="4531"/>
                </a:lnTo>
                <a:lnTo>
                  <a:pt x="13761" y="4287"/>
                </a:lnTo>
                <a:lnTo>
                  <a:pt x="14029" y="4019"/>
                </a:lnTo>
                <a:lnTo>
                  <a:pt x="14029" y="4019"/>
                </a:lnTo>
                <a:close/>
              </a:path>
            </a:pathLst>
          </a:custGeom>
          <a:noFill/>
          <a:ln w="12175" cap="rnd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3F8C6F6-145C-46EF-8415-B56649F82AD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26475505"/>
              </p:ext>
            </p:extLst>
          </p:nvPr>
        </p:nvGraphicFramePr>
        <p:xfrm>
          <a:off x="152525" y="104546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939321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2236800"/>
            <a:ext cx="4004400" cy="956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Important Notes</a:t>
            </a:r>
            <a:endParaRPr dirty="0"/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5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94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d-ID" dirty="0">
                <a:ea typeface="ＭＳ Ｐゴシック" pitchFamily="34" charset="-128"/>
              </a:rPr>
              <a:t>Remember ...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797371" y="1849226"/>
            <a:ext cx="3168121" cy="1905194"/>
          </a:xfrm>
        </p:spPr>
        <p:txBody>
          <a:bodyPr>
            <a:normAutofit/>
          </a:bodyPr>
          <a:lstStyle/>
          <a:p>
            <a:pPr eaLnBrk="1" hangingPunct="1"/>
            <a:r>
              <a:rPr lang="id-ID" sz="2400" dirty="0">
                <a:ea typeface="ＭＳ Ｐゴシック" pitchFamily="34" charset="-128"/>
              </a:rPr>
              <a:t>We prepare students for their FUTURE, not our PRESENT.</a:t>
            </a:r>
          </a:p>
        </p:txBody>
      </p:sp>
      <p:pic>
        <p:nvPicPr>
          <p:cNvPr id="12292" name="Picture 2" descr="http://web.tech4learning.com/Portals/20904/images/4cs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4190" y="1318149"/>
            <a:ext cx="3732610" cy="2799160"/>
          </a:xfrm>
          <a:noFill/>
        </p:spPr>
      </p:pic>
      <p:sp>
        <p:nvSpPr>
          <p:cNvPr id="2" name="TextBox 1"/>
          <p:cNvSpPr txBox="1"/>
          <p:nvPr/>
        </p:nvSpPr>
        <p:spPr>
          <a:xfrm>
            <a:off x="4189811" y="1166125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>
                <a:solidFill>
                  <a:srgbClr val="C0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7504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6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/>
              <a:t>Key Issues</a:t>
            </a:r>
            <a:endParaRPr sz="6000" dirty="0"/>
          </a:p>
        </p:txBody>
      </p:sp>
      <p:sp>
        <p:nvSpPr>
          <p:cNvPr id="168" name="Google Shape;168;p16"/>
          <p:cNvSpPr txBox="1">
            <a:spLocks noGrp="1"/>
          </p:cNvSpPr>
          <p:nvPr>
            <p:ph type="subTitle" idx="4294967295"/>
          </p:nvPr>
        </p:nvSpPr>
        <p:spPr>
          <a:xfrm>
            <a:off x="3008016" y="2179815"/>
            <a:ext cx="3844605" cy="23105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Poppins"/>
                <a:ea typeface="Poppins"/>
                <a:cs typeface="Poppins"/>
                <a:sym typeface="Poppins"/>
              </a:rPr>
              <a:t>What is blended learning?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Poppins"/>
                <a:sym typeface="Poppins"/>
              </a:rPr>
              <a:t>Why blending learning?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Poppins"/>
                <a:sym typeface="Poppins"/>
              </a:rPr>
              <a:t>Blended learning models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+mj-lt"/>
              <a:buAutoNum type="arabicPeriod"/>
            </a:pPr>
            <a:r>
              <a:rPr lang="en-US" sz="2400" dirty="0">
                <a:latin typeface="Poppins"/>
                <a:sym typeface="Poppins"/>
              </a:rPr>
              <a:t>Important notes</a:t>
            </a:r>
            <a:endParaRPr sz="2400" dirty="0"/>
          </a:p>
        </p:txBody>
      </p:sp>
      <p:sp>
        <p:nvSpPr>
          <p:cNvPr id="169" name="Google Shape;169;p1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sp>
        <p:nvSpPr>
          <p:cNvPr id="170" name="Google Shape;170;p16"/>
          <p:cNvSpPr/>
          <p:nvPr/>
        </p:nvSpPr>
        <p:spPr>
          <a:xfrm>
            <a:off x="1804239" y="1506373"/>
            <a:ext cx="339835" cy="309115"/>
          </a:xfrm>
          <a:custGeom>
            <a:avLst/>
            <a:gdLst/>
            <a:ahLst/>
            <a:cxnLst/>
            <a:rect l="l" t="t" r="r" b="b"/>
            <a:pathLst>
              <a:path w="16173" h="14711" fill="none" extrusionOk="0">
                <a:moveTo>
                  <a:pt x="8087" y="1"/>
                </a:moveTo>
                <a:lnTo>
                  <a:pt x="8087" y="1"/>
                </a:lnTo>
                <a:lnTo>
                  <a:pt x="7672" y="1"/>
                </a:lnTo>
                <a:lnTo>
                  <a:pt x="7258" y="25"/>
                </a:lnTo>
                <a:lnTo>
                  <a:pt x="6844" y="74"/>
                </a:lnTo>
                <a:lnTo>
                  <a:pt x="6455" y="122"/>
                </a:lnTo>
                <a:lnTo>
                  <a:pt x="6065" y="195"/>
                </a:lnTo>
                <a:lnTo>
                  <a:pt x="5675" y="293"/>
                </a:lnTo>
                <a:lnTo>
                  <a:pt x="5310" y="415"/>
                </a:lnTo>
                <a:lnTo>
                  <a:pt x="4945" y="536"/>
                </a:lnTo>
                <a:lnTo>
                  <a:pt x="4579" y="658"/>
                </a:lnTo>
                <a:lnTo>
                  <a:pt x="4238" y="829"/>
                </a:lnTo>
                <a:lnTo>
                  <a:pt x="3897" y="975"/>
                </a:lnTo>
                <a:lnTo>
                  <a:pt x="3557" y="1170"/>
                </a:lnTo>
                <a:lnTo>
                  <a:pt x="3240" y="1364"/>
                </a:lnTo>
                <a:lnTo>
                  <a:pt x="2948" y="1559"/>
                </a:lnTo>
                <a:lnTo>
                  <a:pt x="2655" y="1778"/>
                </a:lnTo>
                <a:lnTo>
                  <a:pt x="2363" y="1998"/>
                </a:lnTo>
                <a:lnTo>
                  <a:pt x="2095" y="2241"/>
                </a:lnTo>
                <a:lnTo>
                  <a:pt x="1852" y="2485"/>
                </a:lnTo>
                <a:lnTo>
                  <a:pt x="1608" y="2753"/>
                </a:lnTo>
                <a:lnTo>
                  <a:pt x="1389" y="3021"/>
                </a:lnTo>
                <a:lnTo>
                  <a:pt x="1170" y="3288"/>
                </a:lnTo>
                <a:lnTo>
                  <a:pt x="975" y="3581"/>
                </a:lnTo>
                <a:lnTo>
                  <a:pt x="804" y="3873"/>
                </a:lnTo>
                <a:lnTo>
                  <a:pt x="634" y="4190"/>
                </a:lnTo>
                <a:lnTo>
                  <a:pt x="488" y="4506"/>
                </a:lnTo>
                <a:lnTo>
                  <a:pt x="366" y="4823"/>
                </a:lnTo>
                <a:lnTo>
                  <a:pt x="244" y="5139"/>
                </a:lnTo>
                <a:lnTo>
                  <a:pt x="171" y="5480"/>
                </a:lnTo>
                <a:lnTo>
                  <a:pt x="98" y="5821"/>
                </a:lnTo>
                <a:lnTo>
                  <a:pt x="49" y="6162"/>
                </a:lnTo>
                <a:lnTo>
                  <a:pt x="1" y="6503"/>
                </a:lnTo>
                <a:lnTo>
                  <a:pt x="1" y="6869"/>
                </a:lnTo>
                <a:lnTo>
                  <a:pt x="1" y="6869"/>
                </a:lnTo>
                <a:lnTo>
                  <a:pt x="1" y="7234"/>
                </a:lnTo>
                <a:lnTo>
                  <a:pt x="49" y="7624"/>
                </a:lnTo>
                <a:lnTo>
                  <a:pt x="98" y="7989"/>
                </a:lnTo>
                <a:lnTo>
                  <a:pt x="196" y="8330"/>
                </a:lnTo>
                <a:lnTo>
                  <a:pt x="293" y="8695"/>
                </a:lnTo>
                <a:lnTo>
                  <a:pt x="415" y="9036"/>
                </a:lnTo>
                <a:lnTo>
                  <a:pt x="561" y="9377"/>
                </a:lnTo>
                <a:lnTo>
                  <a:pt x="731" y="9718"/>
                </a:lnTo>
                <a:lnTo>
                  <a:pt x="902" y="10035"/>
                </a:lnTo>
                <a:lnTo>
                  <a:pt x="1097" y="10327"/>
                </a:lnTo>
                <a:lnTo>
                  <a:pt x="1340" y="10644"/>
                </a:lnTo>
                <a:lnTo>
                  <a:pt x="1559" y="10936"/>
                </a:lnTo>
                <a:lnTo>
                  <a:pt x="1827" y="11204"/>
                </a:lnTo>
                <a:lnTo>
                  <a:pt x="2095" y="11472"/>
                </a:lnTo>
                <a:lnTo>
                  <a:pt x="2387" y="11740"/>
                </a:lnTo>
                <a:lnTo>
                  <a:pt x="2680" y="11983"/>
                </a:lnTo>
                <a:lnTo>
                  <a:pt x="2680" y="11983"/>
                </a:lnTo>
                <a:lnTo>
                  <a:pt x="2485" y="12349"/>
                </a:lnTo>
                <a:lnTo>
                  <a:pt x="2266" y="12714"/>
                </a:lnTo>
                <a:lnTo>
                  <a:pt x="2022" y="13104"/>
                </a:lnTo>
                <a:lnTo>
                  <a:pt x="1706" y="13469"/>
                </a:lnTo>
                <a:lnTo>
                  <a:pt x="1365" y="13834"/>
                </a:lnTo>
                <a:lnTo>
                  <a:pt x="1170" y="14005"/>
                </a:lnTo>
                <a:lnTo>
                  <a:pt x="951" y="14151"/>
                </a:lnTo>
                <a:lnTo>
                  <a:pt x="731" y="14297"/>
                </a:lnTo>
                <a:lnTo>
                  <a:pt x="512" y="14443"/>
                </a:lnTo>
                <a:lnTo>
                  <a:pt x="269" y="14540"/>
                </a:lnTo>
                <a:lnTo>
                  <a:pt x="1" y="14662"/>
                </a:lnTo>
                <a:lnTo>
                  <a:pt x="1" y="14662"/>
                </a:lnTo>
                <a:lnTo>
                  <a:pt x="122" y="14662"/>
                </a:lnTo>
                <a:lnTo>
                  <a:pt x="488" y="14711"/>
                </a:lnTo>
                <a:lnTo>
                  <a:pt x="1024" y="14711"/>
                </a:lnTo>
                <a:lnTo>
                  <a:pt x="1365" y="14711"/>
                </a:lnTo>
                <a:lnTo>
                  <a:pt x="1706" y="14687"/>
                </a:lnTo>
                <a:lnTo>
                  <a:pt x="2095" y="14614"/>
                </a:lnTo>
                <a:lnTo>
                  <a:pt x="2485" y="14540"/>
                </a:lnTo>
                <a:lnTo>
                  <a:pt x="2899" y="14419"/>
                </a:lnTo>
                <a:lnTo>
                  <a:pt x="3313" y="14273"/>
                </a:lnTo>
                <a:lnTo>
                  <a:pt x="3751" y="14078"/>
                </a:lnTo>
                <a:lnTo>
                  <a:pt x="4165" y="13834"/>
                </a:lnTo>
                <a:lnTo>
                  <a:pt x="4579" y="13566"/>
                </a:lnTo>
                <a:lnTo>
                  <a:pt x="4969" y="13201"/>
                </a:lnTo>
                <a:lnTo>
                  <a:pt x="4969" y="13201"/>
                </a:lnTo>
                <a:lnTo>
                  <a:pt x="5334" y="13323"/>
                </a:lnTo>
                <a:lnTo>
                  <a:pt x="5700" y="13444"/>
                </a:lnTo>
                <a:lnTo>
                  <a:pt x="6089" y="13518"/>
                </a:lnTo>
                <a:lnTo>
                  <a:pt x="6479" y="13591"/>
                </a:lnTo>
                <a:lnTo>
                  <a:pt x="6869" y="13664"/>
                </a:lnTo>
                <a:lnTo>
                  <a:pt x="7258" y="13712"/>
                </a:lnTo>
                <a:lnTo>
                  <a:pt x="7672" y="13737"/>
                </a:lnTo>
                <a:lnTo>
                  <a:pt x="8087" y="13737"/>
                </a:lnTo>
                <a:lnTo>
                  <a:pt x="8087" y="13737"/>
                </a:lnTo>
                <a:lnTo>
                  <a:pt x="8501" y="13737"/>
                </a:lnTo>
                <a:lnTo>
                  <a:pt x="8915" y="13712"/>
                </a:lnTo>
                <a:lnTo>
                  <a:pt x="9329" y="13664"/>
                </a:lnTo>
                <a:lnTo>
                  <a:pt x="9718" y="13591"/>
                </a:lnTo>
                <a:lnTo>
                  <a:pt x="10108" y="13518"/>
                </a:lnTo>
                <a:lnTo>
                  <a:pt x="10498" y="13420"/>
                </a:lnTo>
                <a:lnTo>
                  <a:pt x="10863" y="13323"/>
                </a:lnTo>
                <a:lnTo>
                  <a:pt x="11228" y="13201"/>
                </a:lnTo>
                <a:lnTo>
                  <a:pt x="11594" y="13055"/>
                </a:lnTo>
                <a:lnTo>
                  <a:pt x="11935" y="12909"/>
                </a:lnTo>
                <a:lnTo>
                  <a:pt x="12276" y="12738"/>
                </a:lnTo>
                <a:lnTo>
                  <a:pt x="12617" y="12568"/>
                </a:lnTo>
                <a:lnTo>
                  <a:pt x="12933" y="12373"/>
                </a:lnTo>
                <a:lnTo>
                  <a:pt x="13225" y="12178"/>
                </a:lnTo>
                <a:lnTo>
                  <a:pt x="13518" y="11959"/>
                </a:lnTo>
                <a:lnTo>
                  <a:pt x="13810" y="11715"/>
                </a:lnTo>
                <a:lnTo>
                  <a:pt x="14078" y="11496"/>
                </a:lnTo>
                <a:lnTo>
                  <a:pt x="14321" y="11228"/>
                </a:lnTo>
                <a:lnTo>
                  <a:pt x="14565" y="10985"/>
                </a:lnTo>
                <a:lnTo>
                  <a:pt x="14784" y="10717"/>
                </a:lnTo>
                <a:lnTo>
                  <a:pt x="15003" y="10424"/>
                </a:lnTo>
                <a:lnTo>
                  <a:pt x="15198" y="10132"/>
                </a:lnTo>
                <a:lnTo>
                  <a:pt x="15369" y="9840"/>
                </a:lnTo>
                <a:lnTo>
                  <a:pt x="15539" y="9548"/>
                </a:lnTo>
                <a:lnTo>
                  <a:pt x="15685" y="9231"/>
                </a:lnTo>
                <a:lnTo>
                  <a:pt x="15807" y="8914"/>
                </a:lnTo>
                <a:lnTo>
                  <a:pt x="15929" y="8574"/>
                </a:lnTo>
                <a:lnTo>
                  <a:pt x="16002" y="8257"/>
                </a:lnTo>
                <a:lnTo>
                  <a:pt x="16075" y="7916"/>
                </a:lnTo>
                <a:lnTo>
                  <a:pt x="16124" y="7575"/>
                </a:lnTo>
                <a:lnTo>
                  <a:pt x="16172" y="7210"/>
                </a:lnTo>
                <a:lnTo>
                  <a:pt x="16172" y="6869"/>
                </a:lnTo>
                <a:lnTo>
                  <a:pt x="16172" y="6869"/>
                </a:lnTo>
                <a:lnTo>
                  <a:pt x="16172" y="6503"/>
                </a:lnTo>
                <a:lnTo>
                  <a:pt x="16124" y="6162"/>
                </a:lnTo>
                <a:lnTo>
                  <a:pt x="16075" y="5821"/>
                </a:lnTo>
                <a:lnTo>
                  <a:pt x="16002" y="5480"/>
                </a:lnTo>
                <a:lnTo>
                  <a:pt x="15929" y="5139"/>
                </a:lnTo>
                <a:lnTo>
                  <a:pt x="15807" y="4823"/>
                </a:lnTo>
                <a:lnTo>
                  <a:pt x="15685" y="4506"/>
                </a:lnTo>
                <a:lnTo>
                  <a:pt x="15539" y="4190"/>
                </a:lnTo>
                <a:lnTo>
                  <a:pt x="15369" y="3873"/>
                </a:lnTo>
                <a:lnTo>
                  <a:pt x="15198" y="3581"/>
                </a:lnTo>
                <a:lnTo>
                  <a:pt x="15003" y="3288"/>
                </a:lnTo>
                <a:lnTo>
                  <a:pt x="14784" y="3021"/>
                </a:lnTo>
                <a:lnTo>
                  <a:pt x="14565" y="2753"/>
                </a:lnTo>
                <a:lnTo>
                  <a:pt x="14321" y="2485"/>
                </a:lnTo>
                <a:lnTo>
                  <a:pt x="14078" y="2241"/>
                </a:lnTo>
                <a:lnTo>
                  <a:pt x="13810" y="1998"/>
                </a:lnTo>
                <a:lnTo>
                  <a:pt x="13518" y="1778"/>
                </a:lnTo>
                <a:lnTo>
                  <a:pt x="13225" y="1559"/>
                </a:lnTo>
                <a:lnTo>
                  <a:pt x="12933" y="1364"/>
                </a:lnTo>
                <a:lnTo>
                  <a:pt x="12617" y="1170"/>
                </a:lnTo>
                <a:lnTo>
                  <a:pt x="12276" y="975"/>
                </a:lnTo>
                <a:lnTo>
                  <a:pt x="11935" y="829"/>
                </a:lnTo>
                <a:lnTo>
                  <a:pt x="11594" y="658"/>
                </a:lnTo>
                <a:lnTo>
                  <a:pt x="11228" y="536"/>
                </a:lnTo>
                <a:lnTo>
                  <a:pt x="10863" y="415"/>
                </a:lnTo>
                <a:lnTo>
                  <a:pt x="10498" y="293"/>
                </a:lnTo>
                <a:lnTo>
                  <a:pt x="10108" y="195"/>
                </a:lnTo>
                <a:lnTo>
                  <a:pt x="9718" y="122"/>
                </a:lnTo>
                <a:lnTo>
                  <a:pt x="9329" y="74"/>
                </a:lnTo>
                <a:lnTo>
                  <a:pt x="8915" y="25"/>
                </a:lnTo>
                <a:lnTo>
                  <a:pt x="8501" y="1"/>
                </a:lnTo>
                <a:lnTo>
                  <a:pt x="8087" y="1"/>
                </a:lnTo>
                <a:lnTo>
                  <a:pt x="8087" y="1"/>
                </a:lnTo>
                <a:close/>
              </a:path>
            </a:pathLst>
          </a:custGeom>
          <a:noFill/>
          <a:ln w="12175" cap="rnd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2BF48DBF-A291-4CE7-A5EC-BCE34DB6F8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81" y="269674"/>
            <a:ext cx="1421919" cy="42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0861276D-A00B-414F-8D74-A1035DC020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4671" y="87861"/>
            <a:ext cx="453417" cy="577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C1725228-B9E6-45A8-A6B8-5CDB64FD01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7587" y="269674"/>
            <a:ext cx="1816088" cy="388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Our future or theirs?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195252"/>
            <a:ext cx="8022227" cy="3811088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teach in DISCONNECTED departments.</a:t>
            </a:r>
            <a:br>
              <a:rPr lang="en-US" dirty="0"/>
            </a:br>
            <a:r>
              <a:rPr lang="en-US" dirty="0"/>
              <a:t>Learners live in INTERCONNECTED world.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teach INDEPENDENT lessons</a:t>
            </a:r>
            <a:br>
              <a:rPr lang="en-US" dirty="0"/>
            </a:br>
            <a:r>
              <a:rPr lang="en-US" dirty="0"/>
              <a:t>Learners live in INTERDEPENDENT world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teach learners about OUR PAST, OUR PRESENT AND OUR FUTURE</a:t>
            </a:r>
            <a:br>
              <a:rPr lang="en-US" dirty="0"/>
            </a:br>
            <a:r>
              <a:rPr lang="en-US" dirty="0"/>
              <a:t>Learners live in THEIR PRESENT AND THEIR FUTURE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teach what we KNOW</a:t>
            </a:r>
            <a:br>
              <a:rPr lang="en-US" dirty="0"/>
            </a:br>
            <a:r>
              <a:rPr lang="en-US" dirty="0"/>
              <a:t>Learners live to face the UNKNOWN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teach KNOW WHAT learning</a:t>
            </a:r>
            <a:br>
              <a:rPr lang="en-US" dirty="0"/>
            </a:br>
            <a:r>
              <a:rPr lang="en-US" dirty="0"/>
              <a:t>Learners live in KNOW WHERE learning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We tell learners to respect the ULTIMATE SOURCE OF LEARNING: THE TEACHER</a:t>
            </a:r>
            <a:br>
              <a:rPr lang="en-US" dirty="0"/>
            </a:br>
            <a:r>
              <a:rPr lang="en-US" dirty="0"/>
              <a:t>Learners can get access to DIFFERENT SOURCES OF LEARNING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106256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18769" y="3486969"/>
            <a:ext cx="4625726" cy="1353972"/>
          </a:xfrm>
        </p:spPr>
        <p:txBody>
          <a:bodyPr/>
          <a:lstStyle/>
          <a:p>
            <a:pPr algn="r"/>
            <a:r>
              <a:rPr lang="id-ID" sz="1800" dirty="0"/>
              <a:t>Use technology to support </a:t>
            </a:r>
            <a:r>
              <a:rPr lang="id-ID" sz="3200" b="1" dirty="0">
                <a:solidFill>
                  <a:srgbClr val="C00000"/>
                </a:solidFill>
              </a:rPr>
              <a:t>LEARNING</a:t>
            </a:r>
            <a:r>
              <a:rPr lang="id-ID" sz="3200" dirty="0">
                <a:solidFill>
                  <a:srgbClr val="C00000"/>
                </a:solidFill>
              </a:rPr>
              <a:t> </a:t>
            </a:r>
            <a:r>
              <a:rPr lang="id-ID" sz="1800" dirty="0"/>
              <a:t>(Don’t just simply fit learning for the sake of technology)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888" y="973432"/>
            <a:ext cx="3487607" cy="2320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031940" y="973432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>
                <a:solidFill>
                  <a:srgbClr val="C00000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799506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>
                <a:ea typeface="ＭＳ Ｐゴシック" pitchFamily="34" charset="-128"/>
              </a:rPr>
              <a:t>So, Remember ...</a:t>
            </a:r>
            <a:endParaRPr lang="id-ID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881" y="1166125"/>
            <a:ext cx="2886075" cy="288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879821" y="925895"/>
            <a:ext cx="5400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5400" b="1" dirty="0">
                <a:solidFill>
                  <a:srgbClr val="C0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303435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452823-99D7-2246-BA95-553033C946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Kahoot.it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F4131-9C26-6843-91F8-6D0F8F41D4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4000" b="1"/>
              <a:t>Game Pin: 3025</a:t>
            </a:r>
            <a:endParaRPr lang="en-US" sz="8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9C5786-FB74-2E4D-B8FB-60FBD5FCE03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143596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4"/>
          <p:cNvSpPr txBox="1">
            <a:spLocks noGrp="1"/>
          </p:cNvSpPr>
          <p:nvPr>
            <p:ph type="title" idx="4294967295"/>
          </p:nvPr>
        </p:nvSpPr>
        <p:spPr>
          <a:xfrm>
            <a:off x="2337825" y="2234738"/>
            <a:ext cx="4754100" cy="1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rgbClr val="FFFFFF"/>
                </a:solidFill>
              </a:rPr>
              <a:t>Summary</a:t>
            </a:r>
            <a:endParaRPr sz="6000" dirty="0">
              <a:solidFill>
                <a:srgbClr val="FFFFFF"/>
              </a:solidFill>
            </a:endParaRPr>
          </a:p>
        </p:txBody>
      </p:sp>
      <p:sp>
        <p:nvSpPr>
          <p:cNvPr id="264" name="Google Shape;264;p24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Google Shape;25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6775" y="592475"/>
            <a:ext cx="3958500" cy="39585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>
            <a:spLocks noGrp="1"/>
          </p:cNvSpPr>
          <p:nvPr>
            <p:ph type="title"/>
          </p:nvPr>
        </p:nvSpPr>
        <p:spPr>
          <a:xfrm>
            <a:off x="457200" y="1166125"/>
            <a:ext cx="4504800" cy="6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Key issues</a:t>
            </a:r>
            <a:endParaRPr dirty="0"/>
          </a:p>
        </p:txBody>
      </p:sp>
      <p:sp>
        <p:nvSpPr>
          <p:cNvPr id="257" name="Google Shape;257;p23"/>
          <p:cNvSpPr txBox="1">
            <a:spLocks noGrp="1"/>
          </p:cNvSpPr>
          <p:nvPr>
            <p:ph type="body" idx="1"/>
          </p:nvPr>
        </p:nvSpPr>
        <p:spPr>
          <a:xfrm>
            <a:off x="985679" y="1958050"/>
            <a:ext cx="3976500" cy="261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What is blended learning</a:t>
            </a:r>
            <a:r>
              <a:rPr lang="en" sz="2400" dirty="0"/>
              <a:t>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Why blending learning</a:t>
            </a:r>
            <a:r>
              <a:rPr lang="en" sz="2400" dirty="0"/>
              <a:t>?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Blended learning models</a:t>
            </a:r>
            <a:endParaRPr lang="en" sz="2400" dirty="0"/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Blended learning</a:t>
            </a:r>
            <a:r>
              <a:rPr lang="en" sz="2400" dirty="0"/>
              <a:t> approaches</a:t>
            </a:r>
          </a:p>
          <a:p>
            <a:pPr marL="342900" lvl="0" indent="-342900" algn="l" rtl="0"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2400" dirty="0"/>
              <a:t>Important notes</a:t>
            </a:r>
            <a:endParaRPr sz="2400" dirty="0"/>
          </a:p>
        </p:txBody>
      </p:sp>
      <p:sp>
        <p:nvSpPr>
          <p:cNvPr id="258" name="Google Shape;258;p23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25</a:t>
            </a:fld>
            <a:endParaRPr/>
          </a:p>
        </p:txBody>
      </p:sp>
      <p:pic>
        <p:nvPicPr>
          <p:cNvPr id="6" name="Image" descr="Image">
            <a:extLst>
              <a:ext uri="{FF2B5EF4-FFF2-40B4-BE49-F238E27FC236}">
                <a16:creationId xmlns:a16="http://schemas.microsoft.com/office/drawing/2014/main" id="{61EFD331-4B5E-4DB9-B604-DA7FD22306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881" y="269674"/>
            <a:ext cx="1421919" cy="424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7" name="Image" descr="Image">
            <a:extLst>
              <a:ext uri="{FF2B5EF4-FFF2-40B4-BE49-F238E27FC236}">
                <a16:creationId xmlns:a16="http://schemas.microsoft.com/office/drawing/2014/main" id="{20C8E7B9-1580-4FAB-8037-EE57A94BDA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4671" y="87861"/>
            <a:ext cx="453417" cy="577434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" descr="Image">
            <a:extLst>
              <a:ext uri="{FF2B5EF4-FFF2-40B4-BE49-F238E27FC236}">
                <a16:creationId xmlns:a16="http://schemas.microsoft.com/office/drawing/2014/main" id="{E51FBC2A-1379-4B41-A297-DE15FE28812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7587" y="269674"/>
            <a:ext cx="1816088" cy="388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36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26</a:t>
            </a:fld>
            <a:endParaRPr/>
          </a:p>
        </p:txBody>
      </p:sp>
      <p:sp>
        <p:nvSpPr>
          <p:cNvPr id="421" name="Google Shape;421;p36"/>
          <p:cNvSpPr txBox="1">
            <a:spLocks noGrp="1"/>
          </p:cNvSpPr>
          <p:nvPr>
            <p:ph type="ctrTitle" idx="4294967295"/>
          </p:nvPr>
        </p:nvSpPr>
        <p:spPr>
          <a:xfrm>
            <a:off x="2351788" y="1180487"/>
            <a:ext cx="46080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dirty="0"/>
              <a:t>Remember!</a:t>
            </a:r>
            <a:endParaRPr sz="6600" dirty="0"/>
          </a:p>
        </p:txBody>
      </p:sp>
      <p:sp>
        <p:nvSpPr>
          <p:cNvPr id="422" name="Google Shape;422;p36"/>
          <p:cNvSpPr txBox="1">
            <a:spLocks noGrp="1"/>
          </p:cNvSpPr>
          <p:nvPr>
            <p:ph type="subTitle" idx="4294967295"/>
          </p:nvPr>
        </p:nvSpPr>
        <p:spPr>
          <a:xfrm>
            <a:off x="2351800" y="2265877"/>
            <a:ext cx="4608000" cy="177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The soul of e-</a:t>
            </a:r>
            <a:r>
              <a:rPr lang="en-US" sz="2400" dirty="0">
                <a:solidFill>
                  <a:srgbClr val="FF0000"/>
                </a:solidFill>
              </a:rPr>
              <a:t>learning</a:t>
            </a:r>
            <a:r>
              <a:rPr lang="en-US" sz="2400" dirty="0"/>
              <a:t> is </a:t>
            </a:r>
            <a:r>
              <a:rPr lang="en-US" sz="2400" dirty="0">
                <a:solidFill>
                  <a:srgbClr val="FF0000"/>
                </a:solidFill>
              </a:rPr>
              <a:t>LEARNING</a:t>
            </a:r>
            <a:r>
              <a:rPr lang="en-US" sz="2400" dirty="0"/>
              <a:t> not the ‘c’, the ‘e’ or the ‘b’.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2400" dirty="0"/>
              <a:t>The goal should </a:t>
            </a:r>
            <a:r>
              <a:rPr lang="en-US" sz="2400" b="1" dirty="0"/>
              <a:t>make learning happen</a:t>
            </a:r>
            <a:r>
              <a:rPr lang="en-US" sz="2400" dirty="0"/>
              <a:t> in the most </a:t>
            </a:r>
            <a:r>
              <a:rPr lang="en-US" sz="2400" b="1" dirty="0"/>
              <a:t>relevant</a:t>
            </a:r>
            <a:r>
              <a:rPr lang="en-US" sz="2400" dirty="0"/>
              <a:t> way.</a:t>
            </a:r>
            <a:endParaRPr sz="2400" dirty="0"/>
          </a:p>
        </p:txBody>
      </p:sp>
      <p:grpSp>
        <p:nvGrpSpPr>
          <p:cNvPr id="423" name="Google Shape;423;p36"/>
          <p:cNvGrpSpPr/>
          <p:nvPr/>
        </p:nvGrpSpPr>
        <p:grpSpPr>
          <a:xfrm>
            <a:off x="1812552" y="1460659"/>
            <a:ext cx="345971" cy="325505"/>
            <a:chOff x="5972700" y="2330200"/>
            <a:chExt cx="411625" cy="387275"/>
          </a:xfrm>
        </p:grpSpPr>
        <p:sp>
          <p:nvSpPr>
            <p:cNvPr id="424" name="Google Shape;424;p36"/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28"/>
          <p:cNvSpPr txBox="1">
            <a:spLocks noGrp="1"/>
          </p:cNvSpPr>
          <p:nvPr>
            <p:ph type="ctrTitle" idx="4294967295"/>
          </p:nvPr>
        </p:nvSpPr>
        <p:spPr>
          <a:xfrm>
            <a:off x="1335475" y="1811950"/>
            <a:ext cx="64731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 dirty="0"/>
              <a:t>Any Questions?</a:t>
            </a:r>
            <a:endParaRPr sz="7200" dirty="0"/>
          </a:p>
        </p:txBody>
      </p:sp>
      <p:sp>
        <p:nvSpPr>
          <p:cNvPr id="313" name="Google Shape;313;p2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27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37"/>
          <p:cNvSpPr txBox="1">
            <a:spLocks noGrp="1"/>
          </p:cNvSpPr>
          <p:nvPr>
            <p:ph type="title"/>
          </p:nvPr>
        </p:nvSpPr>
        <p:spPr>
          <a:xfrm>
            <a:off x="1522206" y="2403255"/>
            <a:ext cx="6266329" cy="55509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Go to </a:t>
            </a:r>
            <a:r>
              <a:rPr lang="en-US" dirty="0" err="1"/>
              <a:t>flipgrid</a:t>
            </a:r>
            <a:br>
              <a:rPr lang="en-US" dirty="0"/>
            </a:br>
            <a:r>
              <a:rPr lang="en-US" b="0" dirty="0"/>
              <a:t>https://flipgrid.com/8803d3f8</a:t>
            </a:r>
            <a:endParaRPr dirty="0"/>
          </a:p>
        </p:txBody>
      </p:sp>
      <p:sp>
        <p:nvSpPr>
          <p:cNvPr id="432" name="Google Shape;432;p37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28</a:t>
            </a:fld>
            <a:endParaRPr/>
          </a:p>
        </p:txBody>
      </p:sp>
      <p:sp>
        <p:nvSpPr>
          <p:cNvPr id="433" name="Google Shape;433;p37"/>
          <p:cNvSpPr/>
          <p:nvPr/>
        </p:nvSpPr>
        <p:spPr>
          <a:xfrm>
            <a:off x="7253423" y="2000860"/>
            <a:ext cx="1272074" cy="1141889"/>
          </a:xfrm>
          <a:custGeom>
            <a:avLst/>
            <a:gdLst/>
            <a:ahLst/>
            <a:cxnLst/>
            <a:rect l="l" t="t" r="r" b="b"/>
            <a:pathLst>
              <a:path w="16660" h="14955" fill="none" extrusionOk="0">
                <a:moveTo>
                  <a:pt x="12373" y="1"/>
                </a:moveTo>
                <a:lnTo>
                  <a:pt x="12373" y="1"/>
                </a:lnTo>
                <a:lnTo>
                  <a:pt x="12032" y="1"/>
                </a:lnTo>
                <a:lnTo>
                  <a:pt x="11691" y="49"/>
                </a:lnTo>
                <a:lnTo>
                  <a:pt x="11350" y="123"/>
                </a:lnTo>
                <a:lnTo>
                  <a:pt x="11033" y="196"/>
                </a:lnTo>
                <a:lnTo>
                  <a:pt x="10716" y="317"/>
                </a:lnTo>
                <a:lnTo>
                  <a:pt x="10424" y="464"/>
                </a:lnTo>
                <a:lnTo>
                  <a:pt x="10132" y="610"/>
                </a:lnTo>
                <a:lnTo>
                  <a:pt x="9864" y="804"/>
                </a:lnTo>
                <a:lnTo>
                  <a:pt x="9620" y="999"/>
                </a:lnTo>
                <a:lnTo>
                  <a:pt x="9377" y="1219"/>
                </a:lnTo>
                <a:lnTo>
                  <a:pt x="9158" y="1462"/>
                </a:lnTo>
                <a:lnTo>
                  <a:pt x="8939" y="1706"/>
                </a:lnTo>
                <a:lnTo>
                  <a:pt x="8768" y="1974"/>
                </a:lnTo>
                <a:lnTo>
                  <a:pt x="8598" y="2266"/>
                </a:lnTo>
                <a:lnTo>
                  <a:pt x="8451" y="2558"/>
                </a:lnTo>
                <a:lnTo>
                  <a:pt x="8330" y="2850"/>
                </a:lnTo>
                <a:lnTo>
                  <a:pt x="8330" y="2850"/>
                </a:lnTo>
                <a:lnTo>
                  <a:pt x="8208" y="2558"/>
                </a:lnTo>
                <a:lnTo>
                  <a:pt x="8062" y="2266"/>
                </a:lnTo>
                <a:lnTo>
                  <a:pt x="7891" y="1974"/>
                </a:lnTo>
                <a:lnTo>
                  <a:pt x="7721" y="1706"/>
                </a:lnTo>
                <a:lnTo>
                  <a:pt x="7502" y="1462"/>
                </a:lnTo>
                <a:lnTo>
                  <a:pt x="7282" y="1219"/>
                </a:lnTo>
                <a:lnTo>
                  <a:pt x="7039" y="999"/>
                </a:lnTo>
                <a:lnTo>
                  <a:pt x="6795" y="804"/>
                </a:lnTo>
                <a:lnTo>
                  <a:pt x="6527" y="610"/>
                </a:lnTo>
                <a:lnTo>
                  <a:pt x="6235" y="464"/>
                </a:lnTo>
                <a:lnTo>
                  <a:pt x="5943" y="317"/>
                </a:lnTo>
                <a:lnTo>
                  <a:pt x="5626" y="196"/>
                </a:lnTo>
                <a:lnTo>
                  <a:pt x="5310" y="123"/>
                </a:lnTo>
                <a:lnTo>
                  <a:pt x="4969" y="49"/>
                </a:lnTo>
                <a:lnTo>
                  <a:pt x="4628" y="1"/>
                </a:lnTo>
                <a:lnTo>
                  <a:pt x="4287" y="1"/>
                </a:lnTo>
                <a:lnTo>
                  <a:pt x="4287" y="1"/>
                </a:lnTo>
                <a:lnTo>
                  <a:pt x="3848" y="25"/>
                </a:lnTo>
                <a:lnTo>
                  <a:pt x="3434" y="74"/>
                </a:lnTo>
                <a:lnTo>
                  <a:pt x="3020" y="196"/>
                </a:lnTo>
                <a:lnTo>
                  <a:pt x="2606" y="342"/>
                </a:lnTo>
                <a:lnTo>
                  <a:pt x="2241" y="512"/>
                </a:lnTo>
                <a:lnTo>
                  <a:pt x="1900" y="731"/>
                </a:lnTo>
                <a:lnTo>
                  <a:pt x="1559" y="975"/>
                </a:lnTo>
                <a:lnTo>
                  <a:pt x="1267" y="1243"/>
                </a:lnTo>
                <a:lnTo>
                  <a:pt x="974" y="1560"/>
                </a:lnTo>
                <a:lnTo>
                  <a:pt x="731" y="1876"/>
                </a:lnTo>
                <a:lnTo>
                  <a:pt x="512" y="2241"/>
                </a:lnTo>
                <a:lnTo>
                  <a:pt x="341" y="2607"/>
                </a:lnTo>
                <a:lnTo>
                  <a:pt x="195" y="2996"/>
                </a:lnTo>
                <a:lnTo>
                  <a:pt x="98" y="3410"/>
                </a:lnTo>
                <a:lnTo>
                  <a:pt x="25" y="3849"/>
                </a:lnTo>
                <a:lnTo>
                  <a:pt x="0" y="4287"/>
                </a:lnTo>
                <a:lnTo>
                  <a:pt x="0" y="4287"/>
                </a:lnTo>
                <a:lnTo>
                  <a:pt x="0" y="4580"/>
                </a:lnTo>
                <a:lnTo>
                  <a:pt x="25" y="4872"/>
                </a:lnTo>
                <a:lnTo>
                  <a:pt x="122" y="5432"/>
                </a:lnTo>
                <a:lnTo>
                  <a:pt x="244" y="5992"/>
                </a:lnTo>
                <a:lnTo>
                  <a:pt x="439" y="6528"/>
                </a:lnTo>
                <a:lnTo>
                  <a:pt x="658" y="7039"/>
                </a:lnTo>
                <a:lnTo>
                  <a:pt x="926" y="7526"/>
                </a:lnTo>
                <a:lnTo>
                  <a:pt x="1194" y="7989"/>
                </a:lnTo>
                <a:lnTo>
                  <a:pt x="1510" y="8452"/>
                </a:lnTo>
                <a:lnTo>
                  <a:pt x="1851" y="8890"/>
                </a:lnTo>
                <a:lnTo>
                  <a:pt x="2192" y="9304"/>
                </a:lnTo>
                <a:lnTo>
                  <a:pt x="2558" y="9718"/>
                </a:lnTo>
                <a:lnTo>
                  <a:pt x="2923" y="10108"/>
                </a:lnTo>
                <a:lnTo>
                  <a:pt x="3629" y="10839"/>
                </a:lnTo>
                <a:lnTo>
                  <a:pt x="4287" y="11496"/>
                </a:lnTo>
                <a:lnTo>
                  <a:pt x="4287" y="11496"/>
                </a:lnTo>
                <a:lnTo>
                  <a:pt x="4847" y="12032"/>
                </a:lnTo>
                <a:lnTo>
                  <a:pt x="5480" y="12592"/>
                </a:lnTo>
                <a:lnTo>
                  <a:pt x="6820" y="13737"/>
                </a:lnTo>
                <a:lnTo>
                  <a:pt x="7891" y="14614"/>
                </a:lnTo>
                <a:lnTo>
                  <a:pt x="8330" y="14955"/>
                </a:lnTo>
                <a:lnTo>
                  <a:pt x="8330" y="14955"/>
                </a:lnTo>
                <a:lnTo>
                  <a:pt x="8768" y="14614"/>
                </a:lnTo>
                <a:lnTo>
                  <a:pt x="9815" y="13761"/>
                </a:lnTo>
                <a:lnTo>
                  <a:pt x="11155" y="12617"/>
                </a:lnTo>
                <a:lnTo>
                  <a:pt x="11788" y="12056"/>
                </a:lnTo>
                <a:lnTo>
                  <a:pt x="12373" y="11496"/>
                </a:lnTo>
                <a:lnTo>
                  <a:pt x="12373" y="11496"/>
                </a:lnTo>
                <a:lnTo>
                  <a:pt x="13030" y="10839"/>
                </a:lnTo>
                <a:lnTo>
                  <a:pt x="13736" y="10108"/>
                </a:lnTo>
                <a:lnTo>
                  <a:pt x="14102" y="9718"/>
                </a:lnTo>
                <a:lnTo>
                  <a:pt x="14467" y="9304"/>
                </a:lnTo>
                <a:lnTo>
                  <a:pt x="14808" y="8890"/>
                </a:lnTo>
                <a:lnTo>
                  <a:pt x="15149" y="8452"/>
                </a:lnTo>
                <a:lnTo>
                  <a:pt x="15466" y="7989"/>
                </a:lnTo>
                <a:lnTo>
                  <a:pt x="15734" y="7526"/>
                </a:lnTo>
                <a:lnTo>
                  <a:pt x="16001" y="7039"/>
                </a:lnTo>
                <a:lnTo>
                  <a:pt x="16221" y="6528"/>
                </a:lnTo>
                <a:lnTo>
                  <a:pt x="16416" y="5992"/>
                </a:lnTo>
                <a:lnTo>
                  <a:pt x="16537" y="5432"/>
                </a:lnTo>
                <a:lnTo>
                  <a:pt x="16635" y="4872"/>
                </a:lnTo>
                <a:lnTo>
                  <a:pt x="16659" y="4580"/>
                </a:lnTo>
                <a:lnTo>
                  <a:pt x="16659" y="4287"/>
                </a:lnTo>
                <a:lnTo>
                  <a:pt x="16659" y="4287"/>
                </a:lnTo>
                <a:lnTo>
                  <a:pt x="16635" y="3849"/>
                </a:lnTo>
                <a:lnTo>
                  <a:pt x="16562" y="3410"/>
                </a:lnTo>
                <a:lnTo>
                  <a:pt x="16464" y="2996"/>
                </a:lnTo>
                <a:lnTo>
                  <a:pt x="16318" y="2607"/>
                </a:lnTo>
                <a:lnTo>
                  <a:pt x="16148" y="2241"/>
                </a:lnTo>
                <a:lnTo>
                  <a:pt x="15928" y="1876"/>
                </a:lnTo>
                <a:lnTo>
                  <a:pt x="15685" y="1560"/>
                </a:lnTo>
                <a:lnTo>
                  <a:pt x="15393" y="1243"/>
                </a:lnTo>
                <a:lnTo>
                  <a:pt x="15100" y="975"/>
                </a:lnTo>
                <a:lnTo>
                  <a:pt x="14759" y="731"/>
                </a:lnTo>
                <a:lnTo>
                  <a:pt x="14418" y="512"/>
                </a:lnTo>
                <a:lnTo>
                  <a:pt x="14053" y="342"/>
                </a:lnTo>
                <a:lnTo>
                  <a:pt x="13639" y="196"/>
                </a:lnTo>
                <a:lnTo>
                  <a:pt x="13225" y="74"/>
                </a:lnTo>
                <a:lnTo>
                  <a:pt x="12811" y="25"/>
                </a:lnTo>
                <a:lnTo>
                  <a:pt x="12373" y="1"/>
                </a:lnTo>
                <a:lnTo>
                  <a:pt x="12373" y="1"/>
                </a:lnTo>
                <a:close/>
              </a:path>
            </a:pathLst>
          </a:custGeom>
          <a:noFill/>
          <a:ln w="9525" cap="rnd" cmpd="sng">
            <a:solidFill>
              <a:srgbClr val="CCCC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1580321"/>
            <a:ext cx="4198748" cy="230318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blended learning</a:t>
            </a:r>
            <a:r>
              <a:rPr lang="en" dirty="0"/>
              <a:t>?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92471" y="4501133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sandrasembel.weebly.com</a:t>
            </a: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1</a:t>
            </a:r>
            <a:endParaRPr sz="6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76DC10-BC77-4F0C-8638-55126639E4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54" y="1027366"/>
            <a:ext cx="5026855" cy="683100"/>
          </a:xfrm>
          <a:ln>
            <a:solidFill>
              <a:schemeClr val="accent1"/>
            </a:solidFill>
          </a:ln>
        </p:spPr>
        <p:txBody>
          <a:bodyPr/>
          <a:lstStyle/>
          <a:p>
            <a:pPr algn="ctr"/>
            <a:r>
              <a:rPr lang="en-US" sz="4000" dirty="0">
                <a:solidFill>
                  <a:srgbClr val="FF0000"/>
                </a:solidFill>
              </a:rPr>
              <a:t>Learning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3CD7B2-E180-4AE7-8FC9-72744D89FB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5154" y="2173202"/>
            <a:ext cx="2391231" cy="2280464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Conventional</a:t>
            </a:r>
          </a:p>
          <a:p>
            <a:r>
              <a:rPr lang="en-US" sz="1600" dirty="0"/>
              <a:t>Classroom learning</a:t>
            </a:r>
          </a:p>
          <a:p>
            <a:r>
              <a:rPr lang="en-US" sz="1600" dirty="0"/>
              <a:t>Community-based learning</a:t>
            </a:r>
          </a:p>
          <a:p>
            <a:r>
              <a:rPr lang="en-US" sz="1600" dirty="0"/>
              <a:t>Family-based learning</a:t>
            </a:r>
          </a:p>
          <a:p>
            <a:endParaRPr lang="en-US" sz="1600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92FEEA9-F925-4E67-9961-73941137E398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3600777" y="2194877"/>
            <a:ext cx="2391232" cy="2251778"/>
          </a:xfrm>
          <a:ln>
            <a:solidFill>
              <a:schemeClr val="accent1"/>
            </a:solidFill>
          </a:ln>
        </p:spPr>
        <p:txBody>
          <a:bodyPr/>
          <a:lstStyle/>
          <a:p>
            <a:pPr marL="139700" indent="0">
              <a:buNone/>
            </a:pPr>
            <a:r>
              <a:rPr lang="en-US" sz="1800" b="1" dirty="0"/>
              <a:t>Non-Conventional</a:t>
            </a:r>
          </a:p>
          <a:p>
            <a:r>
              <a:rPr lang="en-US" sz="1600" dirty="0"/>
              <a:t>Computer-based learning</a:t>
            </a:r>
          </a:p>
          <a:p>
            <a:r>
              <a:rPr lang="en-US" sz="1600" dirty="0"/>
              <a:t>Video-based learning</a:t>
            </a:r>
          </a:p>
          <a:p>
            <a:r>
              <a:rPr lang="en-US" sz="1600" dirty="0"/>
              <a:t>M-learning</a:t>
            </a:r>
          </a:p>
          <a:p>
            <a:r>
              <a:rPr lang="en-US" sz="1600" dirty="0"/>
              <a:t>E-learning</a:t>
            </a:r>
          </a:p>
          <a:p>
            <a:endParaRPr lang="en-US" sz="16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DE646D-49FE-4948-ADB5-C5FBD63BBF00}"/>
              </a:ext>
            </a:extLst>
          </p:cNvPr>
          <p:cNvSpPr txBox="1"/>
          <p:nvPr/>
        </p:nvSpPr>
        <p:spPr>
          <a:xfrm>
            <a:off x="965154" y="4446655"/>
            <a:ext cx="5026855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highlight>
                  <a:srgbClr val="FFFF00"/>
                </a:highlight>
              </a:rPr>
              <a:t>Blended-Learning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E990F54C-D912-4884-9893-AC03631992D0}"/>
              </a:ext>
            </a:extLst>
          </p:cNvPr>
          <p:cNvSpPr/>
          <p:nvPr/>
        </p:nvSpPr>
        <p:spPr>
          <a:xfrm flipV="1">
            <a:off x="1861073" y="1710466"/>
            <a:ext cx="344245" cy="3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Down 10">
            <a:extLst>
              <a:ext uri="{FF2B5EF4-FFF2-40B4-BE49-F238E27FC236}">
                <a16:creationId xmlns:a16="http://schemas.microsoft.com/office/drawing/2014/main" id="{FB2DB973-AA3A-46F8-AE39-C42FE6FE9F1C}"/>
              </a:ext>
            </a:extLst>
          </p:cNvPr>
          <p:cNvSpPr/>
          <p:nvPr/>
        </p:nvSpPr>
        <p:spPr>
          <a:xfrm flipV="1">
            <a:off x="4374932" y="1753575"/>
            <a:ext cx="344245" cy="3765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340780F-5E26-4C56-A690-E133B0A5BE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3792" y="150018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244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216D3D2-BECF-4DB7-917A-7A4CBF4581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7564" y="971466"/>
            <a:ext cx="9161563" cy="41720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D84C0B-08C8-4EF9-9378-56330B5D4C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67" y="1796527"/>
            <a:ext cx="3363616" cy="140150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2E8D7C-B114-44D3-B239-3D0FD38B77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9226" y="1495313"/>
            <a:ext cx="2512665" cy="170272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6A2BAC-D4D5-4B6F-A1CA-59BEFA3C2C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32757" y="1343946"/>
            <a:ext cx="1838524" cy="23066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4F00D9-1599-4B9D-8FC5-4737699F3E8F}"/>
              </a:ext>
            </a:extLst>
          </p:cNvPr>
          <p:cNvSpPr txBox="1"/>
          <p:nvPr/>
        </p:nvSpPr>
        <p:spPr>
          <a:xfrm>
            <a:off x="148181" y="327901"/>
            <a:ext cx="88476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dirty="0"/>
              <a:t>Blended learning is </a:t>
            </a:r>
            <a:r>
              <a:rPr lang="id-ID" sz="3200" b="1" dirty="0">
                <a:solidFill>
                  <a:srgbClr val="FF0000"/>
                </a:solidFill>
              </a:rPr>
              <a:t>NOT</a:t>
            </a:r>
            <a:r>
              <a:rPr lang="id-ID" sz="3200" dirty="0"/>
              <a:t> moving lessons online</a:t>
            </a:r>
          </a:p>
        </p:txBody>
      </p:sp>
    </p:spTree>
    <p:extLst>
      <p:ext uri="{BB962C8B-B14F-4D97-AF65-F5344CB8AC3E}">
        <p14:creationId xmlns:p14="http://schemas.microsoft.com/office/powerpoint/2010/main" val="217223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598D902-D435-43AC-89EA-92F387380A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3" name="Content Placeholder 5">
            <a:extLst>
              <a:ext uri="{FF2B5EF4-FFF2-40B4-BE49-F238E27FC236}">
                <a16:creationId xmlns:a16="http://schemas.microsoft.com/office/drawing/2014/main" id="{9C33014C-D4BE-4326-91CF-11242A644FF8}"/>
              </a:ext>
            </a:extLst>
          </p:cNvPr>
          <p:cNvSpPr txBox="1">
            <a:spLocks/>
          </p:cNvSpPr>
          <p:nvPr/>
        </p:nvSpPr>
        <p:spPr>
          <a:xfrm>
            <a:off x="1043492" y="3797451"/>
            <a:ext cx="6846474" cy="1106108"/>
          </a:xfrm>
          <a:prstGeom prst="rect">
            <a:avLst/>
          </a:prstGeom>
        </p:spPr>
        <p:txBody>
          <a:bodyPr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id-ID" sz="2400" dirty="0"/>
              <a:t>Blending the best of </a:t>
            </a:r>
            <a:endParaRPr lang="en-US" sz="2400" dirty="0"/>
          </a:p>
          <a:p>
            <a:pPr algn="ctr"/>
            <a:r>
              <a:rPr lang="en-US" sz="2400" b="1" dirty="0"/>
              <a:t>DIFFERENT AVENUES </a:t>
            </a:r>
            <a:r>
              <a:rPr lang="id-ID" sz="2400" b="1" dirty="0"/>
              <a:t>of learning</a:t>
            </a:r>
            <a:endParaRPr lang="en-US" sz="2400" b="1" dirty="0"/>
          </a:p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LEARNING HAPPEN</a:t>
            </a:r>
            <a:r>
              <a:rPr lang="id-ID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FEBAD73-0FAC-46B5-99B4-766DC3287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859" y="239941"/>
            <a:ext cx="5069277" cy="34792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AF57E49-B0E9-4CE9-A85A-690F13003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7177" y="1099602"/>
            <a:ext cx="2599104" cy="1772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62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"/>
          <p:cNvSpPr txBox="1">
            <a:spLocks noGrp="1"/>
          </p:cNvSpPr>
          <p:nvPr>
            <p:ph type="body" idx="1"/>
          </p:nvPr>
        </p:nvSpPr>
        <p:spPr>
          <a:xfrm>
            <a:off x="2332893" y="3259566"/>
            <a:ext cx="4657049" cy="156966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buNone/>
            </a:pPr>
            <a:r>
              <a:rPr lang="en-ID" b="0" dirty="0"/>
              <a:t>HYBRID</a:t>
            </a:r>
          </a:p>
          <a:p>
            <a:pPr marL="0" lvl="0" indent="0" algn="ctr">
              <a:buNone/>
            </a:pPr>
            <a:r>
              <a:rPr lang="en-ID" b="0" dirty="0"/>
              <a:t>MULTI-CHANNELED</a:t>
            </a:r>
          </a:p>
          <a:p>
            <a:pPr marL="0" lvl="0" indent="0" algn="ctr">
              <a:buNone/>
            </a:pPr>
            <a:r>
              <a:rPr lang="en-ID" b="0" dirty="0"/>
              <a:t>LEARNING</a:t>
            </a:r>
            <a:endParaRPr b="0" dirty="0"/>
          </a:p>
        </p:txBody>
      </p:sp>
      <p:sp>
        <p:nvSpPr>
          <p:cNvPr id="183" name="Google Shape;183;p18"/>
          <p:cNvSpPr txBox="1">
            <a:spLocks noGrp="1"/>
          </p:cNvSpPr>
          <p:nvPr>
            <p:ph type="sldNum" idx="12"/>
          </p:nvPr>
        </p:nvSpPr>
        <p:spPr>
          <a:xfrm>
            <a:off x="8555875" y="4576450"/>
            <a:ext cx="4356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111755-FF68-4DCA-B80E-9B7147679949}"/>
              </a:ext>
            </a:extLst>
          </p:cNvPr>
          <p:cNvSpPr txBox="1"/>
          <p:nvPr/>
        </p:nvSpPr>
        <p:spPr>
          <a:xfrm>
            <a:off x="2407702" y="1281657"/>
            <a:ext cx="4582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Blended learning</a:t>
            </a:r>
            <a:r>
              <a:rPr lang="en-US" sz="2400" dirty="0"/>
              <a:t> is a combination of </a:t>
            </a:r>
            <a:r>
              <a:rPr lang="en-US" sz="2400" dirty="0">
                <a:solidFill>
                  <a:srgbClr val="FF0000"/>
                </a:solidFill>
              </a:rPr>
              <a:t>offline</a:t>
            </a:r>
            <a:r>
              <a:rPr lang="en-US" sz="2400" dirty="0"/>
              <a:t> and </a:t>
            </a:r>
            <a:r>
              <a:rPr lang="en-US" sz="2400" dirty="0">
                <a:solidFill>
                  <a:srgbClr val="FF0000"/>
                </a:solidFill>
              </a:rPr>
              <a:t>online</a:t>
            </a:r>
            <a:r>
              <a:rPr lang="en-US" sz="2400" dirty="0"/>
              <a:t> learning in a way that the one </a:t>
            </a:r>
            <a:r>
              <a:rPr lang="en-US" sz="2400" dirty="0">
                <a:solidFill>
                  <a:srgbClr val="FF0000"/>
                </a:solidFill>
              </a:rPr>
              <a:t>compliments</a:t>
            </a:r>
            <a:r>
              <a:rPr lang="en-US" sz="2400" dirty="0"/>
              <a:t> the other. 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F1CE16-0431-4E79-95BB-27218A78702A}"/>
              </a:ext>
            </a:extLst>
          </p:cNvPr>
          <p:cNvSpPr/>
          <p:nvPr/>
        </p:nvSpPr>
        <p:spPr>
          <a:xfrm>
            <a:off x="2482510" y="2851317"/>
            <a:ext cx="44326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https://www.talentlms.com/elearning/blended-learning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7845" y="4173966"/>
            <a:ext cx="7769133" cy="753997"/>
          </a:xfrm>
        </p:spPr>
        <p:txBody>
          <a:bodyPr>
            <a:noAutofit/>
          </a:bodyPr>
          <a:lstStyle/>
          <a:p>
            <a:r>
              <a:rPr lang="en-US" sz="2400" dirty="0"/>
              <a:t>is </a:t>
            </a:r>
            <a:r>
              <a:rPr lang="id-ID" sz="2400" dirty="0"/>
              <a:t>a LEARNING </a:t>
            </a:r>
            <a:r>
              <a:rPr lang="en-US" sz="2400" dirty="0"/>
              <a:t>program (formal or non-formal) that combines </a:t>
            </a:r>
            <a:r>
              <a:rPr lang="id-ID" sz="2400" dirty="0"/>
              <a:t>the power </a:t>
            </a:r>
            <a:r>
              <a:rPr lang="en-US" sz="2400" dirty="0"/>
              <a:t>online digital media with traditional classroom methods</a:t>
            </a:r>
            <a:r>
              <a:rPr lang="id-ID" sz="2400" dirty="0"/>
              <a:t> to MAKE LEARNING HAPPEN</a:t>
            </a:r>
            <a:r>
              <a:rPr lang="en-US" sz="2400" dirty="0"/>
              <a:t>. </a:t>
            </a:r>
            <a:endParaRPr lang="id-ID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b="29565"/>
          <a:stretch/>
        </p:blipFill>
        <p:spPr>
          <a:xfrm>
            <a:off x="727845" y="1139127"/>
            <a:ext cx="7338433" cy="260165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29204" y="367972"/>
            <a:ext cx="512191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/>
              <a:t>Blended</a:t>
            </a:r>
            <a:r>
              <a:rPr lang="en-US" sz="5400" b="1" dirty="0"/>
              <a:t> </a:t>
            </a:r>
            <a:r>
              <a:rPr lang="id-ID" sz="5400" b="1" dirty="0"/>
              <a:t>L</a:t>
            </a:r>
            <a:r>
              <a:rPr lang="en-US" sz="5400" b="1" dirty="0"/>
              <a:t>earning</a:t>
            </a:r>
            <a:endParaRPr lang="id-ID" sz="5400" dirty="0"/>
          </a:p>
        </p:txBody>
      </p:sp>
    </p:spTree>
    <p:extLst>
      <p:ext uri="{BB962C8B-B14F-4D97-AF65-F5344CB8AC3E}">
        <p14:creationId xmlns:p14="http://schemas.microsoft.com/office/powerpoint/2010/main" val="1979928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"/>
          <p:cNvSpPr txBox="1">
            <a:spLocks noGrp="1"/>
          </p:cNvSpPr>
          <p:nvPr>
            <p:ph type="ctrTitle"/>
          </p:nvPr>
        </p:nvSpPr>
        <p:spPr>
          <a:xfrm>
            <a:off x="2569800" y="1473798"/>
            <a:ext cx="4004400" cy="171970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Why Blended Learning</a:t>
            </a:r>
            <a:r>
              <a:rPr lang="en" dirty="0"/>
              <a:t>?</a:t>
            </a:r>
            <a:endParaRPr dirty="0"/>
          </a:p>
        </p:txBody>
      </p:sp>
      <p:sp>
        <p:nvSpPr>
          <p:cNvPr id="176" name="Google Shape;176;p17"/>
          <p:cNvSpPr txBox="1">
            <a:spLocks noGrp="1"/>
          </p:cNvSpPr>
          <p:nvPr>
            <p:ph type="subTitle" idx="1"/>
          </p:nvPr>
        </p:nvSpPr>
        <p:spPr>
          <a:xfrm>
            <a:off x="2569800" y="3188701"/>
            <a:ext cx="4004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ID" dirty="0"/>
              <a:t>Let’s begin!</a:t>
            </a:r>
          </a:p>
        </p:txBody>
      </p:sp>
      <p:sp>
        <p:nvSpPr>
          <p:cNvPr id="177" name="Google Shape;177;p17"/>
          <p:cNvSpPr txBox="1"/>
          <p:nvPr/>
        </p:nvSpPr>
        <p:spPr>
          <a:xfrm>
            <a:off x="1030925" y="710500"/>
            <a:ext cx="1392600" cy="13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6000" b="1" dirty="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2</a:t>
            </a:r>
            <a:endParaRPr sz="6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04527"/>
      </p:ext>
    </p:extLst>
  </p:cSld>
  <p:clrMapOvr>
    <a:masterClrMapping/>
  </p:clrMapOvr>
</p:sld>
</file>

<file path=ppt/theme/theme1.xml><?xml version="1.0" encoding="utf-8"?>
<a:theme xmlns:a="http://schemas.openxmlformats.org/drawingml/2006/main" name="Cymbeline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323</Words>
  <Application>Microsoft Office PowerPoint</Application>
  <PresentationFormat>On-screen Show (16:9)</PresentationFormat>
  <Paragraphs>112</Paragraphs>
  <Slides>28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Poppins</vt:lpstr>
      <vt:lpstr>Poppins Light</vt:lpstr>
      <vt:lpstr>Cymbeline template</vt:lpstr>
      <vt:lpstr>Introduction to Blended learning</vt:lpstr>
      <vt:lpstr>Key Issues</vt:lpstr>
      <vt:lpstr>What is blended learning?</vt:lpstr>
      <vt:lpstr>Learning</vt:lpstr>
      <vt:lpstr>PowerPoint Presentation</vt:lpstr>
      <vt:lpstr>PowerPoint Presentation</vt:lpstr>
      <vt:lpstr>PowerPoint Presentation</vt:lpstr>
      <vt:lpstr>is a LEARNING program (formal or non-formal) that combines the power online digital media with traditional classroom methods to MAKE LEARNING HAPPEN. </vt:lpstr>
      <vt:lpstr>Why Blended Learning?</vt:lpstr>
      <vt:lpstr>PowerPoint Presentation</vt:lpstr>
      <vt:lpstr>Blended Learning models?</vt:lpstr>
      <vt:lpstr>Blended Learning Models</vt:lpstr>
      <vt:lpstr>PowerPoint Presentation</vt:lpstr>
      <vt:lpstr>PowerPoint Presentation</vt:lpstr>
      <vt:lpstr>Learning delivery</vt:lpstr>
      <vt:lpstr>Blended Learning  Approaches?</vt:lpstr>
      <vt:lpstr>Blended learning approaches</vt:lpstr>
      <vt:lpstr>Important Notes</vt:lpstr>
      <vt:lpstr>Remember ...</vt:lpstr>
      <vt:lpstr>Our future or theirs?</vt:lpstr>
      <vt:lpstr>So, Remember ...</vt:lpstr>
      <vt:lpstr>So, Remember ...</vt:lpstr>
      <vt:lpstr>Kahoot.it</vt:lpstr>
      <vt:lpstr>Summary</vt:lpstr>
      <vt:lpstr>Key issues</vt:lpstr>
      <vt:lpstr>Remember!</vt:lpstr>
      <vt:lpstr>Any Questions?</vt:lpstr>
      <vt:lpstr>Go to flipgrid https://flipgrid.com/8803d3f8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Sandra Sembel_UPH</dc:creator>
  <cp:lastModifiedBy>Sandra Sembel</cp:lastModifiedBy>
  <cp:revision>31</cp:revision>
  <dcterms:modified xsi:type="dcterms:W3CDTF">2019-09-27T02:20:18Z</dcterms:modified>
</cp:coreProperties>
</file>