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63" r:id="rId5"/>
    <p:sldId id="262" r:id="rId6"/>
    <p:sldId id="269" r:id="rId7"/>
    <p:sldId id="264" r:id="rId8"/>
    <p:sldId id="261" r:id="rId9"/>
    <p:sldId id="273" r:id="rId10"/>
    <p:sldId id="270" r:id="rId11"/>
    <p:sldId id="272" r:id="rId12"/>
    <p:sldId id="260" r:id="rId13"/>
    <p:sldId id="271" r:id="rId14"/>
    <p:sldId id="259" r:id="rId15"/>
    <p:sldId id="265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AE71-EA49-47FB-84FD-997FE71185C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7CF72-39D7-4933-A273-46FAD28EEF39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DBDEDCF8-7D21-4C96-9FCA-7D51C85B383F}" type="parTrans" cxnId="{A49BE1B4-312A-4125-9EA6-046DA00768EA}">
      <dgm:prSet/>
      <dgm:spPr/>
      <dgm:t>
        <a:bodyPr/>
        <a:lstStyle/>
        <a:p>
          <a:endParaRPr lang="en-US"/>
        </a:p>
      </dgm:t>
    </dgm:pt>
    <dgm:pt modelId="{1DAFAD45-CB63-47B1-8A33-9C7FA760C05B}" type="sibTrans" cxnId="{A49BE1B4-312A-4125-9EA6-046DA00768EA}">
      <dgm:prSet/>
      <dgm:spPr/>
      <dgm:t>
        <a:bodyPr/>
        <a:lstStyle/>
        <a:p>
          <a:endParaRPr lang="en-US"/>
        </a:p>
      </dgm:t>
    </dgm:pt>
    <dgm:pt modelId="{E82D73C6-F6F3-40F1-AB62-840603E4EF80}">
      <dgm:prSet phldrT="[Text]"/>
      <dgm:spPr/>
      <dgm:t>
        <a:bodyPr/>
        <a:lstStyle/>
        <a:p>
          <a:r>
            <a:rPr lang="en-US" dirty="0" smtClean="0"/>
            <a:t>Trying</a:t>
          </a:r>
          <a:endParaRPr lang="en-US" dirty="0"/>
        </a:p>
      </dgm:t>
    </dgm:pt>
    <dgm:pt modelId="{5B955576-D3CA-47AF-88C3-EC1417E0F857}" type="parTrans" cxnId="{1BF15419-9B58-43D6-9791-80DB420B7FB5}">
      <dgm:prSet/>
      <dgm:spPr/>
      <dgm:t>
        <a:bodyPr/>
        <a:lstStyle/>
        <a:p>
          <a:endParaRPr lang="en-US"/>
        </a:p>
      </dgm:t>
    </dgm:pt>
    <dgm:pt modelId="{38D17692-4604-4FFB-A163-392D70EE5570}" type="sibTrans" cxnId="{1BF15419-9B58-43D6-9791-80DB420B7FB5}">
      <dgm:prSet/>
      <dgm:spPr/>
      <dgm:t>
        <a:bodyPr/>
        <a:lstStyle/>
        <a:p>
          <a:endParaRPr lang="en-US"/>
        </a:p>
      </dgm:t>
    </dgm:pt>
    <dgm:pt modelId="{B242BC36-0231-485C-8B52-E55FFABDC400}">
      <dgm:prSet phldrT="[Text]"/>
      <dgm:spPr/>
      <dgm:t>
        <a:bodyPr/>
        <a:lstStyle/>
        <a:p>
          <a:r>
            <a:rPr lang="en-US" dirty="0" smtClean="0"/>
            <a:t>Applying</a:t>
          </a:r>
          <a:endParaRPr lang="en-US" dirty="0"/>
        </a:p>
      </dgm:t>
    </dgm:pt>
    <dgm:pt modelId="{8738F3BF-2EE3-473F-8809-86F43AB23A8D}" type="parTrans" cxnId="{C3F8C39A-D968-45BE-8303-6524C1D6881A}">
      <dgm:prSet/>
      <dgm:spPr/>
      <dgm:t>
        <a:bodyPr/>
        <a:lstStyle/>
        <a:p>
          <a:endParaRPr lang="en-US"/>
        </a:p>
      </dgm:t>
    </dgm:pt>
    <dgm:pt modelId="{C43E2E22-31EF-4D82-94B2-AF1CF33F0ED5}" type="sibTrans" cxnId="{C3F8C39A-D968-45BE-8303-6524C1D6881A}">
      <dgm:prSet/>
      <dgm:spPr/>
      <dgm:t>
        <a:bodyPr/>
        <a:lstStyle/>
        <a:p>
          <a:endParaRPr lang="en-US"/>
        </a:p>
      </dgm:t>
    </dgm:pt>
    <dgm:pt modelId="{42DECBC3-D5C1-4FD2-BC0E-DD598F500119}">
      <dgm:prSet phldrT="[Text]"/>
      <dgm:spPr/>
      <dgm:t>
        <a:bodyPr/>
        <a:lstStyle/>
        <a:p>
          <a:r>
            <a:rPr lang="en-US" dirty="0" smtClean="0"/>
            <a:t>Reflecting</a:t>
          </a:r>
          <a:endParaRPr lang="en-US" dirty="0"/>
        </a:p>
      </dgm:t>
    </dgm:pt>
    <dgm:pt modelId="{27E7846E-FF9D-4B85-90D2-460012909A33}" type="parTrans" cxnId="{622CD33F-005B-4BF7-BF6F-D73E6772E1FD}">
      <dgm:prSet/>
      <dgm:spPr/>
      <dgm:t>
        <a:bodyPr/>
        <a:lstStyle/>
        <a:p>
          <a:endParaRPr lang="en-US"/>
        </a:p>
      </dgm:t>
    </dgm:pt>
    <dgm:pt modelId="{B4453299-2571-4003-AB67-A0A2EE1585AA}" type="sibTrans" cxnId="{622CD33F-005B-4BF7-BF6F-D73E6772E1FD}">
      <dgm:prSet/>
      <dgm:spPr/>
      <dgm:t>
        <a:bodyPr/>
        <a:lstStyle/>
        <a:p>
          <a:endParaRPr lang="en-US"/>
        </a:p>
      </dgm:t>
    </dgm:pt>
    <dgm:pt modelId="{C4D99552-7641-4BBB-90F7-CB9365187C4E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51D863DC-39DA-40C6-A365-229DC7C60605}" type="parTrans" cxnId="{82015824-09AF-4BB1-9C74-820B24047788}">
      <dgm:prSet/>
      <dgm:spPr/>
      <dgm:t>
        <a:bodyPr/>
        <a:lstStyle/>
        <a:p>
          <a:endParaRPr lang="en-US"/>
        </a:p>
      </dgm:t>
    </dgm:pt>
    <dgm:pt modelId="{038FFEAC-FD61-4FD7-AC46-06884E47B9D1}" type="sibTrans" cxnId="{82015824-09AF-4BB1-9C74-820B24047788}">
      <dgm:prSet/>
      <dgm:spPr/>
      <dgm:t>
        <a:bodyPr/>
        <a:lstStyle/>
        <a:p>
          <a:endParaRPr lang="en-US"/>
        </a:p>
      </dgm:t>
    </dgm:pt>
    <dgm:pt modelId="{0E2602AD-00EF-4AC6-9146-002711687D61}">
      <dgm:prSet phldrT="[Text]"/>
      <dgm:spPr/>
      <dgm:t>
        <a:bodyPr/>
        <a:lstStyle/>
        <a:p>
          <a:r>
            <a:rPr lang="en-US" dirty="0" smtClean="0"/>
            <a:t>Observing</a:t>
          </a:r>
          <a:endParaRPr lang="en-US" dirty="0"/>
        </a:p>
      </dgm:t>
    </dgm:pt>
    <dgm:pt modelId="{0D95408D-45D4-4A0A-89C1-FDFA8C265114}" type="parTrans" cxnId="{A9EF30E5-2E21-44CE-B206-2E0CF47D24BE}">
      <dgm:prSet/>
      <dgm:spPr/>
      <dgm:t>
        <a:bodyPr/>
        <a:lstStyle/>
        <a:p>
          <a:endParaRPr lang="en-US"/>
        </a:p>
      </dgm:t>
    </dgm:pt>
    <dgm:pt modelId="{10871B80-BFE8-4045-ABC8-5C059C0D47FA}" type="sibTrans" cxnId="{A9EF30E5-2E21-44CE-B206-2E0CF47D24BE}">
      <dgm:prSet/>
      <dgm:spPr/>
      <dgm:t>
        <a:bodyPr/>
        <a:lstStyle/>
        <a:p>
          <a:endParaRPr lang="en-US"/>
        </a:p>
      </dgm:t>
    </dgm:pt>
    <dgm:pt modelId="{004458B7-604D-413D-9E8B-B0534446ED08}">
      <dgm:prSet phldrT="[Text]"/>
      <dgm:spPr/>
      <dgm:t>
        <a:bodyPr/>
        <a:lstStyle/>
        <a:p>
          <a:r>
            <a:rPr lang="en-US" dirty="0" smtClean="0"/>
            <a:t>Experiencing</a:t>
          </a:r>
          <a:endParaRPr lang="en-US" dirty="0"/>
        </a:p>
      </dgm:t>
    </dgm:pt>
    <dgm:pt modelId="{51AE6E9B-3CD8-46AA-81E9-ACF6D7131EE3}" type="parTrans" cxnId="{805D36CA-10FF-40AA-A810-31AF7AE63EE3}">
      <dgm:prSet/>
      <dgm:spPr/>
      <dgm:t>
        <a:bodyPr/>
        <a:lstStyle/>
        <a:p>
          <a:endParaRPr lang="en-US"/>
        </a:p>
      </dgm:t>
    </dgm:pt>
    <dgm:pt modelId="{7532B273-C3A7-49DD-A534-C8604BA238EC}" type="sibTrans" cxnId="{805D36CA-10FF-40AA-A810-31AF7AE63EE3}">
      <dgm:prSet/>
      <dgm:spPr/>
      <dgm:t>
        <a:bodyPr/>
        <a:lstStyle/>
        <a:p>
          <a:endParaRPr lang="en-US"/>
        </a:p>
      </dgm:t>
    </dgm:pt>
    <dgm:pt modelId="{66572610-228E-45A8-BAD8-66F96D02290F}">
      <dgm:prSet phldrT="[Text]"/>
      <dgm:spPr/>
      <dgm:t>
        <a:bodyPr/>
        <a:lstStyle/>
        <a:p>
          <a:r>
            <a:rPr lang="en-US" dirty="0" smtClean="0"/>
            <a:t>With guidance</a:t>
          </a:r>
          <a:endParaRPr lang="en-US" dirty="0"/>
        </a:p>
      </dgm:t>
    </dgm:pt>
    <dgm:pt modelId="{5A516235-468B-49AE-9C03-77FDA5D98CF8}" type="parTrans" cxnId="{182AA08D-1E50-4864-963E-BC4B3195BE3A}">
      <dgm:prSet/>
      <dgm:spPr/>
      <dgm:t>
        <a:bodyPr/>
        <a:lstStyle/>
        <a:p>
          <a:endParaRPr lang="en-US"/>
        </a:p>
      </dgm:t>
    </dgm:pt>
    <dgm:pt modelId="{80E2B69B-8AEF-406C-86C7-4E44190FCFA9}" type="sibTrans" cxnId="{182AA08D-1E50-4864-963E-BC4B3195BE3A}">
      <dgm:prSet/>
      <dgm:spPr/>
      <dgm:t>
        <a:bodyPr/>
        <a:lstStyle/>
        <a:p>
          <a:endParaRPr lang="en-US"/>
        </a:p>
      </dgm:t>
    </dgm:pt>
    <dgm:pt modelId="{11631158-16DD-4225-8456-3929210E128C}">
      <dgm:prSet phldrT="[Text]"/>
      <dgm:spPr/>
      <dgm:t>
        <a:bodyPr/>
        <a:lstStyle/>
        <a:p>
          <a:r>
            <a:rPr lang="en-US" dirty="0" smtClean="0"/>
            <a:t>Without guidance</a:t>
          </a:r>
          <a:endParaRPr lang="en-US" dirty="0"/>
        </a:p>
      </dgm:t>
    </dgm:pt>
    <dgm:pt modelId="{067E42F4-CC37-4984-9927-FEA1447D2793}" type="parTrans" cxnId="{FD54F680-B30D-47A9-89F1-572D6141AF47}">
      <dgm:prSet/>
      <dgm:spPr/>
      <dgm:t>
        <a:bodyPr/>
        <a:lstStyle/>
        <a:p>
          <a:endParaRPr lang="en-US"/>
        </a:p>
      </dgm:t>
    </dgm:pt>
    <dgm:pt modelId="{AE9CD0C3-939B-448C-9036-C5413CB9F964}" type="sibTrans" cxnId="{FD54F680-B30D-47A9-89F1-572D6141AF47}">
      <dgm:prSet/>
      <dgm:spPr/>
      <dgm:t>
        <a:bodyPr/>
        <a:lstStyle/>
        <a:p>
          <a:endParaRPr lang="en-US"/>
        </a:p>
      </dgm:t>
    </dgm:pt>
    <dgm:pt modelId="{A74067AE-835C-4CB1-BEF8-DA3B74C1B9D4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n-US" dirty="0"/>
        </a:p>
      </dgm:t>
    </dgm:pt>
    <dgm:pt modelId="{69D906C6-8C33-47D2-B06F-B58F1E8B2118}" type="parTrans" cxnId="{7753DFD1-6BC5-492C-88AC-D08E2DDA84EC}">
      <dgm:prSet/>
      <dgm:spPr/>
      <dgm:t>
        <a:bodyPr/>
        <a:lstStyle/>
        <a:p>
          <a:endParaRPr lang="en-US"/>
        </a:p>
      </dgm:t>
    </dgm:pt>
    <dgm:pt modelId="{69A5433A-C544-4B96-BFCF-4EE63CC63109}" type="sibTrans" cxnId="{7753DFD1-6BC5-492C-88AC-D08E2DDA84EC}">
      <dgm:prSet/>
      <dgm:spPr/>
      <dgm:t>
        <a:bodyPr/>
        <a:lstStyle/>
        <a:p>
          <a:endParaRPr lang="en-US"/>
        </a:p>
      </dgm:t>
    </dgm:pt>
    <dgm:pt modelId="{904B6A56-3DA9-4EB1-BE67-F92B86AB1FDC}">
      <dgm:prSet phldrT="[Text]"/>
      <dgm:spPr/>
      <dgm:t>
        <a:bodyPr/>
        <a:lstStyle/>
        <a:p>
          <a:r>
            <a:rPr lang="en-US" dirty="0" smtClean="0"/>
            <a:t>Improvement</a:t>
          </a:r>
          <a:endParaRPr lang="en-US" dirty="0"/>
        </a:p>
      </dgm:t>
    </dgm:pt>
    <dgm:pt modelId="{BF0A794F-9B7C-4171-BCD4-BF5984BE24A4}" type="parTrans" cxnId="{F56D6B0D-5FAE-4B51-80D4-70B4BC061359}">
      <dgm:prSet/>
      <dgm:spPr/>
      <dgm:t>
        <a:bodyPr/>
        <a:lstStyle/>
        <a:p>
          <a:endParaRPr lang="en-US"/>
        </a:p>
      </dgm:t>
    </dgm:pt>
    <dgm:pt modelId="{0CA62679-792B-4632-92FA-80D4B5EF4618}" type="sibTrans" cxnId="{F56D6B0D-5FAE-4B51-80D4-70B4BC061359}">
      <dgm:prSet/>
      <dgm:spPr/>
      <dgm:t>
        <a:bodyPr/>
        <a:lstStyle/>
        <a:p>
          <a:endParaRPr lang="en-US"/>
        </a:p>
      </dgm:t>
    </dgm:pt>
    <dgm:pt modelId="{70C6B200-FDED-40D3-A2BB-F56EB1C479AF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3DB270E2-671E-441C-93A8-980330270F8F}" type="parTrans" cxnId="{0AEFF57A-755C-4B36-9D14-807930896944}">
      <dgm:prSet/>
      <dgm:spPr/>
      <dgm:t>
        <a:bodyPr/>
        <a:lstStyle/>
        <a:p>
          <a:endParaRPr lang="en-US"/>
        </a:p>
      </dgm:t>
    </dgm:pt>
    <dgm:pt modelId="{DD26E93D-70A2-4B44-992A-44B6BA7AE6B1}" type="sibTrans" cxnId="{0AEFF57A-755C-4B36-9D14-807930896944}">
      <dgm:prSet/>
      <dgm:spPr/>
      <dgm:t>
        <a:bodyPr/>
        <a:lstStyle/>
        <a:p>
          <a:endParaRPr lang="en-US"/>
        </a:p>
      </dgm:t>
    </dgm:pt>
    <dgm:pt modelId="{C3E0BC9C-2F67-429D-8039-56C00D03E72F}" type="pres">
      <dgm:prSet presAssocID="{4CE5AE71-EA49-47FB-84FD-997FE71185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C9BD16-0592-4907-A55F-FC29AC65749C}" type="pres">
      <dgm:prSet presAssocID="{EF77CF72-39D7-4933-A273-46FAD28EEF39}" presName="Accent1" presStyleCnt="0"/>
      <dgm:spPr/>
    </dgm:pt>
    <dgm:pt modelId="{440F83A9-8995-4331-A8B0-545EB2D9A8CC}" type="pres">
      <dgm:prSet presAssocID="{EF77CF72-39D7-4933-A273-46FAD28EEF39}" presName="Accent" presStyleLbl="node1" presStyleIdx="0" presStyleCnt="4"/>
      <dgm:spPr/>
    </dgm:pt>
    <dgm:pt modelId="{D26607E2-3A79-4F14-B44F-5FE192B531D5}" type="pres">
      <dgm:prSet presAssocID="{EF77CF72-39D7-4933-A273-46FAD28EEF39}" presName="Child1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2844-C544-4C06-ABE9-6EADD1A55B64}" type="pres">
      <dgm:prSet presAssocID="{EF77CF72-39D7-4933-A273-46FAD28EEF39}" presName="Parent1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76A0-B9E7-4E62-BA88-C44658ACF3EA}" type="pres">
      <dgm:prSet presAssocID="{E82D73C6-F6F3-40F1-AB62-840603E4EF80}" presName="Accent2" presStyleCnt="0"/>
      <dgm:spPr/>
    </dgm:pt>
    <dgm:pt modelId="{97C86E7D-0C96-41DB-966D-9581661D048C}" type="pres">
      <dgm:prSet presAssocID="{E82D73C6-F6F3-40F1-AB62-840603E4EF80}" presName="Accent" presStyleLbl="node1" presStyleIdx="1" presStyleCnt="4"/>
      <dgm:spPr/>
    </dgm:pt>
    <dgm:pt modelId="{FF7B9C06-497F-40E9-93B0-13081610E96D}" type="pres">
      <dgm:prSet presAssocID="{E82D73C6-F6F3-40F1-AB62-840603E4EF80}" presName="Child2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EECC-3389-4E4B-BEC3-72236E1AE019}" type="pres">
      <dgm:prSet presAssocID="{E82D73C6-F6F3-40F1-AB62-840603E4EF80}" presName="Parent2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43F11-3AAA-42DA-A264-27453354408D}" type="pres">
      <dgm:prSet presAssocID="{42DECBC3-D5C1-4FD2-BC0E-DD598F500119}" presName="Accent3" presStyleCnt="0"/>
      <dgm:spPr/>
    </dgm:pt>
    <dgm:pt modelId="{C4F9B5DE-0FC3-4487-A995-1AF3CEA7D2FA}" type="pres">
      <dgm:prSet presAssocID="{42DECBC3-D5C1-4FD2-BC0E-DD598F500119}" presName="Accent" presStyleLbl="node1" presStyleIdx="2" presStyleCnt="4"/>
      <dgm:spPr/>
    </dgm:pt>
    <dgm:pt modelId="{66B64186-E484-4CB9-9A78-30D03F8468B5}" type="pres">
      <dgm:prSet presAssocID="{42DECBC3-D5C1-4FD2-BC0E-DD598F500119}" presName="Child3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A7EE7-4BFF-4EAE-96B1-37D575B7EDB3}" type="pres">
      <dgm:prSet presAssocID="{42DECBC3-D5C1-4FD2-BC0E-DD598F500119}" presName="Parent3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4BE52-96AA-4CD7-94B5-2C6BE8D0D237}" type="pres">
      <dgm:prSet presAssocID="{B242BC36-0231-485C-8B52-E55FFABDC400}" presName="Accent4" presStyleCnt="0"/>
      <dgm:spPr/>
    </dgm:pt>
    <dgm:pt modelId="{1A9FF4EE-A9DC-4E30-9858-59430AA02422}" type="pres">
      <dgm:prSet presAssocID="{B242BC36-0231-485C-8B52-E55FFABDC400}" presName="Accent" presStyleLbl="node1" presStyleIdx="3" presStyleCnt="4"/>
      <dgm:spPr/>
    </dgm:pt>
    <dgm:pt modelId="{44E952AC-9249-44A2-8CEA-74462F1141BB}" type="pres">
      <dgm:prSet presAssocID="{B242BC36-0231-485C-8B52-E55FFABDC400}" presName="Child4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E481C-2F32-40EF-8146-64D28C2F82BA}" type="pres">
      <dgm:prSet presAssocID="{B242BC36-0231-485C-8B52-E55FFABDC400}" presName="Parent4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CF240-503E-4EB2-9EAC-4D69F9048201}" type="presOf" srcId="{42DECBC3-D5C1-4FD2-BC0E-DD598F500119}" destId="{2BEA7EE7-4BFF-4EAE-96B1-37D575B7EDB3}" srcOrd="0" destOrd="0" presId="urn:microsoft.com/office/officeart/2009/layout/CircleArrowProcess"/>
    <dgm:cxn modelId="{FA6768AE-5F43-411E-B300-3077525C76CD}" type="presOf" srcId="{70C6B200-FDED-40D3-A2BB-F56EB1C479AF}" destId="{44E952AC-9249-44A2-8CEA-74462F1141BB}" srcOrd="0" destOrd="1" presId="urn:microsoft.com/office/officeart/2009/layout/CircleArrowProcess"/>
    <dgm:cxn modelId="{FD54F680-B30D-47A9-89F1-572D6141AF47}" srcId="{E82D73C6-F6F3-40F1-AB62-840603E4EF80}" destId="{11631158-16DD-4225-8456-3929210E128C}" srcOrd="1" destOrd="0" parTransId="{067E42F4-CC37-4984-9927-FEA1447D2793}" sibTransId="{AE9CD0C3-939B-448C-9036-C5413CB9F964}"/>
    <dgm:cxn modelId="{805D36CA-10FF-40AA-A810-31AF7AE63EE3}" srcId="{EF77CF72-39D7-4933-A273-46FAD28EEF39}" destId="{004458B7-604D-413D-9E8B-B0534446ED08}" srcOrd="2" destOrd="0" parTransId="{51AE6E9B-3CD8-46AA-81E9-ACF6D7131EE3}" sibTransId="{7532B273-C3A7-49DD-A534-C8604BA238EC}"/>
    <dgm:cxn modelId="{82015824-09AF-4BB1-9C74-820B24047788}" srcId="{EF77CF72-39D7-4933-A273-46FAD28EEF39}" destId="{C4D99552-7641-4BBB-90F7-CB9365187C4E}" srcOrd="0" destOrd="0" parTransId="{51D863DC-39DA-40C6-A365-229DC7C60605}" sibTransId="{038FFEAC-FD61-4FD7-AC46-06884E47B9D1}"/>
    <dgm:cxn modelId="{C3F8C39A-D968-45BE-8303-6524C1D6881A}" srcId="{4CE5AE71-EA49-47FB-84FD-997FE71185CF}" destId="{B242BC36-0231-485C-8B52-E55FFABDC400}" srcOrd="3" destOrd="0" parTransId="{8738F3BF-2EE3-473F-8809-86F43AB23A8D}" sibTransId="{C43E2E22-31EF-4D82-94B2-AF1CF33F0ED5}"/>
    <dgm:cxn modelId="{0A1D1EB4-F359-48DF-8C1B-3E0046497A09}" type="presOf" srcId="{B242BC36-0231-485C-8B52-E55FFABDC400}" destId="{58CE481C-2F32-40EF-8146-64D28C2F82BA}" srcOrd="0" destOrd="0" presId="urn:microsoft.com/office/officeart/2009/layout/CircleArrowProcess"/>
    <dgm:cxn modelId="{F82963CC-ABB8-40C5-A5A4-75F9D9B43B83}" type="presOf" srcId="{004458B7-604D-413D-9E8B-B0534446ED08}" destId="{D26607E2-3A79-4F14-B44F-5FE192B531D5}" srcOrd="0" destOrd="2" presId="urn:microsoft.com/office/officeart/2009/layout/CircleArrowProcess"/>
    <dgm:cxn modelId="{182AA08D-1E50-4864-963E-BC4B3195BE3A}" srcId="{E82D73C6-F6F3-40F1-AB62-840603E4EF80}" destId="{66572610-228E-45A8-BAD8-66F96D02290F}" srcOrd="0" destOrd="0" parTransId="{5A516235-468B-49AE-9C03-77FDA5D98CF8}" sibTransId="{80E2B69B-8AEF-406C-86C7-4E44190FCFA9}"/>
    <dgm:cxn modelId="{887517EC-020F-402C-933A-9BEBE41B8FF2}" type="presOf" srcId="{904B6A56-3DA9-4EB1-BE67-F92B86AB1FDC}" destId="{44E952AC-9249-44A2-8CEA-74462F1141BB}" srcOrd="0" destOrd="0" presId="urn:microsoft.com/office/officeart/2009/layout/CircleArrowProcess"/>
    <dgm:cxn modelId="{A49BE1B4-312A-4125-9EA6-046DA00768EA}" srcId="{4CE5AE71-EA49-47FB-84FD-997FE71185CF}" destId="{EF77CF72-39D7-4933-A273-46FAD28EEF39}" srcOrd="0" destOrd="0" parTransId="{DBDEDCF8-7D21-4C96-9FCA-7D51C85B383F}" sibTransId="{1DAFAD45-CB63-47B1-8A33-9C7FA760C05B}"/>
    <dgm:cxn modelId="{0AEFF57A-755C-4B36-9D14-807930896944}" srcId="{B242BC36-0231-485C-8B52-E55FFABDC400}" destId="{70C6B200-FDED-40D3-A2BB-F56EB1C479AF}" srcOrd="1" destOrd="0" parTransId="{3DB270E2-671E-441C-93A8-980330270F8F}" sibTransId="{DD26E93D-70A2-4B44-992A-44B6BA7AE6B1}"/>
    <dgm:cxn modelId="{A9EF30E5-2E21-44CE-B206-2E0CF47D24BE}" srcId="{EF77CF72-39D7-4933-A273-46FAD28EEF39}" destId="{0E2602AD-00EF-4AC6-9146-002711687D61}" srcOrd="1" destOrd="0" parTransId="{0D95408D-45D4-4A0A-89C1-FDFA8C265114}" sibTransId="{10871B80-BFE8-4045-ABC8-5C059C0D47FA}"/>
    <dgm:cxn modelId="{1BF15419-9B58-43D6-9791-80DB420B7FB5}" srcId="{4CE5AE71-EA49-47FB-84FD-997FE71185CF}" destId="{E82D73C6-F6F3-40F1-AB62-840603E4EF80}" srcOrd="1" destOrd="0" parTransId="{5B955576-D3CA-47AF-88C3-EC1417E0F857}" sibTransId="{38D17692-4604-4FFB-A163-392D70EE5570}"/>
    <dgm:cxn modelId="{622CD33F-005B-4BF7-BF6F-D73E6772E1FD}" srcId="{4CE5AE71-EA49-47FB-84FD-997FE71185CF}" destId="{42DECBC3-D5C1-4FD2-BC0E-DD598F500119}" srcOrd="2" destOrd="0" parTransId="{27E7846E-FF9D-4B85-90D2-460012909A33}" sibTransId="{B4453299-2571-4003-AB67-A0A2EE1585AA}"/>
    <dgm:cxn modelId="{7753DFD1-6BC5-492C-88AC-D08E2DDA84EC}" srcId="{42DECBC3-D5C1-4FD2-BC0E-DD598F500119}" destId="{A74067AE-835C-4CB1-BEF8-DA3B74C1B9D4}" srcOrd="0" destOrd="0" parTransId="{69D906C6-8C33-47D2-B06F-B58F1E8B2118}" sibTransId="{69A5433A-C544-4B96-BFCF-4EE63CC63109}"/>
    <dgm:cxn modelId="{F56D6B0D-5FAE-4B51-80D4-70B4BC061359}" srcId="{B242BC36-0231-485C-8B52-E55FFABDC400}" destId="{904B6A56-3DA9-4EB1-BE67-F92B86AB1FDC}" srcOrd="0" destOrd="0" parTransId="{BF0A794F-9B7C-4171-BCD4-BF5984BE24A4}" sibTransId="{0CA62679-792B-4632-92FA-80D4B5EF4618}"/>
    <dgm:cxn modelId="{9F72DEBA-66AF-47AF-9904-7519D12008B3}" type="presOf" srcId="{A74067AE-835C-4CB1-BEF8-DA3B74C1B9D4}" destId="{66B64186-E484-4CB9-9A78-30D03F8468B5}" srcOrd="0" destOrd="0" presId="urn:microsoft.com/office/officeart/2009/layout/CircleArrowProcess"/>
    <dgm:cxn modelId="{B5ACE8DF-30C6-494A-97F9-1B24CE2F02BE}" type="presOf" srcId="{EF77CF72-39D7-4933-A273-46FAD28EEF39}" destId="{92682844-C544-4C06-ABE9-6EADD1A55B64}" srcOrd="0" destOrd="0" presId="urn:microsoft.com/office/officeart/2009/layout/CircleArrowProcess"/>
    <dgm:cxn modelId="{6A5E4F62-61F2-4E7B-9D5D-EA9BAFC78FD6}" type="presOf" srcId="{4CE5AE71-EA49-47FB-84FD-997FE71185CF}" destId="{C3E0BC9C-2F67-429D-8039-56C00D03E72F}" srcOrd="0" destOrd="0" presId="urn:microsoft.com/office/officeart/2009/layout/CircleArrowProcess"/>
    <dgm:cxn modelId="{A36A2889-E282-4A04-A4FB-51B8FEB633E2}" type="presOf" srcId="{E82D73C6-F6F3-40F1-AB62-840603E4EF80}" destId="{77A6EECC-3389-4E4B-BEC3-72236E1AE019}" srcOrd="0" destOrd="0" presId="urn:microsoft.com/office/officeart/2009/layout/CircleArrowProcess"/>
    <dgm:cxn modelId="{BFD2525E-7C44-4DF2-8811-AA07E1CEA7AF}" type="presOf" srcId="{0E2602AD-00EF-4AC6-9146-002711687D61}" destId="{D26607E2-3A79-4F14-B44F-5FE192B531D5}" srcOrd="0" destOrd="1" presId="urn:microsoft.com/office/officeart/2009/layout/CircleArrowProcess"/>
    <dgm:cxn modelId="{CEC7B454-E743-4234-9A25-501D3CAFF0AC}" type="presOf" srcId="{11631158-16DD-4225-8456-3929210E128C}" destId="{FF7B9C06-497F-40E9-93B0-13081610E96D}" srcOrd="0" destOrd="1" presId="urn:microsoft.com/office/officeart/2009/layout/CircleArrowProcess"/>
    <dgm:cxn modelId="{52A81DA3-1E54-49C8-8864-A7DFDB049383}" type="presOf" srcId="{C4D99552-7641-4BBB-90F7-CB9365187C4E}" destId="{D26607E2-3A79-4F14-B44F-5FE192B531D5}" srcOrd="0" destOrd="0" presId="urn:microsoft.com/office/officeart/2009/layout/CircleArrowProcess"/>
    <dgm:cxn modelId="{F58077EE-7D8D-4A0A-92BF-9AB575B70607}" type="presOf" srcId="{66572610-228E-45A8-BAD8-66F96D02290F}" destId="{FF7B9C06-497F-40E9-93B0-13081610E96D}" srcOrd="0" destOrd="0" presId="urn:microsoft.com/office/officeart/2009/layout/CircleArrowProcess"/>
    <dgm:cxn modelId="{769A2FB2-CCCF-48FD-9E46-6D7FC5141E17}" type="presParOf" srcId="{C3E0BC9C-2F67-429D-8039-56C00D03E72F}" destId="{9DC9BD16-0592-4907-A55F-FC29AC65749C}" srcOrd="0" destOrd="0" presId="urn:microsoft.com/office/officeart/2009/layout/CircleArrowProcess"/>
    <dgm:cxn modelId="{7ED1F98A-133F-49C3-BACE-F26B3C770E5D}" type="presParOf" srcId="{9DC9BD16-0592-4907-A55F-FC29AC65749C}" destId="{440F83A9-8995-4331-A8B0-545EB2D9A8CC}" srcOrd="0" destOrd="0" presId="urn:microsoft.com/office/officeart/2009/layout/CircleArrowProcess"/>
    <dgm:cxn modelId="{3DA14DA9-AFAE-4C95-A80B-45EB13658CE3}" type="presParOf" srcId="{C3E0BC9C-2F67-429D-8039-56C00D03E72F}" destId="{D26607E2-3A79-4F14-B44F-5FE192B531D5}" srcOrd="1" destOrd="0" presId="urn:microsoft.com/office/officeart/2009/layout/CircleArrowProcess"/>
    <dgm:cxn modelId="{83DDFC8F-2312-42E9-8710-924DEB5FD80F}" type="presParOf" srcId="{C3E0BC9C-2F67-429D-8039-56C00D03E72F}" destId="{92682844-C544-4C06-ABE9-6EADD1A55B64}" srcOrd="2" destOrd="0" presId="urn:microsoft.com/office/officeart/2009/layout/CircleArrowProcess"/>
    <dgm:cxn modelId="{56501E00-02B5-4DF0-875C-37F9B1AAD03B}" type="presParOf" srcId="{C3E0BC9C-2F67-429D-8039-56C00D03E72F}" destId="{843776A0-B9E7-4E62-BA88-C44658ACF3EA}" srcOrd="3" destOrd="0" presId="urn:microsoft.com/office/officeart/2009/layout/CircleArrowProcess"/>
    <dgm:cxn modelId="{BA5122ED-BB37-4387-A1F2-7ED23A7C4C23}" type="presParOf" srcId="{843776A0-B9E7-4E62-BA88-C44658ACF3EA}" destId="{97C86E7D-0C96-41DB-966D-9581661D048C}" srcOrd="0" destOrd="0" presId="urn:microsoft.com/office/officeart/2009/layout/CircleArrowProcess"/>
    <dgm:cxn modelId="{B5E3C407-2A51-4B47-960C-C21932C5BAF6}" type="presParOf" srcId="{C3E0BC9C-2F67-429D-8039-56C00D03E72F}" destId="{FF7B9C06-497F-40E9-93B0-13081610E96D}" srcOrd="4" destOrd="0" presId="urn:microsoft.com/office/officeart/2009/layout/CircleArrowProcess"/>
    <dgm:cxn modelId="{A314FE80-D3F8-4903-9005-C1FF1EB33171}" type="presParOf" srcId="{C3E0BC9C-2F67-429D-8039-56C00D03E72F}" destId="{77A6EECC-3389-4E4B-BEC3-72236E1AE019}" srcOrd="5" destOrd="0" presId="urn:microsoft.com/office/officeart/2009/layout/CircleArrowProcess"/>
    <dgm:cxn modelId="{B183E5A6-1DCF-4986-AABD-919F48426608}" type="presParOf" srcId="{C3E0BC9C-2F67-429D-8039-56C00D03E72F}" destId="{F7043F11-3AAA-42DA-A264-27453354408D}" srcOrd="6" destOrd="0" presId="urn:microsoft.com/office/officeart/2009/layout/CircleArrowProcess"/>
    <dgm:cxn modelId="{F2B05A2C-C489-4139-917D-F5971A2189D3}" type="presParOf" srcId="{F7043F11-3AAA-42DA-A264-27453354408D}" destId="{C4F9B5DE-0FC3-4487-A995-1AF3CEA7D2FA}" srcOrd="0" destOrd="0" presId="urn:microsoft.com/office/officeart/2009/layout/CircleArrowProcess"/>
    <dgm:cxn modelId="{4FA58B3C-1938-4ECB-8C72-5EC794C5C6E0}" type="presParOf" srcId="{C3E0BC9C-2F67-429D-8039-56C00D03E72F}" destId="{66B64186-E484-4CB9-9A78-30D03F8468B5}" srcOrd="7" destOrd="0" presId="urn:microsoft.com/office/officeart/2009/layout/CircleArrowProcess"/>
    <dgm:cxn modelId="{92EE182E-B832-47AF-AF3A-914EE66E9774}" type="presParOf" srcId="{C3E0BC9C-2F67-429D-8039-56C00D03E72F}" destId="{2BEA7EE7-4BFF-4EAE-96B1-37D575B7EDB3}" srcOrd="8" destOrd="0" presId="urn:microsoft.com/office/officeart/2009/layout/CircleArrowProcess"/>
    <dgm:cxn modelId="{672816A7-B6D2-494C-9D79-0B20DBFF2770}" type="presParOf" srcId="{C3E0BC9C-2F67-429D-8039-56C00D03E72F}" destId="{AE94BE52-96AA-4CD7-94B5-2C6BE8D0D237}" srcOrd="9" destOrd="0" presId="urn:microsoft.com/office/officeart/2009/layout/CircleArrowProcess"/>
    <dgm:cxn modelId="{57DD9AEA-72D2-4BB1-9E65-75A0D0030DBA}" type="presParOf" srcId="{AE94BE52-96AA-4CD7-94B5-2C6BE8D0D237}" destId="{1A9FF4EE-A9DC-4E30-9858-59430AA02422}" srcOrd="0" destOrd="0" presId="urn:microsoft.com/office/officeart/2009/layout/CircleArrowProcess"/>
    <dgm:cxn modelId="{27500981-46C1-40DD-BFF9-B5D59F346833}" type="presParOf" srcId="{C3E0BC9C-2F67-429D-8039-56C00D03E72F}" destId="{44E952AC-9249-44A2-8CEA-74462F1141BB}" srcOrd="10" destOrd="0" presId="urn:microsoft.com/office/officeart/2009/layout/CircleArrowProcess"/>
    <dgm:cxn modelId="{1E6983E3-5906-4C3F-997F-6060FD062A0C}" type="presParOf" srcId="{C3E0BC9C-2F67-429D-8039-56C00D03E72F}" destId="{58CE481C-2F32-40EF-8146-64D28C2F82BA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65BC-CF14-4852-BF80-594CB98C4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86B7A-D082-4536-8B8B-609685A4E5C9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E4F94855-F7A7-48CF-9623-8F5C5841D538}" type="parTrans" cxnId="{7329C866-E644-4FAB-BB0F-1747C4D15927}">
      <dgm:prSet/>
      <dgm:spPr/>
      <dgm:t>
        <a:bodyPr/>
        <a:lstStyle/>
        <a:p>
          <a:endParaRPr lang="en-US"/>
        </a:p>
      </dgm:t>
    </dgm:pt>
    <dgm:pt modelId="{4784DA6B-6A58-4F14-B197-C9722597EB91}" type="sibTrans" cxnId="{7329C866-E644-4FAB-BB0F-1747C4D15927}">
      <dgm:prSet/>
      <dgm:spPr/>
      <dgm:t>
        <a:bodyPr/>
        <a:lstStyle/>
        <a:p>
          <a:endParaRPr lang="en-US"/>
        </a:p>
      </dgm:t>
    </dgm:pt>
    <dgm:pt modelId="{4AE10679-9E9F-42B3-9C07-219E37F66D82}">
      <dgm:prSet phldrT="[Text]"/>
      <dgm:spPr/>
      <dgm:t>
        <a:bodyPr/>
        <a:lstStyle/>
        <a:p>
          <a:r>
            <a:rPr lang="en-US" dirty="0" smtClean="0"/>
            <a:t>Sharing</a:t>
          </a:r>
          <a:endParaRPr lang="en-US" dirty="0"/>
        </a:p>
      </dgm:t>
    </dgm:pt>
    <dgm:pt modelId="{1B7D7A37-AECF-4257-8406-06617A25A596}" type="parTrans" cxnId="{9C73F095-8B14-4AFE-96B1-9FAA17C36B83}">
      <dgm:prSet/>
      <dgm:spPr/>
      <dgm:t>
        <a:bodyPr/>
        <a:lstStyle/>
        <a:p>
          <a:endParaRPr lang="en-US"/>
        </a:p>
      </dgm:t>
    </dgm:pt>
    <dgm:pt modelId="{C9DC9AA8-AB5B-4E3F-A1B8-8532E284788C}" type="sibTrans" cxnId="{9C73F095-8B14-4AFE-96B1-9FAA17C36B83}">
      <dgm:prSet/>
      <dgm:spPr/>
      <dgm:t>
        <a:bodyPr/>
        <a:lstStyle/>
        <a:p>
          <a:endParaRPr lang="en-US"/>
        </a:p>
      </dgm:t>
    </dgm:pt>
    <dgm:pt modelId="{CF462747-28AB-4240-BD46-BB227CE85C2A}">
      <dgm:prSet phldrT="[Text]"/>
      <dgm:spPr/>
      <dgm:t>
        <a:bodyPr/>
        <a:lstStyle/>
        <a:p>
          <a:r>
            <a:rPr lang="en-US" dirty="0" smtClean="0"/>
            <a:t>Helping</a:t>
          </a:r>
          <a:endParaRPr lang="en-US" dirty="0"/>
        </a:p>
      </dgm:t>
    </dgm:pt>
    <dgm:pt modelId="{9D09D7CF-CFCC-40C4-B570-8FC232C363DF}" type="parTrans" cxnId="{9200CEF8-447E-4545-A278-E7DE7115505F}">
      <dgm:prSet/>
      <dgm:spPr/>
      <dgm:t>
        <a:bodyPr/>
        <a:lstStyle/>
        <a:p>
          <a:endParaRPr lang="en-US"/>
        </a:p>
      </dgm:t>
    </dgm:pt>
    <dgm:pt modelId="{969854C0-A18F-43FE-B152-49B161467F93}" type="sibTrans" cxnId="{9200CEF8-447E-4545-A278-E7DE7115505F}">
      <dgm:prSet/>
      <dgm:spPr/>
      <dgm:t>
        <a:bodyPr/>
        <a:lstStyle/>
        <a:p>
          <a:endParaRPr lang="en-US"/>
        </a:p>
      </dgm:t>
    </dgm:pt>
    <dgm:pt modelId="{5CA8BCB9-77BF-4A44-8BB0-102B43F5B6FC}">
      <dgm:prSet phldrT="[Text]"/>
      <dgm:spPr/>
      <dgm:t>
        <a:bodyPr/>
        <a:lstStyle/>
        <a:p>
          <a:r>
            <a:rPr lang="en-US" dirty="0" smtClean="0"/>
            <a:t>Participate</a:t>
          </a:r>
          <a:endParaRPr lang="en-US" dirty="0"/>
        </a:p>
      </dgm:t>
    </dgm:pt>
    <dgm:pt modelId="{15245651-957F-4CDA-B0A7-7E78DEC50A47}" type="parTrans" cxnId="{06E3D520-00AA-47D7-B3CB-49A70416F18D}">
      <dgm:prSet/>
      <dgm:spPr/>
      <dgm:t>
        <a:bodyPr/>
        <a:lstStyle/>
        <a:p>
          <a:endParaRPr lang="en-US"/>
        </a:p>
      </dgm:t>
    </dgm:pt>
    <dgm:pt modelId="{CBC35963-D1EF-486A-B30B-33AAC5CA0AE4}" type="sibTrans" cxnId="{06E3D520-00AA-47D7-B3CB-49A70416F18D}">
      <dgm:prSet/>
      <dgm:spPr/>
      <dgm:t>
        <a:bodyPr/>
        <a:lstStyle/>
        <a:p>
          <a:endParaRPr lang="en-US"/>
        </a:p>
      </dgm:t>
    </dgm:pt>
    <dgm:pt modelId="{55C14E57-308C-454B-B8AC-57F51E95BA3A}" type="pres">
      <dgm:prSet presAssocID="{E7DB65BC-CF14-4852-BF80-594CB98C4A03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5D3C14-66EF-442C-8E91-247611A3C268}" type="pres">
      <dgm:prSet presAssocID="{0B986B7A-D082-4536-8B8B-609685A4E5C9}" presName="composite" presStyleCnt="0"/>
      <dgm:spPr/>
    </dgm:pt>
    <dgm:pt modelId="{8A42B896-E2B2-4056-937B-B606AB4CD115}" type="pres">
      <dgm:prSet presAssocID="{0B986B7A-D082-4536-8B8B-609685A4E5C9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1ADB3A-6B4D-488C-89BD-E68274647430}" type="pres">
      <dgm:prSet presAssocID="{0B986B7A-D082-4536-8B8B-609685A4E5C9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5F0C8-3A2A-4420-966F-7E0700F8F244}" type="pres">
      <dgm:prSet presAssocID="{4784DA6B-6A58-4F14-B197-C9722597EB91}" presName="sibTrans" presStyleCnt="0"/>
      <dgm:spPr/>
    </dgm:pt>
    <dgm:pt modelId="{3BB1A71C-A94B-4891-A7D7-7DABEE40DDFB}" type="pres">
      <dgm:prSet presAssocID="{4AE10679-9E9F-42B3-9C07-219E37F66D82}" presName="composite" presStyleCnt="0"/>
      <dgm:spPr/>
    </dgm:pt>
    <dgm:pt modelId="{7C97033B-0DBE-4EBB-BBA0-8A4E1E92E54A}" type="pres">
      <dgm:prSet presAssocID="{4AE10679-9E9F-42B3-9C07-219E37F66D82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1024E4-ADC3-4083-8FB0-F4E711494691}" type="pres">
      <dgm:prSet presAssocID="{4AE10679-9E9F-42B3-9C07-219E37F66D82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916D4-B929-4799-B489-48BA292D67B0}" type="pres">
      <dgm:prSet presAssocID="{C9DC9AA8-AB5B-4E3F-A1B8-8532E284788C}" presName="sibTrans" presStyleCnt="0"/>
      <dgm:spPr/>
    </dgm:pt>
    <dgm:pt modelId="{5BC86A17-2895-4C12-90EF-D904FA1458C9}" type="pres">
      <dgm:prSet presAssocID="{CF462747-28AB-4240-BD46-BB227CE85C2A}" presName="composite" presStyleCnt="0"/>
      <dgm:spPr/>
    </dgm:pt>
    <dgm:pt modelId="{4F39EA42-2EAF-4110-AEDA-BC26F98DC546}" type="pres">
      <dgm:prSet presAssocID="{CF462747-28AB-4240-BD46-BB227CE85C2A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4F0D5E-6038-44DF-B088-4F2AA783BD7E}" type="pres">
      <dgm:prSet presAssocID="{CF462747-28AB-4240-BD46-BB227CE85C2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9763-C378-437B-85DF-6F7E429F5735}" type="pres">
      <dgm:prSet presAssocID="{969854C0-A18F-43FE-B152-49B161467F93}" presName="sibTrans" presStyleCnt="0"/>
      <dgm:spPr/>
    </dgm:pt>
    <dgm:pt modelId="{6011CE12-FD56-4474-A2F4-383060A1DB33}" type="pres">
      <dgm:prSet presAssocID="{5CA8BCB9-77BF-4A44-8BB0-102B43F5B6FC}" presName="composite" presStyleCnt="0"/>
      <dgm:spPr/>
    </dgm:pt>
    <dgm:pt modelId="{F7A4CA43-E470-48C5-AF9D-38118D2F5004}" type="pres">
      <dgm:prSet presAssocID="{5CA8BCB9-77BF-4A44-8BB0-102B43F5B6FC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25E1E7-DFBB-4730-9A2D-BC7E011F6FDD}" type="pres">
      <dgm:prSet presAssocID="{5CA8BCB9-77BF-4A44-8BB0-102B43F5B6F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3F095-8B14-4AFE-96B1-9FAA17C36B83}" srcId="{E7DB65BC-CF14-4852-BF80-594CB98C4A03}" destId="{4AE10679-9E9F-42B3-9C07-219E37F66D82}" srcOrd="1" destOrd="0" parTransId="{1B7D7A37-AECF-4257-8406-06617A25A596}" sibTransId="{C9DC9AA8-AB5B-4E3F-A1B8-8532E284788C}"/>
    <dgm:cxn modelId="{EA3B50A5-5E06-4891-AD5C-BE6C5C2179E0}" type="presOf" srcId="{E7DB65BC-CF14-4852-BF80-594CB98C4A03}" destId="{55C14E57-308C-454B-B8AC-57F51E95BA3A}" srcOrd="0" destOrd="0" presId="urn:microsoft.com/office/officeart/2008/layout/BendingPictureCaption"/>
    <dgm:cxn modelId="{801F686B-AEEF-40A0-B3C2-D4DF430E348D}" type="presOf" srcId="{CF462747-28AB-4240-BD46-BB227CE85C2A}" destId="{7E4F0D5E-6038-44DF-B088-4F2AA783BD7E}" srcOrd="0" destOrd="0" presId="urn:microsoft.com/office/officeart/2008/layout/BendingPictureCaption"/>
    <dgm:cxn modelId="{78CE306F-8479-4854-BE93-769B52C7CEDD}" type="presOf" srcId="{5CA8BCB9-77BF-4A44-8BB0-102B43F5B6FC}" destId="{E225E1E7-DFBB-4730-9A2D-BC7E011F6FDD}" srcOrd="0" destOrd="0" presId="urn:microsoft.com/office/officeart/2008/layout/BendingPictureCaption"/>
    <dgm:cxn modelId="{D2E8D803-BAB6-4CA1-94A0-C03E76B7D00A}" type="presOf" srcId="{0B986B7A-D082-4536-8B8B-609685A4E5C9}" destId="{B71ADB3A-6B4D-488C-89BD-E68274647430}" srcOrd="0" destOrd="0" presId="urn:microsoft.com/office/officeart/2008/layout/BendingPictureCaption"/>
    <dgm:cxn modelId="{9200CEF8-447E-4545-A278-E7DE7115505F}" srcId="{E7DB65BC-CF14-4852-BF80-594CB98C4A03}" destId="{CF462747-28AB-4240-BD46-BB227CE85C2A}" srcOrd="2" destOrd="0" parTransId="{9D09D7CF-CFCC-40C4-B570-8FC232C363DF}" sibTransId="{969854C0-A18F-43FE-B152-49B161467F93}"/>
    <dgm:cxn modelId="{06E3D520-00AA-47D7-B3CB-49A70416F18D}" srcId="{E7DB65BC-CF14-4852-BF80-594CB98C4A03}" destId="{5CA8BCB9-77BF-4A44-8BB0-102B43F5B6FC}" srcOrd="3" destOrd="0" parTransId="{15245651-957F-4CDA-B0A7-7E78DEC50A47}" sibTransId="{CBC35963-D1EF-486A-B30B-33AAC5CA0AE4}"/>
    <dgm:cxn modelId="{7329C866-E644-4FAB-BB0F-1747C4D15927}" srcId="{E7DB65BC-CF14-4852-BF80-594CB98C4A03}" destId="{0B986B7A-D082-4536-8B8B-609685A4E5C9}" srcOrd="0" destOrd="0" parTransId="{E4F94855-F7A7-48CF-9623-8F5C5841D538}" sibTransId="{4784DA6B-6A58-4F14-B197-C9722597EB91}"/>
    <dgm:cxn modelId="{4C92F699-1D05-4400-AC0E-15AC24832F97}" type="presOf" srcId="{4AE10679-9E9F-42B3-9C07-219E37F66D82}" destId="{781024E4-ADC3-4083-8FB0-F4E711494691}" srcOrd="0" destOrd="0" presId="urn:microsoft.com/office/officeart/2008/layout/BendingPictureCaption"/>
    <dgm:cxn modelId="{B46AA24C-7AB9-4834-BC07-E7A238E8E459}" type="presParOf" srcId="{55C14E57-308C-454B-B8AC-57F51E95BA3A}" destId="{CF5D3C14-66EF-442C-8E91-247611A3C268}" srcOrd="0" destOrd="0" presId="urn:microsoft.com/office/officeart/2008/layout/BendingPictureCaption"/>
    <dgm:cxn modelId="{AAD049DD-842B-4BBD-8740-3F907D03C1DA}" type="presParOf" srcId="{CF5D3C14-66EF-442C-8E91-247611A3C268}" destId="{8A42B896-E2B2-4056-937B-B606AB4CD115}" srcOrd="0" destOrd="0" presId="urn:microsoft.com/office/officeart/2008/layout/BendingPictureCaption"/>
    <dgm:cxn modelId="{E276FF1F-F92B-4228-B8F3-C33330F1AE5F}" type="presParOf" srcId="{CF5D3C14-66EF-442C-8E91-247611A3C268}" destId="{B71ADB3A-6B4D-488C-89BD-E68274647430}" srcOrd="1" destOrd="0" presId="urn:microsoft.com/office/officeart/2008/layout/BendingPictureCaption"/>
    <dgm:cxn modelId="{5C8FC9E6-F152-4D2F-AB3F-52B6C2C574C8}" type="presParOf" srcId="{55C14E57-308C-454B-B8AC-57F51E95BA3A}" destId="{4A25F0C8-3A2A-4420-966F-7E0700F8F244}" srcOrd="1" destOrd="0" presId="urn:microsoft.com/office/officeart/2008/layout/BendingPictureCaption"/>
    <dgm:cxn modelId="{4EE37A80-9D4A-4BC3-A12F-748B7DF7BF22}" type="presParOf" srcId="{55C14E57-308C-454B-B8AC-57F51E95BA3A}" destId="{3BB1A71C-A94B-4891-A7D7-7DABEE40DDFB}" srcOrd="2" destOrd="0" presId="urn:microsoft.com/office/officeart/2008/layout/BendingPictureCaption"/>
    <dgm:cxn modelId="{1BF5AF0F-48EC-41A6-8C99-B7CA9E090C29}" type="presParOf" srcId="{3BB1A71C-A94B-4891-A7D7-7DABEE40DDFB}" destId="{7C97033B-0DBE-4EBB-BBA0-8A4E1E92E54A}" srcOrd="0" destOrd="0" presId="urn:microsoft.com/office/officeart/2008/layout/BendingPictureCaption"/>
    <dgm:cxn modelId="{1AF10927-0586-4A52-91F6-B633BB14126C}" type="presParOf" srcId="{3BB1A71C-A94B-4891-A7D7-7DABEE40DDFB}" destId="{781024E4-ADC3-4083-8FB0-F4E711494691}" srcOrd="1" destOrd="0" presId="urn:microsoft.com/office/officeart/2008/layout/BendingPictureCaption"/>
    <dgm:cxn modelId="{E4CA9AAA-6582-4521-9BB3-3A6012F9249B}" type="presParOf" srcId="{55C14E57-308C-454B-B8AC-57F51E95BA3A}" destId="{881916D4-B929-4799-B489-48BA292D67B0}" srcOrd="3" destOrd="0" presId="urn:microsoft.com/office/officeart/2008/layout/BendingPictureCaption"/>
    <dgm:cxn modelId="{02B29B50-7D9D-44C4-A037-BC4302692F00}" type="presParOf" srcId="{55C14E57-308C-454B-B8AC-57F51E95BA3A}" destId="{5BC86A17-2895-4C12-90EF-D904FA1458C9}" srcOrd="4" destOrd="0" presId="urn:microsoft.com/office/officeart/2008/layout/BendingPictureCaption"/>
    <dgm:cxn modelId="{588BDF1E-B308-49A4-BD46-2D9700426D6B}" type="presParOf" srcId="{5BC86A17-2895-4C12-90EF-D904FA1458C9}" destId="{4F39EA42-2EAF-4110-AEDA-BC26F98DC546}" srcOrd="0" destOrd="0" presId="urn:microsoft.com/office/officeart/2008/layout/BendingPictureCaption"/>
    <dgm:cxn modelId="{DACC8865-F53B-4F0C-9150-027B1DF73DD2}" type="presParOf" srcId="{5BC86A17-2895-4C12-90EF-D904FA1458C9}" destId="{7E4F0D5E-6038-44DF-B088-4F2AA783BD7E}" srcOrd="1" destOrd="0" presId="urn:microsoft.com/office/officeart/2008/layout/BendingPictureCaption"/>
    <dgm:cxn modelId="{C6F7AD0C-64DE-434F-96B7-5CDC5501C5C3}" type="presParOf" srcId="{55C14E57-308C-454B-B8AC-57F51E95BA3A}" destId="{FCC99763-C378-437B-85DF-6F7E429F5735}" srcOrd="5" destOrd="0" presId="urn:microsoft.com/office/officeart/2008/layout/BendingPictureCaption"/>
    <dgm:cxn modelId="{D639D4D6-1A3F-44E1-B068-139AC844F145}" type="presParOf" srcId="{55C14E57-308C-454B-B8AC-57F51E95BA3A}" destId="{6011CE12-FD56-4474-A2F4-383060A1DB33}" srcOrd="6" destOrd="0" presId="urn:microsoft.com/office/officeart/2008/layout/BendingPictureCaption"/>
    <dgm:cxn modelId="{0896EAC1-D0D1-4284-A932-D4A0E5235643}" type="presParOf" srcId="{6011CE12-FD56-4474-A2F4-383060A1DB33}" destId="{F7A4CA43-E470-48C5-AF9D-38118D2F5004}" srcOrd="0" destOrd="0" presId="urn:microsoft.com/office/officeart/2008/layout/BendingPictureCaption"/>
    <dgm:cxn modelId="{D2299548-1835-442B-A6CE-24E6853E1F1D}" type="presParOf" srcId="{6011CE12-FD56-4474-A2F4-383060A1DB33}" destId="{E225E1E7-DFBB-4730-9A2D-BC7E011F6F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/>
              <a:t>Smiling or frowning? Sleeping or active? Interested or bored?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6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Real case study, real situations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9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30/05/2017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6" y="357516"/>
            <a:ext cx="8948550" cy="5798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1996" y="5201816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00" y="5197890"/>
            <a:ext cx="3096344" cy="850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26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56173" cy="54726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8104" y="4801078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4797152"/>
            <a:ext cx="3096344" cy="850782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</a:t>
            </a: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4116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618" y="4930155"/>
            <a:ext cx="20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5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3606" cy="62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11" r="8807"/>
          <a:stretch/>
        </p:blipFill>
        <p:spPr>
          <a:xfrm>
            <a:off x="611560" y="88868"/>
            <a:ext cx="8127032" cy="57163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928992" cy="895048"/>
          </a:xfrm>
        </p:spPr>
        <p:txBody>
          <a:bodyPr>
            <a:normAutofit fontScale="90000"/>
          </a:bodyPr>
          <a:lstStyle/>
          <a:p>
            <a:r>
              <a:rPr lang="id-ID" sz="5300" b="1" dirty="0" smtClean="0"/>
              <a:t>R</a:t>
            </a:r>
            <a:r>
              <a:rPr lang="id-ID" dirty="0" smtClean="0"/>
              <a:t>elevant to Needs and Interest (Meaningful)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2973698" y="4585054"/>
            <a:ext cx="864096" cy="846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3694" y="4581128"/>
            <a:ext cx="2880320" cy="850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7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</a:t>
            </a:r>
            <a:r>
              <a:rPr lang="en-US" dirty="0" smtClean="0"/>
              <a:t> are</a:t>
            </a:r>
            <a:r>
              <a:rPr lang="id-ID" dirty="0" smtClean="0"/>
              <a:t>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3220478" cy="214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id-ID" dirty="0" smtClean="0"/>
              <a:t>Summary:</a:t>
            </a:r>
            <a:br>
              <a:rPr lang="id-ID" dirty="0" smtClean="0"/>
            </a:br>
            <a:r>
              <a:rPr lang="id-ID" dirty="0" smtClean="0"/>
              <a:t>Effective teaching and learning!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87428"/>
              </p:ext>
            </p:extLst>
          </p:nvPr>
        </p:nvGraphicFramePr>
        <p:xfrm>
          <a:off x="2304256" y="3068960"/>
          <a:ext cx="6660232" cy="1440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052"/>
                <a:gridCol w="235620"/>
                <a:gridCol w="1080120"/>
                <a:gridCol w="1296144"/>
                <a:gridCol w="1368152"/>
                <a:gridCol w="1296144"/>
              </a:tblGrid>
              <a:tr h="700306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I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4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H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E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</a:tr>
              <a:tr h="739854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Inspiring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Helpful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Engaging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Applicable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Relevant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Successful teaching and learning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3484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Smiling or frowning?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875" y="400506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active?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6369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 or bored?</a:t>
            </a:r>
            <a:endParaRPr lang="id-I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304" y="4509120"/>
            <a:ext cx="290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confused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6431"/>
            <a:ext cx="8142718" cy="50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30864"/>
            <a:ext cx="3384376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So, ….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0032" y="2330864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558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318588"/>
            <a:ext cx="9144000" cy="599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48272" y="5305134"/>
            <a:ext cx="864096" cy="84685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01208"/>
            <a:ext cx="2880320" cy="85078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Inspiring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779"/>
          <a:stretch/>
        </p:blipFill>
        <p:spPr>
          <a:xfrm>
            <a:off x="539552" y="201306"/>
            <a:ext cx="8201972" cy="6005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7824" y="5201816"/>
            <a:ext cx="864096" cy="8468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97890"/>
            <a:ext cx="2880320" cy="8507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2373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Easy to digest ; Provide learning guides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0564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35966"/>
            <a:ext cx="8229600" cy="9220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Provide Learning Guides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3203848" y="5089110"/>
            <a:ext cx="864096" cy="8468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5085184"/>
            <a:ext cx="2880320" cy="8507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44476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09666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912" y="29351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348444"/>
            <a:ext cx="161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Pictures</a:t>
            </a:r>
            <a:endParaRPr lang="id-ID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27785" y="1084588"/>
            <a:ext cx="179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7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84454061"/>
              </p:ext>
            </p:extLst>
          </p:nvPr>
        </p:nvGraphicFramePr>
        <p:xfrm>
          <a:off x="1524000" y="332656"/>
          <a:ext cx="6936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57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3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9705964"/>
              </p:ext>
            </p:extLst>
          </p:nvPr>
        </p:nvGraphicFramePr>
        <p:xfrm>
          <a:off x="827584" y="260648"/>
          <a:ext cx="756084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21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125</Words>
  <Application>Microsoft Office PowerPoint</Application>
  <PresentationFormat>On-screen Show (4:3)</PresentationFormat>
  <Paragraphs>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Office Theme</vt:lpstr>
      <vt:lpstr>EFFECTIVE LEARNING</vt:lpstr>
      <vt:lpstr>PowerPoint Presentation</vt:lpstr>
      <vt:lpstr>So, …. </vt:lpstr>
      <vt:lpstr>Inspiring!</vt:lpstr>
      <vt:lpstr>Helpful!</vt:lpstr>
      <vt:lpstr>Provide Learning Guides</vt:lpstr>
      <vt:lpstr>PowerPoint Presentation</vt:lpstr>
      <vt:lpstr>PowerPoint Presentation</vt:lpstr>
      <vt:lpstr>PowerPoint Presentation</vt:lpstr>
      <vt:lpstr>Applicable!</vt:lpstr>
      <vt:lpstr>PowerPoint Presentation</vt:lpstr>
      <vt:lpstr>PowerPoint Presentation</vt:lpstr>
      <vt:lpstr>Relevant to Needs and Interest (Meaningful)</vt:lpstr>
      <vt:lpstr>So, what are the lessons learned?</vt:lpstr>
      <vt:lpstr>Summary: Effective teaching and learning!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Sandra Sembel</cp:lastModifiedBy>
  <cp:revision>20</cp:revision>
  <dcterms:created xsi:type="dcterms:W3CDTF">2015-05-11T03:08:59Z</dcterms:created>
  <dcterms:modified xsi:type="dcterms:W3CDTF">2017-05-30T04:23:01Z</dcterms:modified>
</cp:coreProperties>
</file>