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3" r:id="rId12"/>
    <p:sldId id="261" r:id="rId13"/>
    <p:sldId id="256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87384" autoAdjust="0"/>
  </p:normalViewPr>
  <p:slideViewPr>
    <p:cSldViewPr snapToGrid="0">
      <p:cViewPr varScale="1">
        <p:scale>
          <a:sx n="63" d="100"/>
          <a:sy n="63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B68C3-A5F6-46E2-84F0-D98A5851E6C3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1D68A8-8E9E-4D6B-ABE1-DEA22FA8A9E5}">
      <dgm:prSet phldrT="[Text]"/>
      <dgm:spPr/>
      <dgm:t>
        <a:bodyPr/>
        <a:lstStyle/>
        <a:p>
          <a:r>
            <a:rPr lang="en-US" dirty="0"/>
            <a:t>Statement of opinion</a:t>
          </a:r>
        </a:p>
      </dgm:t>
    </dgm:pt>
    <dgm:pt modelId="{7419B736-92B1-4B6B-A6D5-FF68AB8DA972}" type="parTrans" cxnId="{9E928A6B-7682-4DD2-8272-63F6C9A5C55B}">
      <dgm:prSet/>
      <dgm:spPr/>
      <dgm:t>
        <a:bodyPr/>
        <a:lstStyle/>
        <a:p>
          <a:endParaRPr lang="en-US"/>
        </a:p>
      </dgm:t>
    </dgm:pt>
    <dgm:pt modelId="{7E7B8E94-AD4F-4B5D-B720-F99BC4E0E4E0}" type="sibTrans" cxnId="{9E928A6B-7682-4DD2-8272-63F6C9A5C55B}">
      <dgm:prSet/>
      <dgm:spPr/>
      <dgm:t>
        <a:bodyPr/>
        <a:lstStyle/>
        <a:p>
          <a:endParaRPr lang="en-US"/>
        </a:p>
      </dgm:t>
    </dgm:pt>
    <dgm:pt modelId="{6B7829E2-B0A2-4275-B13C-633D81946F33}">
      <dgm:prSet phldrT="[Text]"/>
      <dgm:spPr/>
      <dgm:t>
        <a:bodyPr/>
        <a:lstStyle/>
        <a:p>
          <a:r>
            <a:rPr lang="en-US" dirty="0"/>
            <a:t>I think …</a:t>
          </a:r>
        </a:p>
      </dgm:t>
    </dgm:pt>
    <dgm:pt modelId="{2F0979C8-EDF1-4024-BC5D-6944332FA2CF}" type="parTrans" cxnId="{ED607E8C-E9AC-40A7-B078-61631ECAD9E6}">
      <dgm:prSet/>
      <dgm:spPr/>
      <dgm:t>
        <a:bodyPr/>
        <a:lstStyle/>
        <a:p>
          <a:endParaRPr lang="en-US"/>
        </a:p>
      </dgm:t>
    </dgm:pt>
    <dgm:pt modelId="{155ADBE4-E1BF-4C71-A14F-FB8656FDBC98}" type="sibTrans" cxnId="{ED607E8C-E9AC-40A7-B078-61631ECAD9E6}">
      <dgm:prSet/>
      <dgm:spPr/>
      <dgm:t>
        <a:bodyPr/>
        <a:lstStyle/>
        <a:p>
          <a:endParaRPr lang="en-US"/>
        </a:p>
      </dgm:t>
    </dgm:pt>
    <dgm:pt modelId="{A0D54846-9044-45CA-A45C-4371220425E9}">
      <dgm:prSet phldrT="[Text]"/>
      <dgm:spPr/>
      <dgm:t>
        <a:bodyPr/>
        <a:lstStyle/>
        <a:p>
          <a:r>
            <a:rPr lang="en-US" dirty="0"/>
            <a:t>Supporting argument(s)</a:t>
          </a:r>
        </a:p>
      </dgm:t>
    </dgm:pt>
    <dgm:pt modelId="{B4F3A557-FEC6-4EF3-8A73-D8C48FB5B3AD}" type="parTrans" cxnId="{4AFFDBE4-718C-4FBB-9BD4-2E86E365110F}">
      <dgm:prSet/>
      <dgm:spPr/>
      <dgm:t>
        <a:bodyPr/>
        <a:lstStyle/>
        <a:p>
          <a:endParaRPr lang="en-US"/>
        </a:p>
      </dgm:t>
    </dgm:pt>
    <dgm:pt modelId="{8A1C8872-2B3F-4C78-B599-010736B3F9F5}" type="sibTrans" cxnId="{4AFFDBE4-718C-4FBB-9BD4-2E86E365110F}">
      <dgm:prSet/>
      <dgm:spPr/>
      <dgm:t>
        <a:bodyPr/>
        <a:lstStyle/>
        <a:p>
          <a:endParaRPr lang="en-US"/>
        </a:p>
      </dgm:t>
    </dgm:pt>
    <dgm:pt modelId="{EC0C7CB2-925D-4329-8D63-D0CAC862B9D0}">
      <dgm:prSet phldrT="[Text]"/>
      <dgm:spPr/>
      <dgm:t>
        <a:bodyPr/>
        <a:lstStyle/>
        <a:p>
          <a:r>
            <a:rPr lang="en-US" dirty="0"/>
            <a:t>First of all, …</a:t>
          </a:r>
        </a:p>
      </dgm:t>
    </dgm:pt>
    <dgm:pt modelId="{436161AB-A9CC-4EEC-BD4B-80562CBDBE29}" type="parTrans" cxnId="{6C0983B7-7202-41FE-B76C-ABC4D345EC11}">
      <dgm:prSet/>
      <dgm:spPr/>
      <dgm:t>
        <a:bodyPr/>
        <a:lstStyle/>
        <a:p>
          <a:endParaRPr lang="en-US"/>
        </a:p>
      </dgm:t>
    </dgm:pt>
    <dgm:pt modelId="{0DACAD2C-DF25-4155-A56D-5D7D935CED3A}" type="sibTrans" cxnId="{6C0983B7-7202-41FE-B76C-ABC4D345EC11}">
      <dgm:prSet/>
      <dgm:spPr/>
      <dgm:t>
        <a:bodyPr/>
        <a:lstStyle/>
        <a:p>
          <a:endParaRPr lang="en-US"/>
        </a:p>
      </dgm:t>
    </dgm:pt>
    <dgm:pt modelId="{E3946350-8585-48AC-8F7B-E13E917D4E1A}">
      <dgm:prSet phldrT="[Text]"/>
      <dgm:spPr/>
      <dgm:t>
        <a:bodyPr/>
        <a:lstStyle/>
        <a:p>
          <a:r>
            <a:rPr lang="en-US" dirty="0"/>
            <a:t>Brief explanation</a:t>
          </a:r>
        </a:p>
      </dgm:t>
    </dgm:pt>
    <dgm:pt modelId="{304A6824-02E3-46E8-BF64-F45276BD8014}" type="parTrans" cxnId="{BC49515E-8B7A-4735-B83B-119E4D4A047D}">
      <dgm:prSet/>
      <dgm:spPr/>
      <dgm:t>
        <a:bodyPr/>
        <a:lstStyle/>
        <a:p>
          <a:endParaRPr lang="en-US"/>
        </a:p>
      </dgm:t>
    </dgm:pt>
    <dgm:pt modelId="{400425B6-A0B4-4FCC-9B85-E155FEEF950F}" type="sibTrans" cxnId="{BC49515E-8B7A-4735-B83B-119E4D4A047D}">
      <dgm:prSet/>
      <dgm:spPr/>
      <dgm:t>
        <a:bodyPr/>
        <a:lstStyle/>
        <a:p>
          <a:endParaRPr lang="en-US"/>
        </a:p>
      </dgm:t>
    </dgm:pt>
    <dgm:pt modelId="{2F583D6B-244A-4A99-9611-7FFE98DE9332}">
      <dgm:prSet phldrT="[Text]"/>
      <dgm:spPr/>
      <dgm:t>
        <a:bodyPr/>
        <a:lstStyle/>
        <a:p>
          <a:r>
            <a:rPr lang="en-US" dirty="0"/>
            <a:t>For example, ..</a:t>
          </a:r>
        </a:p>
      </dgm:t>
    </dgm:pt>
    <dgm:pt modelId="{011B46D1-A99B-4DD9-8962-3385064DB27C}" type="parTrans" cxnId="{560D4FD9-A700-43E6-B326-3B0A66D03138}">
      <dgm:prSet/>
      <dgm:spPr/>
      <dgm:t>
        <a:bodyPr/>
        <a:lstStyle/>
        <a:p>
          <a:endParaRPr lang="en-US"/>
        </a:p>
      </dgm:t>
    </dgm:pt>
    <dgm:pt modelId="{10693707-76C5-4605-B878-B66EA8A7E22D}" type="sibTrans" cxnId="{560D4FD9-A700-43E6-B326-3B0A66D03138}">
      <dgm:prSet/>
      <dgm:spPr/>
      <dgm:t>
        <a:bodyPr/>
        <a:lstStyle/>
        <a:p>
          <a:endParaRPr lang="en-US"/>
        </a:p>
      </dgm:t>
    </dgm:pt>
    <dgm:pt modelId="{535136EB-E7A6-42F5-8C43-955216010465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75992C69-B15F-4D9B-9683-E6F957B43869}" type="parTrans" cxnId="{C667CC1D-C292-4694-A230-50C015B41827}">
      <dgm:prSet/>
      <dgm:spPr/>
      <dgm:t>
        <a:bodyPr/>
        <a:lstStyle/>
        <a:p>
          <a:endParaRPr lang="en-US"/>
        </a:p>
      </dgm:t>
    </dgm:pt>
    <dgm:pt modelId="{D81910C5-7B98-4D09-B174-B68DC2031394}" type="sibTrans" cxnId="{C667CC1D-C292-4694-A230-50C015B41827}">
      <dgm:prSet/>
      <dgm:spPr/>
      <dgm:t>
        <a:bodyPr/>
        <a:lstStyle/>
        <a:p>
          <a:endParaRPr lang="en-US"/>
        </a:p>
      </dgm:t>
    </dgm:pt>
    <dgm:pt modelId="{6F30D800-2F1E-4D08-A45B-85D3FF83BA85}">
      <dgm:prSet phldrT="[Text]"/>
      <dgm:spPr/>
      <dgm:t>
        <a:bodyPr/>
        <a:lstStyle/>
        <a:p>
          <a:r>
            <a:rPr lang="en-US" dirty="0"/>
            <a:t>I believe …</a:t>
          </a:r>
        </a:p>
      </dgm:t>
    </dgm:pt>
    <dgm:pt modelId="{AB61C13C-4DC2-4C74-9C82-A2BACA626250}" type="parTrans" cxnId="{2C6AE201-75DE-4100-A683-888052792100}">
      <dgm:prSet/>
      <dgm:spPr/>
      <dgm:t>
        <a:bodyPr/>
        <a:lstStyle/>
        <a:p>
          <a:endParaRPr lang="en-US"/>
        </a:p>
      </dgm:t>
    </dgm:pt>
    <dgm:pt modelId="{55075869-30DD-4C4A-9BFD-5050EC083DA2}" type="sibTrans" cxnId="{2C6AE201-75DE-4100-A683-888052792100}">
      <dgm:prSet/>
      <dgm:spPr/>
      <dgm:t>
        <a:bodyPr/>
        <a:lstStyle/>
        <a:p>
          <a:endParaRPr lang="en-US"/>
        </a:p>
      </dgm:t>
    </dgm:pt>
    <dgm:pt modelId="{9227159C-AFEA-4AD6-B8C0-DFE90B2173D8}">
      <dgm:prSet phldrT="[Text]"/>
      <dgm:spPr/>
      <dgm:t>
        <a:bodyPr/>
        <a:lstStyle/>
        <a:p>
          <a:r>
            <a:rPr lang="en-US" dirty="0"/>
            <a:t>In my opinion …</a:t>
          </a:r>
        </a:p>
      </dgm:t>
    </dgm:pt>
    <dgm:pt modelId="{95379E89-F6D9-48A1-B753-8BE7727A64E6}" type="parTrans" cxnId="{376BEC02-A2F1-4C36-934A-106ABB31BCDF}">
      <dgm:prSet/>
      <dgm:spPr/>
      <dgm:t>
        <a:bodyPr/>
        <a:lstStyle/>
        <a:p>
          <a:endParaRPr lang="en-US"/>
        </a:p>
      </dgm:t>
    </dgm:pt>
    <dgm:pt modelId="{189E25AE-9700-4825-BA9F-E115C309C9ED}" type="sibTrans" cxnId="{376BEC02-A2F1-4C36-934A-106ABB31BCDF}">
      <dgm:prSet/>
      <dgm:spPr/>
      <dgm:t>
        <a:bodyPr/>
        <a:lstStyle/>
        <a:p>
          <a:endParaRPr lang="en-US"/>
        </a:p>
      </dgm:t>
    </dgm:pt>
    <dgm:pt modelId="{91D41B5E-3329-489C-898D-2E88708C1E0C}">
      <dgm:prSet phldrT="[Text]"/>
      <dgm:spPr/>
      <dgm:t>
        <a:bodyPr/>
        <a:lstStyle/>
        <a:p>
          <a:r>
            <a:rPr lang="en-US" dirty="0"/>
            <a:t>Another reason is …</a:t>
          </a:r>
        </a:p>
      </dgm:t>
    </dgm:pt>
    <dgm:pt modelId="{A4BE45C2-FE6D-4951-84FC-112271F441E7}" type="parTrans" cxnId="{9F184DD9-64F1-4564-B919-2E944086BE1D}">
      <dgm:prSet/>
      <dgm:spPr/>
      <dgm:t>
        <a:bodyPr/>
        <a:lstStyle/>
        <a:p>
          <a:endParaRPr lang="en-US"/>
        </a:p>
      </dgm:t>
    </dgm:pt>
    <dgm:pt modelId="{901C71D7-CC96-4954-B76C-FA26F5CB4067}" type="sibTrans" cxnId="{9F184DD9-64F1-4564-B919-2E944086BE1D}">
      <dgm:prSet/>
      <dgm:spPr/>
      <dgm:t>
        <a:bodyPr/>
        <a:lstStyle/>
        <a:p>
          <a:endParaRPr lang="en-US"/>
        </a:p>
      </dgm:t>
    </dgm:pt>
    <dgm:pt modelId="{419368F8-B7A7-47A1-A065-F79AB952F039}">
      <dgm:prSet phldrT="[Text]"/>
      <dgm:spPr/>
      <dgm:t>
        <a:bodyPr/>
        <a:lstStyle/>
        <a:p>
          <a:r>
            <a:rPr lang="en-US" dirty="0"/>
            <a:t>In addition</a:t>
          </a:r>
        </a:p>
      </dgm:t>
    </dgm:pt>
    <dgm:pt modelId="{A6751830-090E-4EB4-8ECD-CB66C73BC616}" type="parTrans" cxnId="{AB79CDE7-F803-404B-ADF5-36078F69FB86}">
      <dgm:prSet/>
      <dgm:spPr/>
      <dgm:t>
        <a:bodyPr/>
        <a:lstStyle/>
        <a:p>
          <a:endParaRPr lang="en-US"/>
        </a:p>
      </dgm:t>
    </dgm:pt>
    <dgm:pt modelId="{1A326916-A92F-43A9-9260-0E5406879ADD}" type="sibTrans" cxnId="{AB79CDE7-F803-404B-ADF5-36078F69FB86}">
      <dgm:prSet/>
      <dgm:spPr/>
      <dgm:t>
        <a:bodyPr/>
        <a:lstStyle/>
        <a:p>
          <a:endParaRPr lang="en-US"/>
        </a:p>
      </dgm:t>
    </dgm:pt>
    <dgm:pt modelId="{AB41EF9D-4004-452F-AD14-F0D1EB8FDBA6}">
      <dgm:prSet phldrT="[Text]"/>
      <dgm:spPr/>
      <dgm:t>
        <a:bodyPr/>
        <a:lstStyle/>
        <a:p>
          <a:r>
            <a:rPr lang="en-US" dirty="0"/>
            <a:t>Finally</a:t>
          </a:r>
        </a:p>
      </dgm:t>
    </dgm:pt>
    <dgm:pt modelId="{8606A43C-91E8-4720-9071-7666E2FB7307}" type="parTrans" cxnId="{F453865A-BA74-4D2E-B8C7-F782F8EBBA75}">
      <dgm:prSet/>
      <dgm:spPr/>
      <dgm:t>
        <a:bodyPr/>
        <a:lstStyle/>
        <a:p>
          <a:endParaRPr lang="en-US"/>
        </a:p>
      </dgm:t>
    </dgm:pt>
    <dgm:pt modelId="{5103F6AF-6124-40B9-9056-D41D4FD8072B}" type="sibTrans" cxnId="{F453865A-BA74-4D2E-B8C7-F782F8EBBA75}">
      <dgm:prSet/>
      <dgm:spPr/>
      <dgm:t>
        <a:bodyPr/>
        <a:lstStyle/>
        <a:p>
          <a:endParaRPr lang="en-US"/>
        </a:p>
      </dgm:t>
    </dgm:pt>
    <dgm:pt modelId="{2B5A1ABC-68FB-4820-B8DB-6228F87A4257}">
      <dgm:prSet phldrT="[Text]"/>
      <dgm:spPr/>
      <dgm:t>
        <a:bodyPr/>
        <a:lstStyle/>
        <a:p>
          <a:endParaRPr lang="en-US" dirty="0"/>
        </a:p>
      </dgm:t>
    </dgm:pt>
    <dgm:pt modelId="{6BAECE09-E6E8-4DEC-B6FE-DDE27B5DBFC5}" type="parTrans" cxnId="{250C5226-360F-4E1E-9659-B2E1DAC2E49A}">
      <dgm:prSet/>
      <dgm:spPr/>
      <dgm:t>
        <a:bodyPr/>
        <a:lstStyle/>
        <a:p>
          <a:endParaRPr lang="en-US"/>
        </a:p>
      </dgm:t>
    </dgm:pt>
    <dgm:pt modelId="{A38CD855-2E67-4424-B317-A8FC543F1536}" type="sibTrans" cxnId="{250C5226-360F-4E1E-9659-B2E1DAC2E49A}">
      <dgm:prSet/>
      <dgm:spPr/>
      <dgm:t>
        <a:bodyPr/>
        <a:lstStyle/>
        <a:p>
          <a:endParaRPr lang="en-US"/>
        </a:p>
      </dgm:t>
    </dgm:pt>
    <dgm:pt modelId="{9A046A5B-A595-497F-8B5F-3F5629D2AFB4}">
      <dgm:prSet phldrT="[Text]"/>
      <dgm:spPr/>
      <dgm:t>
        <a:bodyPr/>
        <a:lstStyle/>
        <a:p>
          <a:r>
            <a:rPr lang="en-US" dirty="0"/>
            <a:t>This is because …</a:t>
          </a:r>
        </a:p>
      </dgm:t>
    </dgm:pt>
    <dgm:pt modelId="{51691C46-46AF-417B-BA8B-53DCFC7BCEC9}" type="parTrans" cxnId="{F3D7B947-7050-4087-90BF-912F9F95C046}">
      <dgm:prSet/>
      <dgm:spPr/>
      <dgm:t>
        <a:bodyPr/>
        <a:lstStyle/>
        <a:p>
          <a:endParaRPr lang="en-US"/>
        </a:p>
      </dgm:t>
    </dgm:pt>
    <dgm:pt modelId="{9820355C-B277-44AA-953E-74F4F3BC3386}" type="sibTrans" cxnId="{F3D7B947-7050-4087-90BF-912F9F95C046}">
      <dgm:prSet/>
      <dgm:spPr/>
      <dgm:t>
        <a:bodyPr/>
        <a:lstStyle/>
        <a:p>
          <a:endParaRPr lang="en-US"/>
        </a:p>
      </dgm:t>
    </dgm:pt>
    <dgm:pt modelId="{0EE008CA-FE4C-4952-83BF-45B845C223FF}">
      <dgm:prSet phldrT="[Text]"/>
      <dgm:spPr/>
      <dgm:t>
        <a:bodyPr/>
        <a:lstStyle/>
        <a:p>
          <a:r>
            <a:rPr lang="en-US" dirty="0"/>
            <a:t>Let’s compare it with/to …</a:t>
          </a:r>
        </a:p>
      </dgm:t>
    </dgm:pt>
    <dgm:pt modelId="{1C52F9D7-9BA3-4B10-AC4A-902301DFA056}" type="parTrans" cxnId="{5106210C-7B62-4160-9157-33FC901BA9EA}">
      <dgm:prSet/>
      <dgm:spPr/>
      <dgm:t>
        <a:bodyPr/>
        <a:lstStyle/>
        <a:p>
          <a:endParaRPr lang="en-US"/>
        </a:p>
      </dgm:t>
    </dgm:pt>
    <dgm:pt modelId="{B5716242-948A-4C9A-BFD2-5803FFAF39CC}" type="sibTrans" cxnId="{5106210C-7B62-4160-9157-33FC901BA9EA}">
      <dgm:prSet/>
      <dgm:spPr/>
      <dgm:t>
        <a:bodyPr/>
        <a:lstStyle/>
        <a:p>
          <a:endParaRPr lang="en-US"/>
        </a:p>
      </dgm:t>
    </dgm:pt>
    <dgm:pt modelId="{A3DC8897-5444-4B10-892C-6D71D8193B6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In conclusion, …</a:t>
          </a:r>
        </a:p>
      </dgm:t>
    </dgm:pt>
    <dgm:pt modelId="{2562D38C-9D7B-4C81-BB7D-736B2D81A4FB}" type="parTrans" cxnId="{E7A13CF8-0421-46ED-9C3A-91EC2657FB52}">
      <dgm:prSet/>
      <dgm:spPr/>
      <dgm:t>
        <a:bodyPr/>
        <a:lstStyle/>
        <a:p>
          <a:endParaRPr lang="en-US"/>
        </a:p>
      </dgm:t>
    </dgm:pt>
    <dgm:pt modelId="{6D1AD0FC-6602-4A57-8911-8E7D5FB7E9DD}" type="sibTrans" cxnId="{E7A13CF8-0421-46ED-9C3A-91EC2657FB52}">
      <dgm:prSet/>
      <dgm:spPr/>
      <dgm:t>
        <a:bodyPr/>
        <a:lstStyle/>
        <a:p>
          <a:endParaRPr lang="en-US"/>
        </a:p>
      </dgm:t>
    </dgm:pt>
    <dgm:pt modelId="{F73DBCC3-AEB7-40E2-B638-8C85B01C454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/>
            <a:t>Therefore, ….</a:t>
          </a:r>
        </a:p>
      </dgm:t>
    </dgm:pt>
    <dgm:pt modelId="{86FD5A45-EFAE-4A40-940F-0C00C788F4E1}" type="parTrans" cxnId="{CAA4EF05-5986-4A2E-B1AF-B9885D0CCA34}">
      <dgm:prSet/>
      <dgm:spPr/>
      <dgm:t>
        <a:bodyPr/>
        <a:lstStyle/>
        <a:p>
          <a:endParaRPr lang="en-US"/>
        </a:p>
      </dgm:t>
    </dgm:pt>
    <dgm:pt modelId="{57746866-1C0C-4DEA-A675-812A8BB0E8BD}" type="sibTrans" cxnId="{CAA4EF05-5986-4A2E-B1AF-B9885D0CCA34}">
      <dgm:prSet/>
      <dgm:spPr/>
      <dgm:t>
        <a:bodyPr/>
        <a:lstStyle/>
        <a:p>
          <a:endParaRPr lang="en-US"/>
        </a:p>
      </dgm:t>
    </dgm:pt>
    <dgm:pt modelId="{C2E638D3-00CD-48B4-923B-CCC2B4DD988C}" type="pres">
      <dgm:prSet presAssocID="{138B68C3-A5F6-46E2-84F0-D98A5851E6C3}" presName="linearFlow" presStyleCnt="0">
        <dgm:presLayoutVars>
          <dgm:dir/>
          <dgm:animLvl val="lvl"/>
          <dgm:resizeHandles val="exact"/>
        </dgm:presLayoutVars>
      </dgm:prSet>
      <dgm:spPr/>
    </dgm:pt>
    <dgm:pt modelId="{9C4190EE-7254-4C66-8BE5-E87B240280A7}" type="pres">
      <dgm:prSet presAssocID="{311D68A8-8E9E-4D6B-ABE1-DEA22FA8A9E5}" presName="composite" presStyleCnt="0"/>
      <dgm:spPr/>
    </dgm:pt>
    <dgm:pt modelId="{B9B1CA2D-0518-4395-BC54-46D6E8F659D1}" type="pres">
      <dgm:prSet presAssocID="{311D68A8-8E9E-4D6B-ABE1-DEA22FA8A9E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32A1D9-489D-457C-A322-40780CA863A9}" type="pres">
      <dgm:prSet presAssocID="{311D68A8-8E9E-4D6B-ABE1-DEA22FA8A9E5}" presName="parSh" presStyleLbl="node1" presStyleIdx="0" presStyleCnt="4"/>
      <dgm:spPr/>
    </dgm:pt>
    <dgm:pt modelId="{6D914B5C-678B-4339-8FFB-9D51CFFB81C9}" type="pres">
      <dgm:prSet presAssocID="{311D68A8-8E9E-4D6B-ABE1-DEA22FA8A9E5}" presName="desTx" presStyleLbl="fgAcc1" presStyleIdx="0" presStyleCnt="4">
        <dgm:presLayoutVars>
          <dgm:bulletEnabled val="1"/>
        </dgm:presLayoutVars>
      </dgm:prSet>
      <dgm:spPr/>
    </dgm:pt>
    <dgm:pt modelId="{8FA6F190-4880-409E-8FB5-7B3328B00396}" type="pres">
      <dgm:prSet presAssocID="{7E7B8E94-AD4F-4B5D-B720-F99BC4E0E4E0}" presName="sibTrans" presStyleLbl="sibTrans2D1" presStyleIdx="0" presStyleCnt="3"/>
      <dgm:spPr/>
    </dgm:pt>
    <dgm:pt modelId="{1E7311F8-1687-4A74-917E-5B7EB5D7FB15}" type="pres">
      <dgm:prSet presAssocID="{7E7B8E94-AD4F-4B5D-B720-F99BC4E0E4E0}" presName="connTx" presStyleLbl="sibTrans2D1" presStyleIdx="0" presStyleCnt="3"/>
      <dgm:spPr/>
    </dgm:pt>
    <dgm:pt modelId="{774BE52C-6BFE-483E-93CB-2D349DE63CF1}" type="pres">
      <dgm:prSet presAssocID="{A0D54846-9044-45CA-A45C-4371220425E9}" presName="composite" presStyleCnt="0"/>
      <dgm:spPr/>
    </dgm:pt>
    <dgm:pt modelId="{956A308C-A59D-4052-9C7D-D6C9C7768B88}" type="pres">
      <dgm:prSet presAssocID="{A0D54846-9044-45CA-A45C-4371220425E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7821F8E-D5DD-4205-83B4-3B21B0813A67}" type="pres">
      <dgm:prSet presAssocID="{A0D54846-9044-45CA-A45C-4371220425E9}" presName="parSh" presStyleLbl="node1" presStyleIdx="1" presStyleCnt="4"/>
      <dgm:spPr/>
    </dgm:pt>
    <dgm:pt modelId="{D3A84E8E-93FD-4A05-A42D-B6F8A516205F}" type="pres">
      <dgm:prSet presAssocID="{A0D54846-9044-45CA-A45C-4371220425E9}" presName="desTx" presStyleLbl="fgAcc1" presStyleIdx="1" presStyleCnt="4">
        <dgm:presLayoutVars>
          <dgm:bulletEnabled val="1"/>
        </dgm:presLayoutVars>
      </dgm:prSet>
      <dgm:spPr/>
    </dgm:pt>
    <dgm:pt modelId="{E0E2554E-DDC3-4F5B-A7E3-78D321A3113C}" type="pres">
      <dgm:prSet presAssocID="{8A1C8872-2B3F-4C78-B599-010736B3F9F5}" presName="sibTrans" presStyleLbl="sibTrans2D1" presStyleIdx="1" presStyleCnt="3"/>
      <dgm:spPr/>
    </dgm:pt>
    <dgm:pt modelId="{E66E51E1-81EA-4693-8C18-A62CC33759D8}" type="pres">
      <dgm:prSet presAssocID="{8A1C8872-2B3F-4C78-B599-010736B3F9F5}" presName="connTx" presStyleLbl="sibTrans2D1" presStyleIdx="1" presStyleCnt="3"/>
      <dgm:spPr/>
    </dgm:pt>
    <dgm:pt modelId="{43B71039-92E7-49A9-9CDE-900BBDAF22B3}" type="pres">
      <dgm:prSet presAssocID="{E3946350-8585-48AC-8F7B-E13E917D4E1A}" presName="composite" presStyleCnt="0"/>
      <dgm:spPr/>
    </dgm:pt>
    <dgm:pt modelId="{F94D4850-3C8A-456D-89DB-8E445EBA23A0}" type="pres">
      <dgm:prSet presAssocID="{E3946350-8585-48AC-8F7B-E13E917D4E1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4F7F54-8A4A-4D85-AB4F-8332C849A05B}" type="pres">
      <dgm:prSet presAssocID="{E3946350-8585-48AC-8F7B-E13E917D4E1A}" presName="parSh" presStyleLbl="node1" presStyleIdx="2" presStyleCnt="4"/>
      <dgm:spPr/>
    </dgm:pt>
    <dgm:pt modelId="{D77C175F-4760-4C93-B9FB-30B82031874B}" type="pres">
      <dgm:prSet presAssocID="{E3946350-8585-48AC-8F7B-E13E917D4E1A}" presName="desTx" presStyleLbl="fgAcc1" presStyleIdx="2" presStyleCnt="4">
        <dgm:presLayoutVars>
          <dgm:bulletEnabled val="1"/>
        </dgm:presLayoutVars>
      </dgm:prSet>
      <dgm:spPr/>
    </dgm:pt>
    <dgm:pt modelId="{A598030A-FD84-447E-B5D7-E157991E40E7}" type="pres">
      <dgm:prSet presAssocID="{400425B6-A0B4-4FCC-9B85-E155FEEF950F}" presName="sibTrans" presStyleLbl="sibTrans2D1" presStyleIdx="2" presStyleCnt="3"/>
      <dgm:spPr/>
    </dgm:pt>
    <dgm:pt modelId="{52153E12-A43F-45A8-BF7B-775086985DFA}" type="pres">
      <dgm:prSet presAssocID="{400425B6-A0B4-4FCC-9B85-E155FEEF950F}" presName="connTx" presStyleLbl="sibTrans2D1" presStyleIdx="2" presStyleCnt="3"/>
      <dgm:spPr/>
    </dgm:pt>
    <dgm:pt modelId="{F2216B4B-A8A0-437D-A59C-919C7BF486DD}" type="pres">
      <dgm:prSet presAssocID="{535136EB-E7A6-42F5-8C43-955216010465}" presName="composite" presStyleCnt="0"/>
      <dgm:spPr/>
    </dgm:pt>
    <dgm:pt modelId="{72654462-15E7-471C-8E4E-070B87ADCDF3}" type="pres">
      <dgm:prSet presAssocID="{535136EB-E7A6-42F5-8C43-95521601046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A7D168A-9AB5-44D0-8722-6A4C1B8F6C9D}" type="pres">
      <dgm:prSet presAssocID="{535136EB-E7A6-42F5-8C43-955216010465}" presName="parSh" presStyleLbl="node1" presStyleIdx="3" presStyleCnt="4"/>
      <dgm:spPr/>
    </dgm:pt>
    <dgm:pt modelId="{9DA8A1C6-1C45-4C2F-8F04-A9DDFB21B772}" type="pres">
      <dgm:prSet presAssocID="{535136EB-E7A6-42F5-8C43-955216010465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C6AE201-75DE-4100-A683-888052792100}" srcId="{311D68A8-8E9E-4D6B-ABE1-DEA22FA8A9E5}" destId="{6F30D800-2F1E-4D08-A45B-85D3FF83BA85}" srcOrd="2" destOrd="0" parTransId="{AB61C13C-4DC2-4C74-9C82-A2BACA626250}" sibTransId="{55075869-30DD-4C4A-9BFD-5050EC083DA2}"/>
    <dgm:cxn modelId="{376BEC02-A2F1-4C36-934A-106ABB31BCDF}" srcId="{311D68A8-8E9E-4D6B-ABE1-DEA22FA8A9E5}" destId="{9227159C-AFEA-4AD6-B8C0-DFE90B2173D8}" srcOrd="1" destOrd="0" parTransId="{95379E89-F6D9-48A1-B753-8BE7727A64E6}" sibTransId="{189E25AE-9700-4825-BA9F-E115C309C9ED}"/>
    <dgm:cxn modelId="{CAA4EF05-5986-4A2E-B1AF-B9885D0CCA34}" srcId="{535136EB-E7A6-42F5-8C43-955216010465}" destId="{F73DBCC3-AEB7-40E2-B638-8C85B01C4541}" srcOrd="1" destOrd="0" parTransId="{86FD5A45-EFAE-4A40-940F-0C00C788F4E1}" sibTransId="{57746866-1C0C-4DEA-A675-812A8BB0E8BD}"/>
    <dgm:cxn modelId="{5106210C-7B62-4160-9157-33FC901BA9EA}" srcId="{E3946350-8585-48AC-8F7B-E13E917D4E1A}" destId="{0EE008CA-FE4C-4952-83BF-45B845C223FF}" srcOrd="2" destOrd="0" parTransId="{1C52F9D7-9BA3-4B10-AC4A-902301DFA056}" sibTransId="{B5716242-948A-4C9A-BFD2-5803FFAF39CC}"/>
    <dgm:cxn modelId="{8807941C-12C8-41B9-A74B-A62085ACB80F}" type="presOf" srcId="{138B68C3-A5F6-46E2-84F0-D98A5851E6C3}" destId="{C2E638D3-00CD-48B4-923B-CCC2B4DD988C}" srcOrd="0" destOrd="0" presId="urn:microsoft.com/office/officeart/2005/8/layout/process3"/>
    <dgm:cxn modelId="{7425F61C-5350-4F8F-B4BF-2B41A9A6C62E}" type="presOf" srcId="{535136EB-E7A6-42F5-8C43-955216010465}" destId="{72654462-15E7-471C-8E4E-070B87ADCDF3}" srcOrd="0" destOrd="0" presId="urn:microsoft.com/office/officeart/2005/8/layout/process3"/>
    <dgm:cxn modelId="{C667CC1D-C292-4694-A230-50C015B41827}" srcId="{138B68C3-A5F6-46E2-84F0-D98A5851E6C3}" destId="{535136EB-E7A6-42F5-8C43-955216010465}" srcOrd="3" destOrd="0" parTransId="{75992C69-B15F-4D9B-9683-E6F957B43869}" sibTransId="{D81910C5-7B98-4D09-B174-B68DC2031394}"/>
    <dgm:cxn modelId="{4C41D31E-D205-4D66-BCA3-0C0004B8C562}" type="presOf" srcId="{A0D54846-9044-45CA-A45C-4371220425E9}" destId="{956A308C-A59D-4052-9C7D-D6C9C7768B88}" srcOrd="0" destOrd="0" presId="urn:microsoft.com/office/officeart/2005/8/layout/process3"/>
    <dgm:cxn modelId="{250C5226-360F-4E1E-9659-B2E1DAC2E49A}" srcId="{E3946350-8585-48AC-8F7B-E13E917D4E1A}" destId="{2B5A1ABC-68FB-4820-B8DB-6228F87A4257}" srcOrd="3" destOrd="0" parTransId="{6BAECE09-E6E8-4DEC-B6FE-DDE27B5DBFC5}" sibTransId="{A38CD855-2E67-4424-B317-A8FC543F1536}"/>
    <dgm:cxn modelId="{CA93D133-8E84-4F0E-98B1-C24A7BC6C1AA}" type="presOf" srcId="{8A1C8872-2B3F-4C78-B599-010736B3F9F5}" destId="{E66E51E1-81EA-4693-8C18-A62CC33759D8}" srcOrd="1" destOrd="0" presId="urn:microsoft.com/office/officeart/2005/8/layout/process3"/>
    <dgm:cxn modelId="{35189436-DFF4-4B61-AE58-19CF3757FE30}" type="presOf" srcId="{9227159C-AFEA-4AD6-B8C0-DFE90B2173D8}" destId="{6D914B5C-678B-4339-8FFB-9D51CFFB81C9}" srcOrd="0" destOrd="1" presId="urn:microsoft.com/office/officeart/2005/8/layout/process3"/>
    <dgm:cxn modelId="{850DA539-EB2F-429D-B48C-2CB3D26830C1}" type="presOf" srcId="{311D68A8-8E9E-4D6B-ABE1-DEA22FA8A9E5}" destId="{B9B1CA2D-0518-4395-BC54-46D6E8F659D1}" srcOrd="0" destOrd="0" presId="urn:microsoft.com/office/officeart/2005/8/layout/process3"/>
    <dgm:cxn modelId="{3CA0703E-A241-4C46-B6A5-B1B47A3E80E4}" type="presOf" srcId="{EC0C7CB2-925D-4329-8D63-D0CAC862B9D0}" destId="{D3A84E8E-93FD-4A05-A42D-B6F8A516205F}" srcOrd="0" destOrd="0" presId="urn:microsoft.com/office/officeart/2005/8/layout/process3"/>
    <dgm:cxn modelId="{8C016F5C-4AD4-4BED-B3D6-845CCDA75530}" type="presOf" srcId="{2B5A1ABC-68FB-4820-B8DB-6228F87A4257}" destId="{D77C175F-4760-4C93-B9FB-30B82031874B}" srcOrd="0" destOrd="3" presId="urn:microsoft.com/office/officeart/2005/8/layout/process3"/>
    <dgm:cxn modelId="{BC49515E-8B7A-4735-B83B-119E4D4A047D}" srcId="{138B68C3-A5F6-46E2-84F0-D98A5851E6C3}" destId="{E3946350-8585-48AC-8F7B-E13E917D4E1A}" srcOrd="2" destOrd="0" parTransId="{304A6824-02E3-46E8-BF64-F45276BD8014}" sibTransId="{400425B6-A0B4-4FCC-9B85-E155FEEF950F}"/>
    <dgm:cxn modelId="{F3D7B947-7050-4087-90BF-912F9F95C046}" srcId="{E3946350-8585-48AC-8F7B-E13E917D4E1A}" destId="{9A046A5B-A595-497F-8B5F-3F5629D2AFB4}" srcOrd="1" destOrd="0" parTransId="{51691C46-46AF-417B-BA8B-53DCFC7BCEC9}" sibTransId="{9820355C-B277-44AA-953E-74F4F3BC3386}"/>
    <dgm:cxn modelId="{438CB46A-BF77-4C5B-BBAE-C1A6B870C0DE}" type="presOf" srcId="{6B7829E2-B0A2-4275-B13C-633D81946F33}" destId="{6D914B5C-678B-4339-8FFB-9D51CFFB81C9}" srcOrd="0" destOrd="0" presId="urn:microsoft.com/office/officeart/2005/8/layout/process3"/>
    <dgm:cxn modelId="{9E928A6B-7682-4DD2-8272-63F6C9A5C55B}" srcId="{138B68C3-A5F6-46E2-84F0-D98A5851E6C3}" destId="{311D68A8-8E9E-4D6B-ABE1-DEA22FA8A9E5}" srcOrd="0" destOrd="0" parTransId="{7419B736-92B1-4B6B-A6D5-FF68AB8DA972}" sibTransId="{7E7B8E94-AD4F-4B5D-B720-F99BC4E0E4E0}"/>
    <dgm:cxn modelId="{D2F6F152-2649-4392-9EAE-B0D064BB0FC2}" type="presOf" srcId="{9A046A5B-A595-497F-8B5F-3F5629D2AFB4}" destId="{D77C175F-4760-4C93-B9FB-30B82031874B}" srcOrd="0" destOrd="1" presId="urn:microsoft.com/office/officeart/2005/8/layout/process3"/>
    <dgm:cxn modelId="{BBE69054-8ACF-4075-A469-6D0DB4B3A1D5}" type="presOf" srcId="{E3946350-8585-48AC-8F7B-E13E917D4E1A}" destId="{B24F7F54-8A4A-4D85-AB4F-8332C849A05B}" srcOrd="1" destOrd="0" presId="urn:microsoft.com/office/officeart/2005/8/layout/process3"/>
    <dgm:cxn modelId="{F453865A-BA74-4D2E-B8C7-F782F8EBBA75}" srcId="{A0D54846-9044-45CA-A45C-4371220425E9}" destId="{AB41EF9D-4004-452F-AD14-F0D1EB8FDBA6}" srcOrd="3" destOrd="0" parTransId="{8606A43C-91E8-4720-9071-7666E2FB7307}" sibTransId="{5103F6AF-6124-40B9-9056-D41D4FD8072B}"/>
    <dgm:cxn modelId="{3DC93282-BC95-40A7-B7BE-983BB67F816F}" type="presOf" srcId="{F73DBCC3-AEB7-40E2-B638-8C85B01C4541}" destId="{9DA8A1C6-1C45-4C2F-8F04-A9DDFB21B772}" srcOrd="0" destOrd="1" presId="urn:microsoft.com/office/officeart/2005/8/layout/process3"/>
    <dgm:cxn modelId="{D14E5982-E38C-4021-9B3C-09DDE276F4EE}" type="presOf" srcId="{AB41EF9D-4004-452F-AD14-F0D1EB8FDBA6}" destId="{D3A84E8E-93FD-4A05-A42D-B6F8A516205F}" srcOrd="0" destOrd="3" presId="urn:microsoft.com/office/officeart/2005/8/layout/process3"/>
    <dgm:cxn modelId="{F1E6E183-C03A-47B2-88DC-0E7F23C11D0C}" type="presOf" srcId="{6F30D800-2F1E-4D08-A45B-85D3FF83BA85}" destId="{6D914B5C-678B-4339-8FFB-9D51CFFB81C9}" srcOrd="0" destOrd="2" presId="urn:microsoft.com/office/officeart/2005/8/layout/process3"/>
    <dgm:cxn modelId="{60C4AC87-A148-4789-A13C-3458951BD6E0}" type="presOf" srcId="{419368F8-B7A7-47A1-A065-F79AB952F039}" destId="{D3A84E8E-93FD-4A05-A42D-B6F8A516205F}" srcOrd="0" destOrd="2" presId="urn:microsoft.com/office/officeart/2005/8/layout/process3"/>
    <dgm:cxn modelId="{ED607E8C-E9AC-40A7-B078-61631ECAD9E6}" srcId="{311D68A8-8E9E-4D6B-ABE1-DEA22FA8A9E5}" destId="{6B7829E2-B0A2-4275-B13C-633D81946F33}" srcOrd="0" destOrd="0" parTransId="{2F0979C8-EDF1-4024-BC5D-6944332FA2CF}" sibTransId="{155ADBE4-E1BF-4C71-A14F-FB8656FDBC98}"/>
    <dgm:cxn modelId="{252BCB8C-E3AD-42ED-B669-C41F1EF6973E}" type="presOf" srcId="{7E7B8E94-AD4F-4B5D-B720-F99BC4E0E4E0}" destId="{1E7311F8-1687-4A74-917E-5B7EB5D7FB15}" srcOrd="1" destOrd="0" presId="urn:microsoft.com/office/officeart/2005/8/layout/process3"/>
    <dgm:cxn modelId="{DFDFC89A-5740-4B72-84BE-E26A631546FF}" type="presOf" srcId="{535136EB-E7A6-42F5-8C43-955216010465}" destId="{1A7D168A-9AB5-44D0-8722-6A4C1B8F6C9D}" srcOrd="1" destOrd="0" presId="urn:microsoft.com/office/officeart/2005/8/layout/process3"/>
    <dgm:cxn modelId="{76FE25A6-7B92-432F-864F-E1172C5F5E52}" type="presOf" srcId="{0EE008CA-FE4C-4952-83BF-45B845C223FF}" destId="{D77C175F-4760-4C93-B9FB-30B82031874B}" srcOrd="0" destOrd="2" presId="urn:microsoft.com/office/officeart/2005/8/layout/process3"/>
    <dgm:cxn modelId="{EC01A5A7-1469-43A3-A543-F217F9339CF9}" type="presOf" srcId="{8A1C8872-2B3F-4C78-B599-010736B3F9F5}" destId="{E0E2554E-DDC3-4F5B-A7E3-78D321A3113C}" srcOrd="0" destOrd="0" presId="urn:microsoft.com/office/officeart/2005/8/layout/process3"/>
    <dgm:cxn modelId="{56C518A8-522B-4B3A-A5E2-28A9B90CEDFB}" type="presOf" srcId="{400425B6-A0B4-4FCC-9B85-E155FEEF950F}" destId="{A598030A-FD84-447E-B5D7-E157991E40E7}" srcOrd="0" destOrd="0" presId="urn:microsoft.com/office/officeart/2005/8/layout/process3"/>
    <dgm:cxn modelId="{5876B0AA-5C17-4740-85F2-1BDFCBA3D0FC}" type="presOf" srcId="{7E7B8E94-AD4F-4B5D-B720-F99BC4E0E4E0}" destId="{8FA6F190-4880-409E-8FB5-7B3328B00396}" srcOrd="0" destOrd="0" presId="urn:microsoft.com/office/officeart/2005/8/layout/process3"/>
    <dgm:cxn modelId="{64CC3FAE-8966-4614-AA89-B9E5F3A8F79F}" type="presOf" srcId="{2F583D6B-244A-4A99-9611-7FFE98DE9332}" destId="{D77C175F-4760-4C93-B9FB-30B82031874B}" srcOrd="0" destOrd="0" presId="urn:microsoft.com/office/officeart/2005/8/layout/process3"/>
    <dgm:cxn modelId="{684E1CB3-F7E6-4B43-B7E1-FBDAB9BED7CF}" type="presOf" srcId="{E3946350-8585-48AC-8F7B-E13E917D4E1A}" destId="{F94D4850-3C8A-456D-89DB-8E445EBA23A0}" srcOrd="0" destOrd="0" presId="urn:microsoft.com/office/officeart/2005/8/layout/process3"/>
    <dgm:cxn modelId="{6C0983B7-7202-41FE-B76C-ABC4D345EC11}" srcId="{A0D54846-9044-45CA-A45C-4371220425E9}" destId="{EC0C7CB2-925D-4329-8D63-D0CAC862B9D0}" srcOrd="0" destOrd="0" parTransId="{436161AB-A9CC-4EEC-BD4B-80562CBDBE29}" sibTransId="{0DACAD2C-DF25-4155-A56D-5D7D935CED3A}"/>
    <dgm:cxn modelId="{B70874BB-046E-482F-BD96-ADB18BE272E9}" type="presOf" srcId="{311D68A8-8E9E-4D6B-ABE1-DEA22FA8A9E5}" destId="{FA32A1D9-489D-457C-A322-40780CA863A9}" srcOrd="1" destOrd="0" presId="urn:microsoft.com/office/officeart/2005/8/layout/process3"/>
    <dgm:cxn modelId="{4EEB9BBD-5E33-42CE-A853-DF8253C57A24}" type="presOf" srcId="{91D41B5E-3329-489C-898D-2E88708C1E0C}" destId="{D3A84E8E-93FD-4A05-A42D-B6F8A516205F}" srcOrd="0" destOrd="1" presId="urn:microsoft.com/office/officeart/2005/8/layout/process3"/>
    <dgm:cxn modelId="{6966FFBE-B2AB-4299-A50B-E0E36340ABFA}" type="presOf" srcId="{400425B6-A0B4-4FCC-9B85-E155FEEF950F}" destId="{52153E12-A43F-45A8-BF7B-775086985DFA}" srcOrd="1" destOrd="0" presId="urn:microsoft.com/office/officeart/2005/8/layout/process3"/>
    <dgm:cxn modelId="{9F184DD9-64F1-4564-B919-2E944086BE1D}" srcId="{A0D54846-9044-45CA-A45C-4371220425E9}" destId="{91D41B5E-3329-489C-898D-2E88708C1E0C}" srcOrd="1" destOrd="0" parTransId="{A4BE45C2-FE6D-4951-84FC-112271F441E7}" sibTransId="{901C71D7-CC96-4954-B76C-FA26F5CB4067}"/>
    <dgm:cxn modelId="{560D4FD9-A700-43E6-B326-3B0A66D03138}" srcId="{E3946350-8585-48AC-8F7B-E13E917D4E1A}" destId="{2F583D6B-244A-4A99-9611-7FFE98DE9332}" srcOrd="0" destOrd="0" parTransId="{011B46D1-A99B-4DD9-8962-3385064DB27C}" sibTransId="{10693707-76C5-4605-B878-B66EA8A7E22D}"/>
    <dgm:cxn modelId="{3B179ADE-C7B1-44C7-93E6-8CEA807FB57C}" type="presOf" srcId="{A0D54846-9044-45CA-A45C-4371220425E9}" destId="{87821F8E-D5DD-4205-83B4-3B21B0813A67}" srcOrd="1" destOrd="0" presId="urn:microsoft.com/office/officeart/2005/8/layout/process3"/>
    <dgm:cxn modelId="{3E0A0DE4-3FCB-40B3-B2BA-B54F4841CA58}" type="presOf" srcId="{A3DC8897-5444-4B10-892C-6D71D8193B64}" destId="{9DA8A1C6-1C45-4C2F-8F04-A9DDFB21B772}" srcOrd="0" destOrd="0" presId="urn:microsoft.com/office/officeart/2005/8/layout/process3"/>
    <dgm:cxn modelId="{4AFFDBE4-718C-4FBB-9BD4-2E86E365110F}" srcId="{138B68C3-A5F6-46E2-84F0-D98A5851E6C3}" destId="{A0D54846-9044-45CA-A45C-4371220425E9}" srcOrd="1" destOrd="0" parTransId="{B4F3A557-FEC6-4EF3-8A73-D8C48FB5B3AD}" sibTransId="{8A1C8872-2B3F-4C78-B599-010736B3F9F5}"/>
    <dgm:cxn modelId="{AB79CDE7-F803-404B-ADF5-36078F69FB86}" srcId="{A0D54846-9044-45CA-A45C-4371220425E9}" destId="{419368F8-B7A7-47A1-A065-F79AB952F039}" srcOrd="2" destOrd="0" parTransId="{A6751830-090E-4EB4-8ECD-CB66C73BC616}" sibTransId="{1A326916-A92F-43A9-9260-0E5406879ADD}"/>
    <dgm:cxn modelId="{E7A13CF8-0421-46ED-9C3A-91EC2657FB52}" srcId="{535136EB-E7A6-42F5-8C43-955216010465}" destId="{A3DC8897-5444-4B10-892C-6D71D8193B64}" srcOrd="0" destOrd="0" parTransId="{2562D38C-9D7B-4C81-BB7D-736B2D81A4FB}" sibTransId="{6D1AD0FC-6602-4A57-8911-8E7D5FB7E9DD}"/>
    <dgm:cxn modelId="{01FB457C-3ABC-48E2-8C4C-B94A5FAEBCAE}" type="presParOf" srcId="{C2E638D3-00CD-48B4-923B-CCC2B4DD988C}" destId="{9C4190EE-7254-4C66-8BE5-E87B240280A7}" srcOrd="0" destOrd="0" presId="urn:microsoft.com/office/officeart/2005/8/layout/process3"/>
    <dgm:cxn modelId="{DDB23593-5D33-4775-8F1E-CAB764240289}" type="presParOf" srcId="{9C4190EE-7254-4C66-8BE5-E87B240280A7}" destId="{B9B1CA2D-0518-4395-BC54-46D6E8F659D1}" srcOrd="0" destOrd="0" presId="urn:microsoft.com/office/officeart/2005/8/layout/process3"/>
    <dgm:cxn modelId="{1FE2A4BC-872E-419B-AD87-232706E145C3}" type="presParOf" srcId="{9C4190EE-7254-4C66-8BE5-E87B240280A7}" destId="{FA32A1D9-489D-457C-A322-40780CA863A9}" srcOrd="1" destOrd="0" presId="urn:microsoft.com/office/officeart/2005/8/layout/process3"/>
    <dgm:cxn modelId="{7FE5B956-111F-4A18-9926-1AFE521B29D7}" type="presParOf" srcId="{9C4190EE-7254-4C66-8BE5-E87B240280A7}" destId="{6D914B5C-678B-4339-8FFB-9D51CFFB81C9}" srcOrd="2" destOrd="0" presId="urn:microsoft.com/office/officeart/2005/8/layout/process3"/>
    <dgm:cxn modelId="{B4CCF081-D868-47FD-89F4-4C7C11DE7471}" type="presParOf" srcId="{C2E638D3-00CD-48B4-923B-CCC2B4DD988C}" destId="{8FA6F190-4880-409E-8FB5-7B3328B00396}" srcOrd="1" destOrd="0" presId="urn:microsoft.com/office/officeart/2005/8/layout/process3"/>
    <dgm:cxn modelId="{F1E0DD75-CB00-469A-B94C-5225D7D85A35}" type="presParOf" srcId="{8FA6F190-4880-409E-8FB5-7B3328B00396}" destId="{1E7311F8-1687-4A74-917E-5B7EB5D7FB15}" srcOrd="0" destOrd="0" presId="urn:microsoft.com/office/officeart/2005/8/layout/process3"/>
    <dgm:cxn modelId="{EEA48176-C9A6-437A-9F2F-71B937E71BB1}" type="presParOf" srcId="{C2E638D3-00CD-48B4-923B-CCC2B4DD988C}" destId="{774BE52C-6BFE-483E-93CB-2D349DE63CF1}" srcOrd="2" destOrd="0" presId="urn:microsoft.com/office/officeart/2005/8/layout/process3"/>
    <dgm:cxn modelId="{4130FC81-3CA5-4FF8-87FC-E5225DD00BCC}" type="presParOf" srcId="{774BE52C-6BFE-483E-93CB-2D349DE63CF1}" destId="{956A308C-A59D-4052-9C7D-D6C9C7768B88}" srcOrd="0" destOrd="0" presId="urn:microsoft.com/office/officeart/2005/8/layout/process3"/>
    <dgm:cxn modelId="{38752B92-EAF9-48D6-8EFC-D22F806290A2}" type="presParOf" srcId="{774BE52C-6BFE-483E-93CB-2D349DE63CF1}" destId="{87821F8E-D5DD-4205-83B4-3B21B0813A67}" srcOrd="1" destOrd="0" presId="urn:microsoft.com/office/officeart/2005/8/layout/process3"/>
    <dgm:cxn modelId="{20E053F5-52A7-4CD0-81C8-B248FC44EA4C}" type="presParOf" srcId="{774BE52C-6BFE-483E-93CB-2D349DE63CF1}" destId="{D3A84E8E-93FD-4A05-A42D-B6F8A516205F}" srcOrd="2" destOrd="0" presId="urn:microsoft.com/office/officeart/2005/8/layout/process3"/>
    <dgm:cxn modelId="{722DB36A-7428-4657-9D4F-06E7B861ECEE}" type="presParOf" srcId="{C2E638D3-00CD-48B4-923B-CCC2B4DD988C}" destId="{E0E2554E-DDC3-4F5B-A7E3-78D321A3113C}" srcOrd="3" destOrd="0" presId="urn:microsoft.com/office/officeart/2005/8/layout/process3"/>
    <dgm:cxn modelId="{45EF1269-8CF4-46DD-884F-F4660440B67E}" type="presParOf" srcId="{E0E2554E-DDC3-4F5B-A7E3-78D321A3113C}" destId="{E66E51E1-81EA-4693-8C18-A62CC33759D8}" srcOrd="0" destOrd="0" presId="urn:microsoft.com/office/officeart/2005/8/layout/process3"/>
    <dgm:cxn modelId="{F3E536AE-7EDF-4420-A588-B1F59708E057}" type="presParOf" srcId="{C2E638D3-00CD-48B4-923B-CCC2B4DD988C}" destId="{43B71039-92E7-49A9-9CDE-900BBDAF22B3}" srcOrd="4" destOrd="0" presId="urn:microsoft.com/office/officeart/2005/8/layout/process3"/>
    <dgm:cxn modelId="{D8D133DD-E1E2-44D4-B837-802834BBBAA7}" type="presParOf" srcId="{43B71039-92E7-49A9-9CDE-900BBDAF22B3}" destId="{F94D4850-3C8A-456D-89DB-8E445EBA23A0}" srcOrd="0" destOrd="0" presId="urn:microsoft.com/office/officeart/2005/8/layout/process3"/>
    <dgm:cxn modelId="{0BE71026-FB9F-4082-934C-ABD442B66E6F}" type="presParOf" srcId="{43B71039-92E7-49A9-9CDE-900BBDAF22B3}" destId="{B24F7F54-8A4A-4D85-AB4F-8332C849A05B}" srcOrd="1" destOrd="0" presId="urn:microsoft.com/office/officeart/2005/8/layout/process3"/>
    <dgm:cxn modelId="{A7DB605F-399F-40BA-9AC4-B442D638F95A}" type="presParOf" srcId="{43B71039-92E7-49A9-9CDE-900BBDAF22B3}" destId="{D77C175F-4760-4C93-B9FB-30B82031874B}" srcOrd="2" destOrd="0" presId="urn:microsoft.com/office/officeart/2005/8/layout/process3"/>
    <dgm:cxn modelId="{0B508986-BED9-4F6F-BFC0-1E4C635ACC6F}" type="presParOf" srcId="{C2E638D3-00CD-48B4-923B-CCC2B4DD988C}" destId="{A598030A-FD84-447E-B5D7-E157991E40E7}" srcOrd="5" destOrd="0" presId="urn:microsoft.com/office/officeart/2005/8/layout/process3"/>
    <dgm:cxn modelId="{10A3679E-F40A-4F95-9514-953F9E48F3F7}" type="presParOf" srcId="{A598030A-FD84-447E-B5D7-E157991E40E7}" destId="{52153E12-A43F-45A8-BF7B-775086985DFA}" srcOrd="0" destOrd="0" presId="urn:microsoft.com/office/officeart/2005/8/layout/process3"/>
    <dgm:cxn modelId="{21281840-A8B9-4213-AFBC-CD7E9C25D81D}" type="presParOf" srcId="{C2E638D3-00CD-48B4-923B-CCC2B4DD988C}" destId="{F2216B4B-A8A0-437D-A59C-919C7BF486DD}" srcOrd="6" destOrd="0" presId="urn:microsoft.com/office/officeart/2005/8/layout/process3"/>
    <dgm:cxn modelId="{7F63BF04-4722-4D7B-A9F8-B81D6A7B0698}" type="presParOf" srcId="{F2216B4B-A8A0-437D-A59C-919C7BF486DD}" destId="{72654462-15E7-471C-8E4E-070B87ADCDF3}" srcOrd="0" destOrd="0" presId="urn:microsoft.com/office/officeart/2005/8/layout/process3"/>
    <dgm:cxn modelId="{43E21CC5-C2B3-4F83-87BB-A05CF82AF14D}" type="presParOf" srcId="{F2216B4B-A8A0-437D-A59C-919C7BF486DD}" destId="{1A7D168A-9AB5-44D0-8722-6A4C1B8F6C9D}" srcOrd="1" destOrd="0" presId="urn:microsoft.com/office/officeart/2005/8/layout/process3"/>
    <dgm:cxn modelId="{811C15EC-C09C-4EB0-853B-EBD94B5C8ABC}" type="presParOf" srcId="{F2216B4B-A8A0-437D-A59C-919C7BF486DD}" destId="{9DA8A1C6-1C45-4C2F-8F04-A9DDFB21B77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2A1D9-489D-457C-A322-40780CA863A9}">
      <dsp:nvSpPr>
        <dsp:cNvPr id="0" name=""/>
        <dsp:cNvSpPr/>
      </dsp:nvSpPr>
      <dsp:spPr>
        <a:xfrm>
          <a:off x="1443" y="575404"/>
          <a:ext cx="1813892" cy="1049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Statement of opinion</a:t>
          </a:r>
        </a:p>
      </dsp:txBody>
      <dsp:txXfrm>
        <a:off x="1443" y="575404"/>
        <a:ext cx="1813892" cy="699662"/>
      </dsp:txXfrm>
    </dsp:sp>
    <dsp:sp modelId="{6D914B5C-678B-4339-8FFB-9D51CFFB81C9}">
      <dsp:nvSpPr>
        <dsp:cNvPr id="0" name=""/>
        <dsp:cNvSpPr/>
      </dsp:nvSpPr>
      <dsp:spPr>
        <a:xfrm>
          <a:off x="372963" y="1275066"/>
          <a:ext cx="1813892" cy="249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 think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my opinion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 believe …</a:t>
          </a:r>
        </a:p>
      </dsp:txBody>
      <dsp:txXfrm>
        <a:off x="426090" y="1328193"/>
        <a:ext cx="1707638" cy="2392564"/>
      </dsp:txXfrm>
    </dsp:sp>
    <dsp:sp modelId="{8FA6F190-4880-409E-8FB5-7B3328B00396}">
      <dsp:nvSpPr>
        <dsp:cNvPr id="0" name=""/>
        <dsp:cNvSpPr/>
      </dsp:nvSpPr>
      <dsp:spPr>
        <a:xfrm>
          <a:off x="2090315" y="699432"/>
          <a:ext cx="582956" cy="45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0315" y="789753"/>
        <a:ext cx="447474" cy="270964"/>
      </dsp:txXfrm>
    </dsp:sp>
    <dsp:sp modelId="{87821F8E-D5DD-4205-83B4-3B21B0813A67}">
      <dsp:nvSpPr>
        <dsp:cNvPr id="0" name=""/>
        <dsp:cNvSpPr/>
      </dsp:nvSpPr>
      <dsp:spPr>
        <a:xfrm>
          <a:off x="2915253" y="575404"/>
          <a:ext cx="1813892" cy="1049493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Supporting argument(s)</a:t>
          </a:r>
        </a:p>
      </dsp:txBody>
      <dsp:txXfrm>
        <a:off x="2915253" y="575404"/>
        <a:ext cx="1813892" cy="699662"/>
      </dsp:txXfrm>
    </dsp:sp>
    <dsp:sp modelId="{D3A84E8E-93FD-4A05-A42D-B6F8A516205F}">
      <dsp:nvSpPr>
        <dsp:cNvPr id="0" name=""/>
        <dsp:cNvSpPr/>
      </dsp:nvSpPr>
      <dsp:spPr>
        <a:xfrm>
          <a:off x="3286773" y="1275066"/>
          <a:ext cx="1813892" cy="249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First of all,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Another reason is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addition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Finally</a:t>
          </a:r>
        </a:p>
      </dsp:txBody>
      <dsp:txXfrm>
        <a:off x="3339900" y="1328193"/>
        <a:ext cx="1707638" cy="2392564"/>
      </dsp:txXfrm>
    </dsp:sp>
    <dsp:sp modelId="{E0E2554E-DDC3-4F5B-A7E3-78D321A3113C}">
      <dsp:nvSpPr>
        <dsp:cNvPr id="0" name=""/>
        <dsp:cNvSpPr/>
      </dsp:nvSpPr>
      <dsp:spPr>
        <a:xfrm>
          <a:off x="5004125" y="699432"/>
          <a:ext cx="582956" cy="45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04125" y="789753"/>
        <a:ext cx="447474" cy="270964"/>
      </dsp:txXfrm>
    </dsp:sp>
    <dsp:sp modelId="{B24F7F54-8A4A-4D85-AB4F-8332C849A05B}">
      <dsp:nvSpPr>
        <dsp:cNvPr id="0" name=""/>
        <dsp:cNvSpPr/>
      </dsp:nvSpPr>
      <dsp:spPr>
        <a:xfrm>
          <a:off x="5829063" y="575404"/>
          <a:ext cx="1813892" cy="1049493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Brief explanation</a:t>
          </a:r>
        </a:p>
      </dsp:txBody>
      <dsp:txXfrm>
        <a:off x="5829063" y="575404"/>
        <a:ext cx="1813892" cy="699662"/>
      </dsp:txXfrm>
    </dsp:sp>
    <dsp:sp modelId="{D77C175F-4760-4C93-B9FB-30B82031874B}">
      <dsp:nvSpPr>
        <dsp:cNvPr id="0" name=""/>
        <dsp:cNvSpPr/>
      </dsp:nvSpPr>
      <dsp:spPr>
        <a:xfrm>
          <a:off x="6200584" y="1275066"/>
          <a:ext cx="1813892" cy="249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example, ..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is because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Let’s compare it with/to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6253711" y="1328193"/>
        <a:ext cx="1707638" cy="2392564"/>
      </dsp:txXfrm>
    </dsp:sp>
    <dsp:sp modelId="{A598030A-FD84-447E-B5D7-E157991E40E7}">
      <dsp:nvSpPr>
        <dsp:cNvPr id="0" name=""/>
        <dsp:cNvSpPr/>
      </dsp:nvSpPr>
      <dsp:spPr>
        <a:xfrm>
          <a:off x="7917935" y="699432"/>
          <a:ext cx="582956" cy="451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917935" y="789753"/>
        <a:ext cx="447474" cy="270964"/>
      </dsp:txXfrm>
    </dsp:sp>
    <dsp:sp modelId="{1A7D168A-9AB5-44D0-8722-6A4C1B8F6C9D}">
      <dsp:nvSpPr>
        <dsp:cNvPr id="0" name=""/>
        <dsp:cNvSpPr/>
      </dsp:nvSpPr>
      <dsp:spPr>
        <a:xfrm>
          <a:off x="8742874" y="575404"/>
          <a:ext cx="1813892" cy="104949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Conclusion</a:t>
          </a:r>
        </a:p>
      </dsp:txBody>
      <dsp:txXfrm>
        <a:off x="8742874" y="575404"/>
        <a:ext cx="1813892" cy="699662"/>
      </dsp:txXfrm>
    </dsp:sp>
    <dsp:sp modelId="{9DA8A1C6-1C45-4C2F-8F04-A9DDFB21B772}">
      <dsp:nvSpPr>
        <dsp:cNvPr id="0" name=""/>
        <dsp:cNvSpPr/>
      </dsp:nvSpPr>
      <dsp:spPr>
        <a:xfrm>
          <a:off x="9114394" y="1275066"/>
          <a:ext cx="1813892" cy="249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800" kern="1200"/>
            <a:t>In conclusion,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800" kern="1200"/>
            <a:t>Therefore, ….</a:t>
          </a:r>
        </a:p>
      </dsp:txBody>
      <dsp:txXfrm>
        <a:off x="9167521" y="1328193"/>
        <a:ext cx="1707638" cy="239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00CE-50AF-4F3B-82BA-76B5898CA381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736AC-61C0-4141-AF07-B51DA08B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explained.org/compare-to-or-compare-with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with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to juxtapose two or more things with each other, looking at similarities and differences.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used when likening two things together.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(Source: </a:t>
            </a:r>
            <a:r>
              <a:rPr lang="en-US" dirty="0">
                <a:hlinkClick r:id="rId3"/>
              </a:rPr>
              <a:t>https://writingexplained.org/compare-to-or-compare-with</a:t>
            </a:r>
            <a:r>
              <a:rPr lang="en-US" dirty="0"/>
              <a:t>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736AC-61C0-4141-AF07-B51DA08B22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B45-6C3C-41FB-B8FA-ED212C748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212C6-2ACE-4330-89A5-07BEBB9DF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6D36-1391-45A0-9C32-1F91F83A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04266-951D-4894-BD7F-3FCE059B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E7DD-2BC0-4AC9-A350-05230EBB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B46D-02B5-422B-8428-8BB2CF72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E3349-13A8-4768-8138-4F47CAA24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E577-DED6-4292-A665-50CDCED1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D44C-127C-4D9E-A564-8B855D9C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76D37-2405-4CA5-B994-CA012332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6E9E4-4E87-4F9E-ACBB-AB926D827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B2E3A-0B90-4D6B-8C85-9348092F5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A13A-5043-416E-ACFD-5541674F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39832-6FF0-4544-8280-188CBAD1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0A15-3273-4020-BB73-4E625312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F565-9412-4AEC-9F71-CC572DA5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87A2-F3D4-4683-8064-545DE6BA0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7D295-AC06-4D29-89AB-467C2040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68149-CA7A-46F4-8A77-5788C2BE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E11E0-407F-48B4-A6A5-33AB222E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44AE-9E94-40EB-B6E2-2E7019E5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6F26-126C-4832-ABD5-2D6F7E78B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E99C-E5F7-4667-8AC5-618EB347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A95C1-9E38-4F95-9527-4504BC61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192F9-0729-46B3-B72C-7A9FA241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9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6619-69BE-4DD2-BF2D-26B41CF2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7FAC6-D58E-45E5-9628-9B8BA9D43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D471E-681D-41AB-841A-D24CAB1EC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20A87-3E37-455D-B177-594E6E73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B15EF-7C38-4AC7-97FE-A645C12C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40E4-6014-40BC-8BDC-CD037287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F8B1-9A7D-4EF5-8FA6-AF1D7C9D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9C6E5-3628-4CD9-9A74-BE09DD06A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69C8B-704A-42B6-864D-272FB8ACF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588BD-C42C-4C37-887A-1CC312366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4F15A-01AD-420F-822C-FA584661D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9F197-87C7-4DCA-A85E-AE03A82B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82C37-06AF-49BC-B2EC-1EEAA74A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E7AA1-AA5B-40FC-B144-19B69E4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BDFC-344B-4845-9D40-DC0323C2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48DBA-3591-45BF-8C52-12E228A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7EFF5-FBAE-4353-971C-8B7A01F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E6929-5125-4E92-8ADB-CB5214BA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E193B-F83E-4D42-BA7B-F77B9DD6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5FD63-BA03-44FB-9801-3A74880B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7FDF1-11E6-4BDD-AAF8-237F29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4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5F88-5E1E-45DC-9394-59D57259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5E6-D480-4899-81EA-EE1EAF8A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F85ED-EAEB-4406-B837-D0E42FE83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DE37-E258-4F69-ADAA-4D9F2930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0258D-EFE0-424F-867C-878FB4C6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A7421-BFF8-4710-BC4B-4A7D1145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28BF-41B7-41B5-8C32-9EAE3462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21F38-3E12-4B63-8965-6D7764322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A7A71-4910-44A1-837A-378912C87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22CEB-2DF0-4175-9A96-C613B8C9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01703-8B01-4264-8D36-8716B696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68086-3FED-456A-AF32-2CECF002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C16AC-2598-457B-AABE-2A40391A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1EF1-8D28-4990-BE9E-329F0601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3C77C-72E0-494B-A311-596C4B803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E30F-9028-4C5E-BCAB-5460306A849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9842E-9753-45C2-883F-2A3FD1B85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078D7-08B1-4F4B-B446-B3DF8CA91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20A6-9B86-4F58-A57F-209BE4E4D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63500-CD3C-4F8D-8224-178F2728F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7" r="15139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9658E-4B88-47ED-92EB-33132A3D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Good afternoon!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37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0C76E-5673-4333-B5C9-6CAAACF4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Where is it?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DAE2BA-0EDB-4C48-BCCB-8D31086B5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7" r="23723" b="-2"/>
          <a:stretch/>
        </p:blipFill>
        <p:spPr>
          <a:xfrm>
            <a:off x="509517" y="576072"/>
            <a:ext cx="6086155" cy="552297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8980-6CA3-4285-ABBB-47D3F9E9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/>
              <a:t>Who are they? </a:t>
            </a:r>
            <a:br>
              <a:rPr lang="en-US" sz="4000" dirty="0"/>
            </a:br>
            <a:r>
              <a:rPr lang="en-US" sz="4000" dirty="0"/>
              <a:t>What is the similarity of these people?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01F52-6E4C-4417-955E-D30E4768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4" y="476573"/>
            <a:ext cx="3019932" cy="3774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30A5C-18EF-430A-B5EB-68F82872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06" y="476573"/>
            <a:ext cx="2831187" cy="3774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3B2B2-EA82-4C3D-A92A-D02B4864D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262" y="476573"/>
            <a:ext cx="3048244" cy="37749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0E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579C5-F473-4E7D-BB58-8511EDF6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Dream city </a:t>
            </a:r>
            <a:r>
              <a:rPr lang="en-US" sz="3700" dirty="0"/>
              <a:t>to live in Indonesia other than Jakarta and Surabaya?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BC36DA7-EA5A-41E3-A77B-8EDEBB7EB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4" r="4534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p of Indonesia">
            <a:extLst>
              <a:ext uri="{FF2B5EF4-FFF2-40B4-BE49-F238E27FC236}">
                <a16:creationId xmlns:a16="http://schemas.microsoft.com/office/drawing/2014/main" id="{3C5C89FA-EDCA-4B9B-BA9E-A80CE2E8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06" y="365760"/>
            <a:ext cx="11541474" cy="46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2DBAF-59B2-4D47-A820-763937083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40" y="5444835"/>
            <a:ext cx="9095651" cy="830231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rgbClr val="000000"/>
                </a:solidFill>
              </a:rPr>
              <a:t>Best city to live in Indonesia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AC5BD1-5C88-4A3A-ACF2-77186A05F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40" y="6275067"/>
            <a:ext cx="9095651" cy="347473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CA66-E2D0-4425-8F6F-D50A455B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arguments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7C0EFB-4744-4846-88BB-86E099253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337655"/>
              </p:ext>
            </p:extLst>
          </p:nvPr>
        </p:nvGraphicFramePr>
        <p:xfrm>
          <a:off x="838200" y="1789043"/>
          <a:ext cx="10929730" cy="43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72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48577-D597-46E0-8753-CB8378AFF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5" t="9091" r="185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1A7AB-176C-4705-BFEA-E083BB4D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We can be in a helpless situation, but with God we can remain hopeful.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Helplessness is a situation.</a:t>
            </a:r>
            <a:br>
              <a:rPr lang="en-US" sz="2600" dirty="0"/>
            </a:br>
            <a:r>
              <a:rPr lang="en-US" sz="2600" dirty="0"/>
              <a:t>Hopefulness is a decision.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4D3CF-1B8A-48D6-BDEB-655BE6824BA8}"/>
              </a:ext>
            </a:extLst>
          </p:cNvPr>
          <p:cNvSpPr/>
          <p:nvPr/>
        </p:nvSpPr>
        <p:spPr>
          <a:xfrm>
            <a:off x="350520" y="4818431"/>
            <a:ext cx="37033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My flesh and my heart may fail,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but God is the strength of my heart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and my portion forever. </a:t>
            </a:r>
          </a:p>
          <a:p>
            <a:pPr algn="r"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(Psalm 73: 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898FE-7E66-49FC-900B-3A3D3B8F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2" t="9091" r="1272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7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6B526-F03E-4343-9061-63B89B30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7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0D65E1-67BB-4CB3-86D8-4A59834A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Where is it?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40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icon of medan">
            <a:extLst>
              <a:ext uri="{FF2B5EF4-FFF2-40B4-BE49-F238E27FC236}">
                <a16:creationId xmlns:a16="http://schemas.microsoft.com/office/drawing/2014/main" id="{BE8BDD3F-B4E3-4A36-B7A4-3F8426E8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9104"/>
          <a:stretch/>
        </p:blipFill>
        <p:spPr bwMode="auto">
          <a:xfrm>
            <a:off x="509517" y="576072"/>
            <a:ext cx="669256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0D65E1-67BB-4CB3-86D8-4A59834A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359265"/>
            <a:ext cx="4583761" cy="2087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/>
              <a:t>Masjid Raya Al-</a:t>
            </a:r>
            <a:r>
              <a:rPr lang="en-US" sz="4100" dirty="0" err="1"/>
              <a:t>mashun</a:t>
            </a:r>
            <a:r>
              <a:rPr lang="en-US" sz="4100" dirty="0"/>
              <a:t>, MEDAN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1E370F4-6FE2-45A6-AC8E-CCB1A8AE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871" y="3565331"/>
            <a:ext cx="5072602" cy="316847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026" name="Picture 2" descr="Image result for icon of medan">
            <a:extLst>
              <a:ext uri="{FF2B5EF4-FFF2-40B4-BE49-F238E27FC236}">
                <a16:creationId xmlns:a16="http://schemas.microsoft.com/office/drawing/2014/main" id="{BE8BDD3F-B4E3-4A36-B7A4-3F8426E8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4340"/>
          <a:stretch/>
        </p:blipFill>
        <p:spPr bwMode="auto">
          <a:xfrm>
            <a:off x="5333201" y="1851681"/>
            <a:ext cx="5125526" cy="48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E2882-E53A-49D1-8165-39F7B839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about this building? Where is it?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01FC203-C73B-4766-B77D-C30CDA89A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6" r="1" b="1"/>
          <a:stretch/>
        </p:blipFill>
        <p:spPr bwMode="auto">
          <a:xfrm>
            <a:off x="509517" y="576072"/>
            <a:ext cx="669256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6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4E2882-E53A-49D1-8165-39F7B839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359265"/>
            <a:ext cx="4583761" cy="2087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Gedung Sate, BANDUNG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1E370F4-6FE2-45A6-AC8E-CCB1A8AE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871" y="3565331"/>
            <a:ext cx="5072602" cy="316847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01FC203-C73B-4766-B77D-C30CDA89A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r="-1" b="-1"/>
          <a:stretch/>
        </p:blipFill>
        <p:spPr bwMode="auto">
          <a:xfrm>
            <a:off x="5333201" y="1851681"/>
            <a:ext cx="5125526" cy="48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7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8D8A4-2EBD-45C0-9A8E-2ECE3A65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Where is it?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474D5C-0FF8-4FA5-BF5B-BE653DE4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6" r="9982" b="2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68D8A4-2EBD-45C0-9A8E-2ECE3A65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359265"/>
            <a:ext cx="4583761" cy="20871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 err="1"/>
              <a:t>Maha</a:t>
            </a:r>
            <a:r>
              <a:rPr lang="en-US" sz="4800" dirty="0"/>
              <a:t> Vihara Duta </a:t>
            </a:r>
            <a:r>
              <a:rPr lang="en-US" sz="4800" dirty="0" err="1"/>
              <a:t>Maitreya</a:t>
            </a:r>
            <a:r>
              <a:rPr lang="en-US" sz="4800" dirty="0"/>
              <a:t> Buddhist temple, BATAM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1E370F4-6FE2-45A6-AC8E-CCB1A8AE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871" y="3565331"/>
            <a:ext cx="5072602" cy="316847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74D5C-0FF8-4FA5-BF5B-BE653DE4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1" r="15439" b="2"/>
          <a:stretch/>
        </p:blipFill>
        <p:spPr>
          <a:xfrm>
            <a:off x="5333201" y="1851681"/>
            <a:ext cx="5125526" cy="4872699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516FF32-148B-4F5C-B769-D71D22C4B53C}"/>
              </a:ext>
            </a:extLst>
          </p:cNvPr>
          <p:cNvSpPr/>
          <p:nvPr/>
        </p:nvSpPr>
        <p:spPr>
          <a:xfrm>
            <a:off x="664919" y="3810991"/>
            <a:ext cx="335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of the largest Buddhist temples in Southeast Asia, </a:t>
            </a:r>
            <a:r>
              <a:rPr lang="en-US" dirty="0" err="1"/>
              <a:t>Maha</a:t>
            </a:r>
            <a:r>
              <a:rPr lang="en-US" dirty="0"/>
              <a:t> Vihara Duta </a:t>
            </a:r>
            <a:r>
              <a:rPr lang="en-US" dirty="0" err="1"/>
              <a:t>Maitreya</a:t>
            </a:r>
            <a:r>
              <a:rPr lang="en-US" dirty="0"/>
              <a:t> is also known as the Laughing Buddha Temple. </a:t>
            </a:r>
          </a:p>
        </p:txBody>
      </p:sp>
    </p:spTree>
    <p:extLst>
      <p:ext uri="{BB962C8B-B14F-4D97-AF65-F5344CB8AC3E}">
        <p14:creationId xmlns:p14="http://schemas.microsoft.com/office/powerpoint/2010/main" val="111406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BA66-31A3-4F32-A65A-631EEB74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256" y="1122363"/>
            <a:ext cx="3834384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Where is it?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Image result for GARUDA WISNU KENCANA BALI">
            <a:extLst>
              <a:ext uri="{FF2B5EF4-FFF2-40B4-BE49-F238E27FC236}">
                <a16:creationId xmlns:a16="http://schemas.microsoft.com/office/drawing/2014/main" id="{4E60BD4F-FA41-48F5-9532-BCB80ED12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r="18802" b="1"/>
          <a:stretch/>
        </p:blipFill>
        <p:spPr bwMode="auto">
          <a:xfrm>
            <a:off x="509517" y="576072"/>
            <a:ext cx="669256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C0BA66-31A3-4F32-A65A-631EEB74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359265"/>
            <a:ext cx="4583761" cy="2087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Garuda </a:t>
            </a:r>
            <a:r>
              <a:rPr lang="en-US" sz="4800"/>
              <a:t>Wisnu</a:t>
            </a:r>
            <a:r>
              <a:rPr lang="en-US" sz="4800" dirty="0"/>
              <a:t> </a:t>
            </a:r>
            <a:r>
              <a:rPr lang="en-US" sz="4800"/>
              <a:t>Kencana</a:t>
            </a:r>
            <a:r>
              <a:rPr lang="en-US" sz="4800" dirty="0"/>
              <a:t>, Denpasar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0" y="1141470"/>
            <a:ext cx="4413319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1E370F4-6FE2-45A6-AC8E-CCB1A8AE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871" y="3565331"/>
            <a:ext cx="5072602" cy="316847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4098" name="Picture 2" descr="Image result for GARUDA WISNU KENCANA BALI">
            <a:extLst>
              <a:ext uri="{FF2B5EF4-FFF2-40B4-BE49-F238E27FC236}">
                <a16:creationId xmlns:a16="http://schemas.microsoft.com/office/drawing/2014/main" id="{4E60BD4F-FA41-48F5-9532-BCB80ED12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r="23578" b="1"/>
          <a:stretch/>
        </p:blipFill>
        <p:spPr bwMode="auto">
          <a:xfrm>
            <a:off x="5333201" y="1851681"/>
            <a:ext cx="5125526" cy="48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4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Helvetica Neue</vt:lpstr>
      <vt:lpstr>Symbol</vt:lpstr>
      <vt:lpstr>Office Theme</vt:lpstr>
      <vt:lpstr>Good afternoon!</vt:lpstr>
      <vt:lpstr>Where is it?</vt:lpstr>
      <vt:lpstr>Masjid Raya Al-mashun, MEDAN</vt:lpstr>
      <vt:lpstr>What about this building? Where is it?</vt:lpstr>
      <vt:lpstr>Gedung Sate, BANDUNG</vt:lpstr>
      <vt:lpstr>Where is it?</vt:lpstr>
      <vt:lpstr>Maha Vihara Duta Maitreya Buddhist temple, BATAM</vt:lpstr>
      <vt:lpstr>Where is it?</vt:lpstr>
      <vt:lpstr>Garuda Wisnu Kencana, Denpasar</vt:lpstr>
      <vt:lpstr>Where is it?</vt:lpstr>
      <vt:lpstr>Who are they?  What is the similarity of these people?</vt:lpstr>
      <vt:lpstr>Dream city to live in Indonesia other than Jakarta and Surabaya?</vt:lpstr>
      <vt:lpstr>Best city to live in Indonesia</vt:lpstr>
      <vt:lpstr>Building your arguments</vt:lpstr>
      <vt:lpstr>We can be in a helpless situation, but with God we can remain hopeful.  Helplessness is a situation. Hopefulness is a decision.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afternoon!</dc:title>
  <dc:creator>Sandra Sembel</dc:creator>
  <cp:lastModifiedBy>Sandra Sembel</cp:lastModifiedBy>
  <cp:revision>1</cp:revision>
  <dcterms:created xsi:type="dcterms:W3CDTF">2020-03-12T07:30:37Z</dcterms:created>
  <dcterms:modified xsi:type="dcterms:W3CDTF">2020-03-12T07:33:08Z</dcterms:modified>
</cp:coreProperties>
</file>