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2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Asking for and Giving Advice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2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would you do?</a:t>
            </a:r>
            <a:endParaRPr lang="en-US" dirty="0"/>
          </a:p>
        </p:txBody>
      </p:sp>
      <p:pic>
        <p:nvPicPr>
          <p:cNvPr id="1026" name="Picture 2" descr="Image result for what should I do?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390" y="3327109"/>
            <a:ext cx="69913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3390" y="901521"/>
            <a:ext cx="69913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If you have a problem that you cannot handle by yourself, what would you do?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69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Watching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Video and write down the expressions that the people use to ask for and give advice:.</a:t>
            </a:r>
          </a:p>
          <a:p>
            <a:r>
              <a:rPr lang="en-US" dirty="0" smtClean="0"/>
              <a:t>Student A: Pay attention to and Write the expressions of ASKING FOR ADVICE</a:t>
            </a:r>
          </a:p>
          <a:p>
            <a:r>
              <a:rPr lang="en-US" smtClean="0"/>
              <a:t>Student B</a:t>
            </a:r>
            <a:r>
              <a:rPr lang="en-US" dirty="0" smtClean="0"/>
              <a:t>: Pay attention to and Write the expressions of GIVING ADVICE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69268" y="1454169"/>
            <a:ext cx="7013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https://www.youtube.com/watch?v=EoGjfLIxZ-s</a:t>
            </a:r>
          </a:p>
        </p:txBody>
      </p:sp>
    </p:spTree>
    <p:extLst>
      <p:ext uri="{BB962C8B-B14F-4D97-AF65-F5344CB8AC3E}">
        <p14:creationId xmlns:p14="http://schemas.microsoft.com/office/powerpoint/2010/main" val="13108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for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 cannot concentrate fully in class.</a:t>
            </a:r>
          </a:p>
          <a:p>
            <a:r>
              <a:rPr lang="en-US" sz="2800" dirty="0" smtClean="0"/>
              <a:t>What should I do?</a:t>
            </a:r>
            <a:endParaRPr lang="en-US" sz="2800" dirty="0"/>
          </a:p>
          <a:p>
            <a:r>
              <a:rPr lang="en-US" sz="2800" dirty="0"/>
              <a:t>What do you advise me to do?</a:t>
            </a:r>
          </a:p>
          <a:p>
            <a:r>
              <a:rPr lang="en-US" sz="2800" dirty="0" smtClean="0"/>
              <a:t>What </a:t>
            </a:r>
            <a:r>
              <a:rPr lang="en-US" sz="2800" dirty="0" smtClean="0"/>
              <a:t>do you think I should do?</a:t>
            </a:r>
            <a:endParaRPr lang="en-US" sz="2800" dirty="0"/>
          </a:p>
          <a:p>
            <a:r>
              <a:rPr lang="en-US" sz="2800" dirty="0"/>
              <a:t>What's your advice?</a:t>
            </a:r>
          </a:p>
          <a:p>
            <a:r>
              <a:rPr lang="en-US" sz="2800" dirty="0"/>
              <a:t>If you were me what would you do?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233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If I were you, </a:t>
            </a:r>
            <a:r>
              <a:rPr lang="en-US" sz="2800" dirty="0"/>
              <a:t>I would go to the dentist.</a:t>
            </a:r>
          </a:p>
          <a:p>
            <a:r>
              <a:rPr lang="en-US" sz="2800" b="1" dirty="0"/>
              <a:t>Why don't you </a:t>
            </a:r>
            <a:r>
              <a:rPr lang="en-US" sz="2800" dirty="0"/>
              <a:t>go to the dentist?</a:t>
            </a:r>
          </a:p>
          <a:p>
            <a:r>
              <a:rPr lang="en-US" sz="2800" b="1" dirty="0"/>
              <a:t>You'd better </a:t>
            </a:r>
            <a:r>
              <a:rPr lang="en-US" sz="2800" dirty="0"/>
              <a:t>brush your teeth regularly.</a:t>
            </a:r>
          </a:p>
          <a:p>
            <a:r>
              <a:rPr lang="en-US" sz="2800" b="1" dirty="0"/>
              <a:t>You ought to/should </a:t>
            </a:r>
            <a:r>
              <a:rPr lang="en-US" sz="2800" dirty="0"/>
              <a:t>avoid eating sweets.</a:t>
            </a:r>
          </a:p>
          <a:p>
            <a:r>
              <a:rPr lang="en-US" sz="2800" b="1" dirty="0" smtClean="0"/>
              <a:t>It </a:t>
            </a:r>
            <a:r>
              <a:rPr lang="en-US" sz="2800" b="1" dirty="0"/>
              <a:t>might be a good idea to </a:t>
            </a:r>
            <a:r>
              <a:rPr lang="en-US" sz="2800" dirty="0"/>
              <a:t>brush your teeth on a regular basis.</a:t>
            </a:r>
          </a:p>
          <a:p>
            <a:r>
              <a:rPr lang="en-US" sz="2800" b="1" dirty="0"/>
              <a:t>I </a:t>
            </a:r>
            <a:r>
              <a:rPr lang="en-US" sz="2800" b="1" dirty="0" smtClean="0"/>
              <a:t>suggest you </a:t>
            </a:r>
            <a:r>
              <a:rPr lang="en-US" sz="2800" b="1" dirty="0"/>
              <a:t>to </a:t>
            </a:r>
            <a:r>
              <a:rPr lang="en-US" sz="2800" dirty="0"/>
              <a:t>brush your teeth on a regular basis.</a:t>
            </a:r>
          </a:p>
          <a:p>
            <a:r>
              <a:rPr lang="en-US" sz="2800" b="1" dirty="0"/>
              <a:t>Have you thought about </a:t>
            </a:r>
            <a:r>
              <a:rPr lang="en-US" sz="2800" dirty="0"/>
              <a:t>seeing a </a:t>
            </a:r>
            <a:r>
              <a:rPr lang="en-US" sz="2800" dirty="0" smtClean="0"/>
              <a:t>dentist?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86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2572400"/>
          </a:xfrm>
        </p:spPr>
        <p:txBody>
          <a:bodyPr/>
          <a:lstStyle/>
          <a:p>
            <a:r>
              <a:rPr lang="en-US" dirty="0" smtClean="0"/>
              <a:t>Model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0479" y="708338"/>
            <a:ext cx="8216721" cy="6001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Tom: </a:t>
            </a:r>
            <a:r>
              <a:rPr lang="en-US" sz="2400" dirty="0"/>
              <a:t>Hi </a:t>
            </a:r>
            <a:r>
              <a:rPr lang="en-US" sz="2400" dirty="0" err="1" smtClean="0"/>
              <a:t>Audy</a:t>
            </a:r>
            <a:r>
              <a:rPr lang="en-US" sz="2400" dirty="0" smtClean="0"/>
              <a:t>, </a:t>
            </a:r>
            <a:r>
              <a:rPr lang="en-US" sz="2400" b="1" dirty="0"/>
              <a:t>You look worried. What's the matter?</a:t>
            </a:r>
            <a:br>
              <a:rPr lang="en-US" sz="2400" b="1" dirty="0"/>
            </a:br>
            <a:r>
              <a:rPr lang="en-US" sz="2400" dirty="0" err="1" smtClean="0"/>
              <a:t>Audy</a:t>
            </a:r>
            <a:r>
              <a:rPr lang="en-US" sz="2400" dirty="0"/>
              <a:t>  : </a:t>
            </a:r>
            <a:r>
              <a:rPr lang="en-US" sz="2400" dirty="0" err="1"/>
              <a:t>Er</a:t>
            </a:r>
            <a:r>
              <a:rPr lang="en-US" sz="2400" dirty="0"/>
              <a:t>.. it's nothing.  </a:t>
            </a:r>
            <a:br>
              <a:rPr lang="en-US" sz="2400" dirty="0"/>
            </a:br>
            <a:r>
              <a:rPr lang="en-US" sz="2400" dirty="0"/>
              <a:t>Tom </a:t>
            </a:r>
            <a:r>
              <a:rPr lang="en-US" sz="2400" dirty="0" smtClean="0"/>
              <a:t>: </a:t>
            </a:r>
            <a:r>
              <a:rPr lang="en-US" sz="2400" dirty="0"/>
              <a:t>Is it </a:t>
            </a:r>
            <a:r>
              <a:rPr lang="en-US" sz="2400" dirty="0" smtClean="0"/>
              <a:t>about the exam tomorrow</a:t>
            </a:r>
            <a:r>
              <a:rPr lang="en-US" sz="2400" dirty="0"/>
              <a:t>? </a:t>
            </a:r>
            <a:r>
              <a:rPr lang="en-US" sz="2400" b="1" dirty="0"/>
              <a:t>You shouldn't worry</a:t>
            </a:r>
            <a:r>
              <a:rPr lang="en-US" sz="2400" dirty="0"/>
              <a:t>. You'll </a:t>
            </a:r>
            <a:r>
              <a:rPr lang="en-US" sz="2400" dirty="0" smtClean="0"/>
              <a:t>pass it.</a:t>
            </a:r>
            <a:r>
              <a:rPr lang="en-US" sz="2400" dirty="0"/>
              <a:t>  </a:t>
            </a:r>
            <a:br>
              <a:rPr lang="en-US" sz="2400" dirty="0"/>
            </a:br>
            <a:r>
              <a:rPr lang="en-US" sz="2400" dirty="0" err="1"/>
              <a:t>Audy</a:t>
            </a:r>
            <a:r>
              <a:rPr lang="en-US" sz="2400" dirty="0"/>
              <a:t>   : I know. </a:t>
            </a:r>
            <a:r>
              <a:rPr lang="en-US" sz="2400" dirty="0" smtClean="0"/>
              <a:t>I have prepared well for it.</a:t>
            </a:r>
          </a:p>
          <a:p>
            <a:pPr marL="0" indent="0">
              <a:buNone/>
            </a:pPr>
            <a:r>
              <a:rPr lang="en-US" sz="2400" dirty="0" smtClean="0"/>
              <a:t>Tom: Ok. Then. What is it, then? </a:t>
            </a:r>
            <a:r>
              <a:rPr lang="en-US" sz="2400" b="1" dirty="0" smtClean="0"/>
              <a:t>What </a:t>
            </a:r>
            <a:r>
              <a:rPr lang="en-US" sz="2400" b="1" dirty="0"/>
              <a:t>are you worried about? 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Audy</a:t>
            </a:r>
            <a:r>
              <a:rPr lang="en-US" sz="2400" dirty="0"/>
              <a:t>   </a:t>
            </a:r>
            <a:r>
              <a:rPr lang="en-US" sz="2400" dirty="0" smtClean="0"/>
              <a:t>: It's </a:t>
            </a:r>
            <a:r>
              <a:rPr lang="en-US" sz="2400" dirty="0"/>
              <a:t>Mark. I think he has started smoking. I was talking to him yesterday about this topic and he </a:t>
            </a:r>
            <a:r>
              <a:rPr lang="en-US" sz="2400" dirty="0" smtClean="0"/>
              <a:t>told </a:t>
            </a:r>
            <a:r>
              <a:rPr lang="en-US" sz="2400" dirty="0"/>
              <a:t>me that he isn't smoking.  </a:t>
            </a:r>
            <a:br>
              <a:rPr lang="en-US" sz="2400" dirty="0"/>
            </a:br>
            <a:r>
              <a:rPr lang="en-US" sz="2400" dirty="0"/>
              <a:t>Tom </a:t>
            </a:r>
            <a:r>
              <a:rPr lang="en-US" sz="2400" dirty="0" smtClean="0"/>
              <a:t>: </a:t>
            </a:r>
            <a:r>
              <a:rPr lang="en-US" sz="2400" dirty="0"/>
              <a:t>That's serious. What are you going to do?  </a:t>
            </a:r>
            <a:br>
              <a:rPr lang="en-US" sz="2400" dirty="0"/>
            </a:br>
            <a:r>
              <a:rPr lang="en-US" sz="2400" dirty="0" err="1"/>
              <a:t>Audy</a:t>
            </a:r>
            <a:r>
              <a:rPr lang="en-US" sz="2400" dirty="0"/>
              <a:t> </a:t>
            </a:r>
            <a:r>
              <a:rPr lang="en-US" sz="2400" dirty="0" smtClean="0"/>
              <a:t>: </a:t>
            </a:r>
            <a:r>
              <a:rPr lang="en-US" sz="2400" dirty="0"/>
              <a:t>I'm not sure. I should tell someone. </a:t>
            </a:r>
            <a:r>
              <a:rPr lang="en-US" sz="2400" b="1" dirty="0"/>
              <a:t>What do you think I should do? 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Tom </a:t>
            </a:r>
            <a:r>
              <a:rPr lang="en-US" sz="2400" dirty="0" smtClean="0"/>
              <a:t>: </a:t>
            </a:r>
            <a:r>
              <a:rPr lang="en-US" sz="2400" b="1" dirty="0"/>
              <a:t>If I were you</a:t>
            </a:r>
            <a:r>
              <a:rPr lang="en-US" sz="2400" dirty="0"/>
              <a:t>, I'd speak to his older sister. She's really friendly.  </a:t>
            </a:r>
            <a:br>
              <a:rPr lang="en-US" sz="2400" dirty="0"/>
            </a:br>
            <a:r>
              <a:rPr lang="en-US" sz="2400" dirty="0" err="1"/>
              <a:t>Audy</a:t>
            </a:r>
            <a:r>
              <a:rPr lang="en-US" sz="2400" dirty="0"/>
              <a:t>   : I've never met her. Can you come with me?  </a:t>
            </a:r>
            <a:br>
              <a:rPr lang="en-US" sz="2400" dirty="0"/>
            </a:br>
            <a:r>
              <a:rPr lang="en-US" sz="2400" dirty="0"/>
              <a:t>Tom </a:t>
            </a:r>
            <a:r>
              <a:rPr lang="en-US" sz="2400" dirty="0" smtClean="0"/>
              <a:t>: </a:t>
            </a:r>
            <a:r>
              <a:rPr lang="en-US" sz="2400" dirty="0"/>
              <a:t>Yes, of course. Let's go and find her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Audy</a:t>
            </a:r>
            <a:r>
              <a:rPr lang="en-US" sz="2400" dirty="0"/>
              <a:t> </a:t>
            </a:r>
            <a:r>
              <a:rPr lang="en-US" sz="2400" dirty="0" smtClean="0"/>
              <a:t>: Ok. Let’s go. Thank you.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0324" y="2833352"/>
            <a:ext cx="28526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Read the dialog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The teacher reads, you repeat after the teacher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Group A read as Tom, Group B read as </a:t>
            </a:r>
            <a:r>
              <a:rPr lang="en-US" sz="2000" smtClean="0"/>
              <a:t>Audy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Student A reads as Tom,  Student B reads as </a:t>
            </a:r>
            <a:r>
              <a:rPr lang="en-US" sz="2000" dirty="0" err="1" smtClean="0"/>
              <a:t>Audy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30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Play: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Now, try this with your partner. Choose one situation.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 miss my family. I feel sad. </a:t>
            </a:r>
            <a:r>
              <a:rPr lang="en-US" sz="2800" dirty="0"/>
              <a:t>What should I do</a:t>
            </a:r>
            <a:r>
              <a:rPr lang="en-US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 am always </a:t>
            </a:r>
            <a:r>
              <a:rPr lang="en-US" sz="2800" dirty="0" smtClean="0"/>
              <a:t>late to class. What do you think I should </a:t>
            </a:r>
            <a:r>
              <a:rPr lang="en-US" sz="2800" dirty="0"/>
              <a:t>do</a:t>
            </a:r>
            <a:r>
              <a:rPr lang="en-US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My </a:t>
            </a:r>
            <a:r>
              <a:rPr lang="en-US" sz="2800" dirty="0" smtClean="0"/>
              <a:t>girlfriend/boyfriend </a:t>
            </a:r>
            <a:r>
              <a:rPr lang="en-US" sz="2800" dirty="0"/>
              <a:t>left me. I feel depressed. What </a:t>
            </a:r>
            <a:r>
              <a:rPr lang="en-US" sz="2800" dirty="0" smtClean="0"/>
              <a:t>do you advise me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My girlfriend/boyfriend is seeing another man/woman. I saw a message in his/her mobile phone. </a:t>
            </a:r>
            <a:r>
              <a:rPr lang="en-US" sz="2800" dirty="0" smtClean="0"/>
              <a:t>What’s your suggestion?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 cannot concentrate in class. Do you have any suggestions for me?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Others?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39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for Session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See the Reading </a:t>
            </a:r>
            <a:r>
              <a:rPr lang="en-US" sz="3200" dirty="0" err="1"/>
              <a:t>Text_Giving</a:t>
            </a:r>
            <a:r>
              <a:rPr lang="en-US" sz="3200" dirty="0"/>
              <a:t> </a:t>
            </a:r>
            <a:r>
              <a:rPr lang="en-US" sz="3200" dirty="0" smtClean="0"/>
              <a:t>Advice</a:t>
            </a:r>
          </a:p>
          <a:p>
            <a:r>
              <a:rPr lang="en-US" sz="3200" dirty="0" smtClean="0"/>
              <a:t>Give your Advice (3-5 suggestions) in a paragraph</a:t>
            </a:r>
          </a:p>
          <a:p>
            <a:r>
              <a:rPr lang="en-US" sz="3200" dirty="0" smtClean="0"/>
              <a:t>Click the Assignment Quiz for Session B</a:t>
            </a:r>
          </a:p>
          <a:p>
            <a:r>
              <a:rPr lang="en-US" sz="3200" dirty="0" smtClean="0"/>
              <a:t>Deadline: Thursday, June 23, 2017_16:00</a:t>
            </a:r>
          </a:p>
          <a:p>
            <a:r>
              <a:rPr lang="en-US" sz="3200" smtClean="0"/>
              <a:t>All the best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12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59</TotalTime>
  <Words>366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Frame</vt:lpstr>
      <vt:lpstr>Asking for and Giving Advice</vt:lpstr>
      <vt:lpstr>What would you do?</vt:lpstr>
      <vt:lpstr>Video Watching</vt:lpstr>
      <vt:lpstr>Asking for Advice</vt:lpstr>
      <vt:lpstr>Giving Advice</vt:lpstr>
      <vt:lpstr>Model Dialog</vt:lpstr>
      <vt:lpstr>Role Play: Now, try this with your partner. Choose one situation.</vt:lpstr>
      <vt:lpstr>Assignment for Session 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for and Giving Advice</dc:title>
  <dc:creator>Sandra Sembel</dc:creator>
  <cp:lastModifiedBy>UPH</cp:lastModifiedBy>
  <cp:revision>9</cp:revision>
  <dcterms:created xsi:type="dcterms:W3CDTF">2017-06-19T03:23:47Z</dcterms:created>
  <dcterms:modified xsi:type="dcterms:W3CDTF">2017-06-19T06:53:47Z</dcterms:modified>
</cp:coreProperties>
</file>