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7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4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7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7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6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1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4EF6-6C04-4636-A002-DF2318C58206}" type="datetimeFigureOut">
              <a:rPr lang="en-US" smtClean="0"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AF98-C5F8-491A-922F-DF0126DC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4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10</a:t>
            </a:r>
            <a:br>
              <a:rPr lang="en-US" dirty="0" smtClean="0"/>
            </a:br>
            <a:r>
              <a:rPr lang="en-US" dirty="0" smtClean="0"/>
              <a:t>IBT GE Pulse All Lecturers</a:t>
            </a:r>
            <a:br>
              <a:rPr lang="en-US" dirty="0" smtClean="0"/>
            </a:br>
            <a:r>
              <a:rPr lang="en-US" dirty="0" smtClean="0"/>
              <a:t>Integrated Speaking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Earn extra money</a:t>
            </a:r>
          </a:p>
          <a:p>
            <a:r>
              <a:rPr lang="en-US" dirty="0" smtClean="0"/>
              <a:t>Budget out of control</a:t>
            </a:r>
          </a:p>
          <a:p>
            <a:r>
              <a:rPr lang="en-US" dirty="0" smtClean="0"/>
              <a:t>Job </a:t>
            </a:r>
          </a:p>
          <a:p>
            <a:r>
              <a:rPr lang="en-US" dirty="0" smtClean="0"/>
              <a:t>Hiring</a:t>
            </a:r>
          </a:p>
          <a:p>
            <a:r>
              <a:rPr lang="en-US" dirty="0" smtClean="0"/>
              <a:t>The pay</a:t>
            </a:r>
          </a:p>
          <a:p>
            <a:r>
              <a:rPr lang="en-US" dirty="0" smtClean="0"/>
              <a:t>Cut down on</a:t>
            </a:r>
          </a:p>
          <a:p>
            <a:r>
              <a:rPr lang="en-US" dirty="0" smtClean="0"/>
              <a:t>Groceries</a:t>
            </a:r>
          </a:p>
          <a:p>
            <a:r>
              <a:rPr lang="en-US" dirty="0" smtClean="0"/>
              <a:t>Utilities (electricity bill, water bill, telephone bill)</a:t>
            </a:r>
          </a:p>
          <a:p>
            <a:r>
              <a:rPr lang="en-US" dirty="0" smtClean="0"/>
              <a:t>Rent extra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0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Older research reference</a:t>
            </a:r>
          </a:p>
          <a:p>
            <a:r>
              <a:rPr lang="en-US" dirty="0" smtClean="0"/>
              <a:t>Potential for changes</a:t>
            </a:r>
          </a:p>
          <a:p>
            <a:r>
              <a:rPr lang="en-US" dirty="0" smtClean="0"/>
              <a:t>Changes in society</a:t>
            </a:r>
          </a:p>
          <a:p>
            <a:r>
              <a:rPr lang="en-US" dirty="0" smtClean="0"/>
              <a:t>Diet – eating patterns</a:t>
            </a:r>
          </a:p>
          <a:p>
            <a:r>
              <a:rPr lang="en-US" dirty="0" smtClean="0"/>
              <a:t>Language development</a:t>
            </a:r>
          </a:p>
          <a:p>
            <a:r>
              <a:rPr lang="en-US" dirty="0" smtClean="0"/>
              <a:t>Baby learning how to talk</a:t>
            </a:r>
          </a:p>
          <a:p>
            <a:r>
              <a:rPr lang="en-US" dirty="0" smtClean="0"/>
              <a:t>30 years</a:t>
            </a:r>
          </a:p>
          <a:p>
            <a:r>
              <a:rPr lang="en-US" dirty="0" smtClean="0"/>
              <a:t>Findings or opinions</a:t>
            </a:r>
          </a:p>
          <a:p>
            <a:r>
              <a:rPr lang="en-US" dirty="0" smtClean="0"/>
              <a:t>College students are drinking more</a:t>
            </a:r>
          </a:p>
          <a:p>
            <a:r>
              <a:rPr lang="en-US" dirty="0" smtClean="0"/>
              <a:t>Drinking is a serious problem in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Scholarship</a:t>
            </a:r>
          </a:p>
          <a:p>
            <a:r>
              <a:rPr lang="en-US" dirty="0" smtClean="0"/>
              <a:t>Check (</a:t>
            </a:r>
            <a:r>
              <a:rPr lang="en-US" dirty="0" err="1" smtClean="0"/>
              <a:t>Cheque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Tuition</a:t>
            </a:r>
          </a:p>
          <a:p>
            <a:r>
              <a:rPr lang="en-US" dirty="0" smtClean="0"/>
              <a:t>Dorm fee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Bills</a:t>
            </a:r>
          </a:p>
          <a:p>
            <a:r>
              <a:rPr lang="en-US" dirty="0" smtClean="0"/>
              <a:t>Payment</a:t>
            </a:r>
          </a:p>
          <a:p>
            <a:r>
              <a:rPr lang="en-US" dirty="0" smtClean="0"/>
              <a:t>Due</a:t>
            </a:r>
          </a:p>
          <a:p>
            <a:r>
              <a:rPr lang="en-US" dirty="0" smtClean="0"/>
              <a:t>Credit card</a:t>
            </a:r>
          </a:p>
          <a:p>
            <a:r>
              <a:rPr lang="en-US" dirty="0" smtClean="0"/>
              <a:t>Interest</a:t>
            </a:r>
          </a:p>
          <a:p>
            <a:r>
              <a:rPr lang="en-US" dirty="0" smtClean="0"/>
              <a:t>Short term l</a:t>
            </a:r>
            <a:r>
              <a:rPr lang="en-US" dirty="0" smtClean="0"/>
              <a:t>oan</a:t>
            </a:r>
          </a:p>
          <a:p>
            <a:r>
              <a:rPr lang="en-US" dirty="0" smtClean="0"/>
              <a:t>Student credit union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57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Irrigation method/system</a:t>
            </a:r>
          </a:p>
          <a:p>
            <a:r>
              <a:rPr lang="en-US" dirty="0" smtClean="0"/>
              <a:t>Flood irrigation</a:t>
            </a:r>
          </a:p>
          <a:p>
            <a:r>
              <a:rPr lang="en-US" dirty="0" smtClean="0"/>
              <a:t>Sprinklers irrigation</a:t>
            </a:r>
          </a:p>
          <a:p>
            <a:r>
              <a:rPr lang="en-US" dirty="0" smtClean="0"/>
              <a:t>Ancient time</a:t>
            </a:r>
          </a:p>
          <a:p>
            <a:r>
              <a:rPr lang="en-US" dirty="0" smtClean="0"/>
              <a:t>Canals</a:t>
            </a:r>
          </a:p>
          <a:p>
            <a:r>
              <a:rPr lang="en-US" dirty="0" smtClean="0"/>
              <a:t>Water supplies or reservoirs or dam</a:t>
            </a:r>
          </a:p>
          <a:p>
            <a:r>
              <a:rPr lang="en-US" dirty="0" smtClean="0"/>
              <a:t>Narrow ditches</a:t>
            </a:r>
          </a:p>
          <a:p>
            <a:r>
              <a:rPr lang="en-US" dirty="0" smtClean="0"/>
              <a:t>Send down to</a:t>
            </a:r>
          </a:p>
          <a:p>
            <a:r>
              <a:rPr lang="en-US" dirty="0" smtClean="0"/>
              <a:t>Valves</a:t>
            </a:r>
          </a:p>
          <a:p>
            <a:r>
              <a:rPr lang="en-US" dirty="0" smtClean="0"/>
              <a:t>Fields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Cost of building and maintenance</a:t>
            </a:r>
          </a:p>
          <a:p>
            <a:r>
              <a:rPr lang="en-US" dirty="0" smtClean="0"/>
              <a:t>Hot weather</a:t>
            </a:r>
          </a:p>
          <a:p>
            <a:r>
              <a:rPr lang="en-US" dirty="0" smtClean="0"/>
              <a:t>Evaporates</a:t>
            </a:r>
          </a:p>
          <a:p>
            <a:r>
              <a:rPr lang="en-US" dirty="0" smtClean="0"/>
              <a:t>Expenses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Repair</a:t>
            </a:r>
          </a:p>
          <a:p>
            <a:r>
              <a:rPr lang="en-US" dirty="0" smtClean="0"/>
              <a:t>Labor cost</a:t>
            </a:r>
          </a:p>
          <a:p>
            <a:r>
              <a:rPr lang="en-US" dirty="0" smtClean="0"/>
              <a:t>Pipe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lecture is about 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Types/Methods of Irrigation system</a:t>
            </a:r>
          </a:p>
          <a:p>
            <a:r>
              <a:rPr lang="en-US" dirty="0" smtClean="0"/>
              <a:t>Type 1</a:t>
            </a:r>
          </a:p>
          <a:p>
            <a:r>
              <a:rPr lang="en-US" dirty="0" smtClean="0"/>
              <a:t>Type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Disadvantages of each type of irrigation system</a:t>
            </a:r>
          </a:p>
          <a:p>
            <a:r>
              <a:rPr lang="en-US" dirty="0" smtClean="0"/>
              <a:t>Disadvantages of type 1</a:t>
            </a:r>
          </a:p>
          <a:p>
            <a:r>
              <a:rPr lang="en-US" dirty="0" smtClean="0"/>
              <a:t>Disadvantages of type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6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162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Topic 10 IBT GE Pulse All Lecturers Integrated Speaking Tasks</vt:lpstr>
      <vt:lpstr>Speaking 4</vt:lpstr>
      <vt:lpstr>Speaking 5</vt:lpstr>
      <vt:lpstr>Speaking 6</vt:lpstr>
      <vt:lpstr>Speaking 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Speaking Tasks</dc:title>
  <dc:creator>FLA-Lab Bahasa</dc:creator>
  <cp:lastModifiedBy>FLA-Lab Bahasa</cp:lastModifiedBy>
  <cp:revision>5</cp:revision>
  <dcterms:created xsi:type="dcterms:W3CDTF">2014-07-04T02:03:55Z</dcterms:created>
  <dcterms:modified xsi:type="dcterms:W3CDTF">2014-07-04T04:39:18Z</dcterms:modified>
</cp:coreProperties>
</file>