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87" r:id="rId7"/>
    <p:sldId id="263" r:id="rId8"/>
    <p:sldId id="266" r:id="rId9"/>
    <p:sldId id="268" r:id="rId10"/>
    <p:sldId id="272" r:id="rId11"/>
    <p:sldId id="271" r:id="rId12"/>
    <p:sldId id="286" r:id="rId13"/>
    <p:sldId id="264" r:id="rId14"/>
    <p:sldId id="265" r:id="rId15"/>
    <p:sldId id="267" r:id="rId16"/>
    <p:sldId id="273" r:id="rId17"/>
    <p:sldId id="274" r:id="rId18"/>
    <p:sldId id="285" r:id="rId19"/>
    <p:sldId id="275" r:id="rId20"/>
    <p:sldId id="276" r:id="rId21"/>
    <p:sldId id="277" r:id="rId22"/>
    <p:sldId id="278" r:id="rId23"/>
    <p:sldId id="279" r:id="rId24"/>
    <p:sldId id="284" r:id="rId25"/>
    <p:sldId id="280" r:id="rId26"/>
    <p:sldId id="281" r:id="rId27"/>
    <p:sldId id="282" r:id="rId28"/>
    <p:sldId id="283" r:id="rId29"/>
    <p:sldId id="288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0EA51-5F29-4E3F-8DD4-3A27556A2C9D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EA934B8-C4D0-4778-80C6-2CD99A6AD494}">
      <dgm:prSet phldrT="[Text]"/>
      <dgm:spPr/>
      <dgm:t>
        <a:bodyPr/>
        <a:lstStyle/>
        <a:p>
          <a:r>
            <a:rPr lang="en-US" dirty="0" smtClean="0"/>
            <a:t>New Information</a:t>
          </a:r>
          <a:endParaRPr lang="en-US" dirty="0"/>
        </a:p>
      </dgm:t>
    </dgm:pt>
    <dgm:pt modelId="{A022BB68-1A01-4290-A451-33445C7EC1FC}" type="parTrans" cxnId="{C97CCD09-54E4-4AA2-99E0-E7B208E33AE1}">
      <dgm:prSet/>
      <dgm:spPr/>
      <dgm:t>
        <a:bodyPr/>
        <a:lstStyle/>
        <a:p>
          <a:endParaRPr lang="en-US"/>
        </a:p>
      </dgm:t>
    </dgm:pt>
    <dgm:pt modelId="{D6C6E47A-48A1-4AC8-B5C2-1801832B9646}" type="sibTrans" cxnId="{C97CCD09-54E4-4AA2-99E0-E7B208E33AE1}">
      <dgm:prSet/>
      <dgm:spPr/>
      <dgm:t>
        <a:bodyPr/>
        <a:lstStyle/>
        <a:p>
          <a:endParaRPr lang="en-US"/>
        </a:p>
      </dgm:t>
    </dgm:pt>
    <dgm:pt modelId="{9297F106-0D49-4125-A29D-5FCD8F2E96CE}">
      <dgm:prSet phldrT="[Text]"/>
      <dgm:spPr/>
      <dgm:t>
        <a:bodyPr/>
        <a:lstStyle/>
        <a:p>
          <a:r>
            <a:rPr lang="en-US" dirty="0" smtClean="0"/>
            <a:t>Information 1</a:t>
          </a:r>
          <a:endParaRPr lang="en-US" dirty="0"/>
        </a:p>
      </dgm:t>
    </dgm:pt>
    <dgm:pt modelId="{5D2EAE49-5DA9-4083-AADE-9B412BFC9554}" type="parTrans" cxnId="{711B962A-6BC3-44B0-97BE-560EF405B3E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BFFAC34-83E6-44DE-A325-5AF0F1C69B27}" type="sibTrans" cxnId="{711B962A-6BC3-44B0-97BE-560EF405B3E8}">
      <dgm:prSet/>
      <dgm:spPr/>
      <dgm:t>
        <a:bodyPr/>
        <a:lstStyle/>
        <a:p>
          <a:endParaRPr lang="en-US"/>
        </a:p>
      </dgm:t>
    </dgm:pt>
    <dgm:pt modelId="{F8D8761D-153F-4CA6-B74A-63F4CBA98ACC}">
      <dgm:prSet phldrT="[Text]"/>
      <dgm:spPr/>
      <dgm:t>
        <a:bodyPr/>
        <a:lstStyle/>
        <a:p>
          <a:r>
            <a:rPr lang="en-US" dirty="0" smtClean="0"/>
            <a:t>Information 2</a:t>
          </a:r>
          <a:endParaRPr lang="en-US" dirty="0"/>
        </a:p>
      </dgm:t>
    </dgm:pt>
    <dgm:pt modelId="{DD938D3B-64CE-44DB-85DA-1F042AFDADC7}" type="parTrans" cxnId="{35935199-8E34-49F0-9770-0781F656F2D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1DD4D4B-D212-473D-81D7-2E8FFB8F63D8}" type="sibTrans" cxnId="{35935199-8E34-49F0-9770-0781F656F2D9}">
      <dgm:prSet/>
      <dgm:spPr/>
      <dgm:t>
        <a:bodyPr/>
        <a:lstStyle/>
        <a:p>
          <a:endParaRPr lang="en-US"/>
        </a:p>
      </dgm:t>
    </dgm:pt>
    <dgm:pt modelId="{245559FF-AC10-470E-9E4E-97D33B6002BE}">
      <dgm:prSet phldrT="[Text]"/>
      <dgm:spPr/>
      <dgm:t>
        <a:bodyPr/>
        <a:lstStyle/>
        <a:p>
          <a:r>
            <a:rPr lang="en-US" dirty="0" smtClean="0"/>
            <a:t>Information 3</a:t>
          </a:r>
          <a:endParaRPr lang="en-US" dirty="0"/>
        </a:p>
      </dgm:t>
    </dgm:pt>
    <dgm:pt modelId="{A62035A3-1B9F-4B60-AD84-AE56D7AED6EF}" type="parTrans" cxnId="{DA1B1BD9-7AE9-4A86-8913-316DBEBF6BF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00084C4-0777-429D-B8B2-58EFC4888F69}" type="sibTrans" cxnId="{DA1B1BD9-7AE9-4A86-8913-316DBEBF6BF7}">
      <dgm:prSet/>
      <dgm:spPr/>
      <dgm:t>
        <a:bodyPr/>
        <a:lstStyle/>
        <a:p>
          <a:endParaRPr lang="en-US"/>
        </a:p>
      </dgm:t>
    </dgm:pt>
    <dgm:pt modelId="{AA0CD0B2-1A88-420E-BC1E-38055D5D6E3A}" type="pres">
      <dgm:prSet presAssocID="{F470EA51-5F29-4E3F-8DD4-3A27556A2C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809354-3FA5-467D-8853-9D51D1EBCF98}" type="pres">
      <dgm:prSet presAssocID="{6EA934B8-C4D0-4778-80C6-2CD99A6AD494}" presName="centerShape" presStyleLbl="node0" presStyleIdx="0" presStyleCnt="1"/>
      <dgm:spPr/>
      <dgm:t>
        <a:bodyPr/>
        <a:lstStyle/>
        <a:p>
          <a:endParaRPr lang="en-US"/>
        </a:p>
      </dgm:t>
    </dgm:pt>
    <dgm:pt modelId="{341811A4-5907-4EEC-9379-47EE52C2E86B}" type="pres">
      <dgm:prSet presAssocID="{5D2EAE49-5DA9-4083-AADE-9B412BFC955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2141CED-FCDF-44B1-88EA-2C980E611F8B}" type="pres">
      <dgm:prSet presAssocID="{9297F106-0D49-4125-A29D-5FCD8F2E96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27529-971C-43C2-B802-618F95D5F8E2}" type="pres">
      <dgm:prSet presAssocID="{DD938D3B-64CE-44DB-85DA-1F042AFDADC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95C2AF9-4127-4B12-A4B0-0DF44D1572EE}" type="pres">
      <dgm:prSet presAssocID="{F8D8761D-153F-4CA6-B74A-63F4CBA98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904E3-4B8F-4498-B48F-F6F5A22B2473}" type="pres">
      <dgm:prSet presAssocID="{A62035A3-1B9F-4B60-AD84-AE56D7AED6E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19239D5-74FD-4AE7-9D6C-72EF696DCA57}" type="pres">
      <dgm:prSet presAssocID="{245559FF-AC10-470E-9E4E-97D33B6002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5779F-2DDF-417B-B9A8-EAF03B1ACFD3}" type="presOf" srcId="{245559FF-AC10-470E-9E4E-97D33B6002BE}" destId="{619239D5-74FD-4AE7-9D6C-72EF696DCA57}" srcOrd="0" destOrd="0" presId="urn:microsoft.com/office/officeart/2005/8/layout/radial4"/>
    <dgm:cxn modelId="{5BC0578D-D02F-497B-95FE-CEC07C89CC44}" type="presOf" srcId="{6EA934B8-C4D0-4778-80C6-2CD99A6AD494}" destId="{9B809354-3FA5-467D-8853-9D51D1EBCF98}" srcOrd="0" destOrd="0" presId="urn:microsoft.com/office/officeart/2005/8/layout/radial4"/>
    <dgm:cxn modelId="{DE0778EA-9F5A-4458-A284-D8A47A585039}" type="presOf" srcId="{DD938D3B-64CE-44DB-85DA-1F042AFDADC7}" destId="{D5B27529-971C-43C2-B802-618F95D5F8E2}" srcOrd="0" destOrd="0" presId="urn:microsoft.com/office/officeart/2005/8/layout/radial4"/>
    <dgm:cxn modelId="{33E6A4D8-7912-4226-8626-C0D694E5694F}" type="presOf" srcId="{F8D8761D-153F-4CA6-B74A-63F4CBA98ACC}" destId="{A95C2AF9-4127-4B12-A4B0-0DF44D1572EE}" srcOrd="0" destOrd="0" presId="urn:microsoft.com/office/officeart/2005/8/layout/radial4"/>
    <dgm:cxn modelId="{F9F7A261-B045-412B-A8CD-D9A44A16AC6D}" type="presOf" srcId="{A62035A3-1B9F-4B60-AD84-AE56D7AED6EF}" destId="{9E0904E3-4B8F-4498-B48F-F6F5A22B2473}" srcOrd="0" destOrd="0" presId="urn:microsoft.com/office/officeart/2005/8/layout/radial4"/>
    <dgm:cxn modelId="{711B962A-6BC3-44B0-97BE-560EF405B3E8}" srcId="{6EA934B8-C4D0-4778-80C6-2CD99A6AD494}" destId="{9297F106-0D49-4125-A29D-5FCD8F2E96CE}" srcOrd="0" destOrd="0" parTransId="{5D2EAE49-5DA9-4083-AADE-9B412BFC9554}" sibTransId="{1BFFAC34-83E6-44DE-A325-5AF0F1C69B27}"/>
    <dgm:cxn modelId="{F750EE87-1595-4DAF-9649-B689902B9BFF}" type="presOf" srcId="{5D2EAE49-5DA9-4083-AADE-9B412BFC9554}" destId="{341811A4-5907-4EEC-9379-47EE52C2E86B}" srcOrd="0" destOrd="0" presId="urn:microsoft.com/office/officeart/2005/8/layout/radial4"/>
    <dgm:cxn modelId="{35935199-8E34-49F0-9770-0781F656F2D9}" srcId="{6EA934B8-C4D0-4778-80C6-2CD99A6AD494}" destId="{F8D8761D-153F-4CA6-B74A-63F4CBA98ACC}" srcOrd="1" destOrd="0" parTransId="{DD938D3B-64CE-44DB-85DA-1F042AFDADC7}" sibTransId="{F1DD4D4B-D212-473D-81D7-2E8FFB8F63D8}"/>
    <dgm:cxn modelId="{DA1B1BD9-7AE9-4A86-8913-316DBEBF6BF7}" srcId="{6EA934B8-C4D0-4778-80C6-2CD99A6AD494}" destId="{245559FF-AC10-470E-9E4E-97D33B6002BE}" srcOrd="2" destOrd="0" parTransId="{A62035A3-1B9F-4B60-AD84-AE56D7AED6EF}" sibTransId="{400084C4-0777-429D-B8B2-58EFC4888F69}"/>
    <dgm:cxn modelId="{C97CCD09-54E4-4AA2-99E0-E7B208E33AE1}" srcId="{F470EA51-5F29-4E3F-8DD4-3A27556A2C9D}" destId="{6EA934B8-C4D0-4778-80C6-2CD99A6AD494}" srcOrd="0" destOrd="0" parTransId="{A022BB68-1A01-4290-A451-33445C7EC1FC}" sibTransId="{D6C6E47A-48A1-4AC8-B5C2-1801832B9646}"/>
    <dgm:cxn modelId="{5D6F12CB-A45D-4E91-A47E-72D72C45F75C}" type="presOf" srcId="{9297F106-0D49-4125-A29D-5FCD8F2E96CE}" destId="{12141CED-FCDF-44B1-88EA-2C980E611F8B}" srcOrd="0" destOrd="0" presId="urn:microsoft.com/office/officeart/2005/8/layout/radial4"/>
    <dgm:cxn modelId="{094D9F7C-15C0-43C0-A307-6C2B9A264F51}" type="presOf" srcId="{F470EA51-5F29-4E3F-8DD4-3A27556A2C9D}" destId="{AA0CD0B2-1A88-420E-BC1E-38055D5D6E3A}" srcOrd="0" destOrd="0" presId="urn:microsoft.com/office/officeart/2005/8/layout/radial4"/>
    <dgm:cxn modelId="{6E1B5412-1B61-4C58-BA86-0FF865C91A15}" type="presParOf" srcId="{AA0CD0B2-1A88-420E-BC1E-38055D5D6E3A}" destId="{9B809354-3FA5-467D-8853-9D51D1EBCF98}" srcOrd="0" destOrd="0" presId="urn:microsoft.com/office/officeart/2005/8/layout/radial4"/>
    <dgm:cxn modelId="{AE0E3FD9-4F59-4FED-A21C-BE826B200D89}" type="presParOf" srcId="{AA0CD0B2-1A88-420E-BC1E-38055D5D6E3A}" destId="{341811A4-5907-4EEC-9379-47EE52C2E86B}" srcOrd="1" destOrd="0" presId="urn:microsoft.com/office/officeart/2005/8/layout/radial4"/>
    <dgm:cxn modelId="{BE9BEB94-2C63-4424-91EE-80161C05E424}" type="presParOf" srcId="{AA0CD0B2-1A88-420E-BC1E-38055D5D6E3A}" destId="{12141CED-FCDF-44B1-88EA-2C980E611F8B}" srcOrd="2" destOrd="0" presId="urn:microsoft.com/office/officeart/2005/8/layout/radial4"/>
    <dgm:cxn modelId="{6AF56C92-3679-4D25-A5EC-86531BA2DF80}" type="presParOf" srcId="{AA0CD0B2-1A88-420E-BC1E-38055D5D6E3A}" destId="{D5B27529-971C-43C2-B802-618F95D5F8E2}" srcOrd="3" destOrd="0" presId="urn:microsoft.com/office/officeart/2005/8/layout/radial4"/>
    <dgm:cxn modelId="{8C099002-9B43-4A64-A39E-A19F771CDA44}" type="presParOf" srcId="{AA0CD0B2-1A88-420E-BC1E-38055D5D6E3A}" destId="{A95C2AF9-4127-4B12-A4B0-0DF44D1572EE}" srcOrd="4" destOrd="0" presId="urn:microsoft.com/office/officeart/2005/8/layout/radial4"/>
    <dgm:cxn modelId="{F1846C9B-96EF-46E6-B6D1-DE7AFD5CEFFB}" type="presParOf" srcId="{AA0CD0B2-1A88-420E-BC1E-38055D5D6E3A}" destId="{9E0904E3-4B8F-4498-B48F-F6F5A22B2473}" srcOrd="5" destOrd="0" presId="urn:microsoft.com/office/officeart/2005/8/layout/radial4"/>
    <dgm:cxn modelId="{6C390DED-A749-4582-9499-60FD1FACDFB3}" type="presParOf" srcId="{AA0CD0B2-1A88-420E-BC1E-38055D5D6E3A}" destId="{619239D5-74FD-4AE7-9D6C-72EF696DCA5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AC3F5-6560-4EF1-825E-A73145B06B0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2E715DF-A602-453D-80E4-72686361D97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Things that are harmful to our brain</a:t>
          </a:r>
          <a:endParaRPr lang="en-US" dirty="0">
            <a:solidFill>
              <a:srgbClr val="FF0000"/>
            </a:solidFill>
          </a:endParaRPr>
        </a:p>
      </dgm:t>
    </dgm:pt>
    <dgm:pt modelId="{49E160E2-E8D8-4560-95C6-209A5ED9627A}" type="parTrans" cxnId="{301944BD-F84C-4FB8-A96A-3B57A98FA75A}">
      <dgm:prSet/>
      <dgm:spPr/>
      <dgm:t>
        <a:bodyPr/>
        <a:lstStyle/>
        <a:p>
          <a:endParaRPr lang="en-US"/>
        </a:p>
      </dgm:t>
    </dgm:pt>
    <dgm:pt modelId="{A1E119BF-5AF7-4242-9B9F-58DF4651DC60}" type="sibTrans" cxnId="{301944BD-F84C-4FB8-A96A-3B57A98FA75A}">
      <dgm:prSet/>
      <dgm:spPr/>
      <dgm:t>
        <a:bodyPr/>
        <a:lstStyle/>
        <a:p>
          <a:endParaRPr lang="en-US"/>
        </a:p>
      </dgm:t>
    </dgm:pt>
    <dgm:pt modelId="{316454A8-7C45-41CA-9759-1A12D6AA0526}">
      <dgm:prSet phldrT="[Text]"/>
      <dgm:spPr/>
      <dgm:t>
        <a:bodyPr/>
        <a:lstStyle/>
        <a:p>
          <a:r>
            <a:rPr lang="en-US" dirty="0" smtClean="0"/>
            <a:t>Lack of Oxygen in 10’ – Permanent brain damage</a:t>
          </a:r>
          <a:endParaRPr lang="en-US" dirty="0"/>
        </a:p>
      </dgm:t>
    </dgm:pt>
    <dgm:pt modelId="{B9C60635-498B-4ABB-981F-C269DC34ED75}" type="parTrans" cxnId="{FE87F9FC-007C-434D-A36E-C0C13FD746A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0B98F75-F929-47F8-BB05-BA4ACB7BD26F}" type="sibTrans" cxnId="{FE87F9FC-007C-434D-A36E-C0C13FD746AB}">
      <dgm:prSet/>
      <dgm:spPr/>
      <dgm:t>
        <a:bodyPr/>
        <a:lstStyle/>
        <a:p>
          <a:endParaRPr lang="en-US"/>
        </a:p>
      </dgm:t>
    </dgm:pt>
    <dgm:pt modelId="{F1D05134-2B17-4368-B981-693B26BCAC05}">
      <dgm:prSet phldrT="[Text]"/>
      <dgm:spPr/>
      <dgm:t>
        <a:bodyPr/>
        <a:lstStyle/>
        <a:p>
          <a:r>
            <a:rPr lang="en-US" dirty="0" smtClean="0"/>
            <a:t>Affect of Violent Homes on Children</a:t>
          </a:r>
          <a:endParaRPr lang="en-US" dirty="0"/>
        </a:p>
      </dgm:t>
    </dgm:pt>
    <dgm:pt modelId="{6FF4492E-1824-4989-BEA2-C069899A3717}" type="parTrans" cxnId="{71899ED4-CA85-4A37-AFE1-537C7FD4098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E8D7566-2AB8-4D02-93A2-9F711D6E308A}" type="sibTrans" cxnId="{71899ED4-CA85-4A37-AFE1-537C7FD40989}">
      <dgm:prSet/>
      <dgm:spPr/>
      <dgm:t>
        <a:bodyPr/>
        <a:lstStyle/>
        <a:p>
          <a:endParaRPr lang="en-US"/>
        </a:p>
      </dgm:t>
    </dgm:pt>
    <dgm:pt modelId="{6835D775-8C73-4D54-BC5D-44FFB0DEC1A0}">
      <dgm:prSet phldrT="[Text]"/>
      <dgm:spPr/>
      <dgm:t>
        <a:bodyPr/>
        <a:lstStyle/>
        <a:p>
          <a:r>
            <a:rPr lang="en-US" dirty="0" smtClean="0"/>
            <a:t>Long-term Mobile Phone use -- Tumor</a:t>
          </a:r>
          <a:endParaRPr lang="en-US" dirty="0"/>
        </a:p>
      </dgm:t>
    </dgm:pt>
    <dgm:pt modelId="{9697D27C-2FB8-4ADC-9B7D-1AD0FA7EE08F}" type="parTrans" cxnId="{4F5784E2-2D7B-4887-A89B-4E012AB657D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6AF67C5-C3E8-4EB4-A236-AD66740FA31E}" type="sibTrans" cxnId="{4F5784E2-2D7B-4887-A89B-4E012AB657D9}">
      <dgm:prSet/>
      <dgm:spPr/>
      <dgm:t>
        <a:bodyPr/>
        <a:lstStyle/>
        <a:p>
          <a:endParaRPr lang="en-US"/>
        </a:p>
      </dgm:t>
    </dgm:pt>
    <dgm:pt modelId="{BA3261FA-5828-4F5B-9223-97CCC0C2B8A0}" type="pres">
      <dgm:prSet presAssocID="{C76AC3F5-6560-4EF1-825E-A73145B06B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23111-CA05-40F1-9798-8512444E0666}" type="pres">
      <dgm:prSet presAssocID="{A2E715DF-A602-453D-80E4-72686361D973}" presName="centerShape" presStyleLbl="node0" presStyleIdx="0" presStyleCnt="1"/>
      <dgm:spPr/>
      <dgm:t>
        <a:bodyPr/>
        <a:lstStyle/>
        <a:p>
          <a:endParaRPr lang="en-US"/>
        </a:p>
      </dgm:t>
    </dgm:pt>
    <dgm:pt modelId="{2C6033B4-A5BD-49AE-8A79-3AE2A2FB00C8}" type="pres">
      <dgm:prSet presAssocID="{B9C60635-498B-4ABB-981F-C269DC34ED7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17379DD-1F77-4316-9617-7EC4410BAD53}" type="pres">
      <dgm:prSet presAssocID="{316454A8-7C45-41CA-9759-1A12D6AA0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8B68B-BE00-44D9-A4B8-680DC4DDF6AC}" type="pres">
      <dgm:prSet presAssocID="{6FF4492E-1824-4989-BEA2-C069899A371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AAE2B1E-EE6A-44AB-B5E6-D1B5BD5237AF}" type="pres">
      <dgm:prSet presAssocID="{F1D05134-2B17-4368-B981-693B26BCAC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9137-EAA9-4068-9FF3-A52E70BBAB95}" type="pres">
      <dgm:prSet presAssocID="{9697D27C-2FB8-4ADC-9B7D-1AD0FA7EE08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B44AE6F-EDBB-4292-8DC8-C3CB5B3B7377}" type="pres">
      <dgm:prSet presAssocID="{6835D775-8C73-4D54-BC5D-44FFB0DEC1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078247-3042-4F86-A1DE-1F8ED7765C18}" type="presOf" srcId="{316454A8-7C45-41CA-9759-1A12D6AA0526}" destId="{317379DD-1F77-4316-9617-7EC4410BAD53}" srcOrd="0" destOrd="0" presId="urn:microsoft.com/office/officeart/2005/8/layout/radial4"/>
    <dgm:cxn modelId="{AAD513A0-BEB8-4647-8908-79A5C86BD5E5}" type="presOf" srcId="{B9C60635-498B-4ABB-981F-C269DC34ED75}" destId="{2C6033B4-A5BD-49AE-8A79-3AE2A2FB00C8}" srcOrd="0" destOrd="0" presId="urn:microsoft.com/office/officeart/2005/8/layout/radial4"/>
    <dgm:cxn modelId="{71899ED4-CA85-4A37-AFE1-537C7FD40989}" srcId="{A2E715DF-A602-453D-80E4-72686361D973}" destId="{F1D05134-2B17-4368-B981-693B26BCAC05}" srcOrd="1" destOrd="0" parTransId="{6FF4492E-1824-4989-BEA2-C069899A3717}" sibTransId="{2E8D7566-2AB8-4D02-93A2-9F711D6E308A}"/>
    <dgm:cxn modelId="{A31F27A8-7B3E-4CEE-81F3-6891F2FCFAEF}" type="presOf" srcId="{6FF4492E-1824-4989-BEA2-C069899A3717}" destId="{7AF8B68B-BE00-44D9-A4B8-680DC4DDF6AC}" srcOrd="0" destOrd="0" presId="urn:microsoft.com/office/officeart/2005/8/layout/radial4"/>
    <dgm:cxn modelId="{FE87F9FC-007C-434D-A36E-C0C13FD746AB}" srcId="{A2E715DF-A602-453D-80E4-72686361D973}" destId="{316454A8-7C45-41CA-9759-1A12D6AA0526}" srcOrd="0" destOrd="0" parTransId="{B9C60635-498B-4ABB-981F-C269DC34ED75}" sibTransId="{C0B98F75-F929-47F8-BB05-BA4ACB7BD26F}"/>
    <dgm:cxn modelId="{768E0393-6EC6-4B8B-9B6F-36CBB3F6FD94}" type="presOf" srcId="{C76AC3F5-6560-4EF1-825E-A73145B06B0C}" destId="{BA3261FA-5828-4F5B-9223-97CCC0C2B8A0}" srcOrd="0" destOrd="0" presId="urn:microsoft.com/office/officeart/2005/8/layout/radial4"/>
    <dgm:cxn modelId="{BEB8F3DE-30D7-4411-A14D-0CD27B43A3A9}" type="presOf" srcId="{F1D05134-2B17-4368-B981-693B26BCAC05}" destId="{2AAE2B1E-EE6A-44AB-B5E6-D1B5BD5237AF}" srcOrd="0" destOrd="0" presId="urn:microsoft.com/office/officeart/2005/8/layout/radial4"/>
    <dgm:cxn modelId="{301944BD-F84C-4FB8-A96A-3B57A98FA75A}" srcId="{C76AC3F5-6560-4EF1-825E-A73145B06B0C}" destId="{A2E715DF-A602-453D-80E4-72686361D973}" srcOrd="0" destOrd="0" parTransId="{49E160E2-E8D8-4560-95C6-209A5ED9627A}" sibTransId="{A1E119BF-5AF7-4242-9B9F-58DF4651DC60}"/>
    <dgm:cxn modelId="{4F5784E2-2D7B-4887-A89B-4E012AB657D9}" srcId="{A2E715DF-A602-453D-80E4-72686361D973}" destId="{6835D775-8C73-4D54-BC5D-44FFB0DEC1A0}" srcOrd="2" destOrd="0" parTransId="{9697D27C-2FB8-4ADC-9B7D-1AD0FA7EE08F}" sibTransId="{26AF67C5-C3E8-4EB4-A236-AD66740FA31E}"/>
    <dgm:cxn modelId="{B730D90E-2238-48E6-8714-499F99858361}" type="presOf" srcId="{9697D27C-2FB8-4ADC-9B7D-1AD0FA7EE08F}" destId="{B6769137-EAA9-4068-9FF3-A52E70BBAB95}" srcOrd="0" destOrd="0" presId="urn:microsoft.com/office/officeart/2005/8/layout/radial4"/>
    <dgm:cxn modelId="{86C70154-6047-4E2B-8224-2864C0E186DA}" type="presOf" srcId="{A2E715DF-A602-453D-80E4-72686361D973}" destId="{D8223111-CA05-40F1-9798-8512444E0666}" srcOrd="0" destOrd="0" presId="urn:microsoft.com/office/officeart/2005/8/layout/radial4"/>
    <dgm:cxn modelId="{0D26FC83-D81B-4BBD-871D-67616ACC3D77}" type="presOf" srcId="{6835D775-8C73-4D54-BC5D-44FFB0DEC1A0}" destId="{BB44AE6F-EDBB-4292-8DC8-C3CB5B3B7377}" srcOrd="0" destOrd="0" presId="urn:microsoft.com/office/officeart/2005/8/layout/radial4"/>
    <dgm:cxn modelId="{E5F721CE-C037-468B-AF22-9E5AF10178DB}" type="presParOf" srcId="{BA3261FA-5828-4F5B-9223-97CCC0C2B8A0}" destId="{D8223111-CA05-40F1-9798-8512444E0666}" srcOrd="0" destOrd="0" presId="urn:microsoft.com/office/officeart/2005/8/layout/radial4"/>
    <dgm:cxn modelId="{F5C40426-90D7-4412-98CB-B39B15038D81}" type="presParOf" srcId="{BA3261FA-5828-4F5B-9223-97CCC0C2B8A0}" destId="{2C6033B4-A5BD-49AE-8A79-3AE2A2FB00C8}" srcOrd="1" destOrd="0" presId="urn:microsoft.com/office/officeart/2005/8/layout/radial4"/>
    <dgm:cxn modelId="{29B4F527-8659-4F8A-9CDC-2DAD4421426A}" type="presParOf" srcId="{BA3261FA-5828-4F5B-9223-97CCC0C2B8A0}" destId="{317379DD-1F77-4316-9617-7EC4410BAD53}" srcOrd="2" destOrd="0" presId="urn:microsoft.com/office/officeart/2005/8/layout/radial4"/>
    <dgm:cxn modelId="{997AA5BD-F045-44ED-8594-B6F275D9A9A7}" type="presParOf" srcId="{BA3261FA-5828-4F5B-9223-97CCC0C2B8A0}" destId="{7AF8B68B-BE00-44D9-A4B8-680DC4DDF6AC}" srcOrd="3" destOrd="0" presId="urn:microsoft.com/office/officeart/2005/8/layout/radial4"/>
    <dgm:cxn modelId="{C8996ADF-A73B-4C9E-A192-8E79E9F82747}" type="presParOf" srcId="{BA3261FA-5828-4F5B-9223-97CCC0C2B8A0}" destId="{2AAE2B1E-EE6A-44AB-B5E6-D1B5BD5237AF}" srcOrd="4" destOrd="0" presId="urn:microsoft.com/office/officeart/2005/8/layout/radial4"/>
    <dgm:cxn modelId="{C8EBA86F-70A2-4924-8DB1-622687B4BA8F}" type="presParOf" srcId="{BA3261FA-5828-4F5B-9223-97CCC0C2B8A0}" destId="{B6769137-EAA9-4068-9FF3-A52E70BBAB95}" srcOrd="5" destOrd="0" presId="urn:microsoft.com/office/officeart/2005/8/layout/radial4"/>
    <dgm:cxn modelId="{2F2B3A62-AE14-44AB-BFF6-E3BDDB8614E4}" type="presParOf" srcId="{BA3261FA-5828-4F5B-9223-97CCC0C2B8A0}" destId="{BB44AE6F-EDBB-4292-8DC8-C3CB5B3B73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AC3F5-6560-4EF1-825E-A73145B06B0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2E715DF-A602-453D-80E4-72686361D973}">
      <dgm:prSet phldrT="[Text]"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49E160E2-E8D8-4560-95C6-209A5ED9627A}" type="parTrans" cxnId="{301944BD-F84C-4FB8-A96A-3B57A98FA75A}">
      <dgm:prSet/>
      <dgm:spPr/>
      <dgm:t>
        <a:bodyPr/>
        <a:lstStyle/>
        <a:p>
          <a:endParaRPr lang="en-US"/>
        </a:p>
      </dgm:t>
    </dgm:pt>
    <dgm:pt modelId="{A1E119BF-5AF7-4242-9B9F-58DF4651DC60}" type="sibTrans" cxnId="{301944BD-F84C-4FB8-A96A-3B57A98FA75A}">
      <dgm:prSet/>
      <dgm:spPr/>
      <dgm:t>
        <a:bodyPr/>
        <a:lstStyle/>
        <a:p>
          <a:endParaRPr lang="en-US"/>
        </a:p>
      </dgm:t>
    </dgm:pt>
    <dgm:pt modelId="{316454A8-7C45-41CA-9759-1A12D6AA0526}">
      <dgm:prSet phldrT="[Text]"/>
      <dgm:spPr/>
      <dgm:t>
        <a:bodyPr/>
        <a:lstStyle/>
        <a:p>
          <a:r>
            <a:rPr lang="en-US" dirty="0" smtClean="0"/>
            <a:t>Brain development – late 40’</a:t>
          </a:r>
          <a:endParaRPr lang="en-US" dirty="0"/>
        </a:p>
      </dgm:t>
    </dgm:pt>
    <dgm:pt modelId="{B9C60635-498B-4ABB-981F-C269DC34ED75}" type="parTrans" cxnId="{FE87F9FC-007C-434D-A36E-C0C13FD746A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0B98F75-F929-47F8-BB05-BA4ACB7BD26F}" type="sibTrans" cxnId="{FE87F9FC-007C-434D-A36E-C0C13FD746AB}">
      <dgm:prSet/>
      <dgm:spPr/>
      <dgm:t>
        <a:bodyPr/>
        <a:lstStyle/>
        <a:p>
          <a:endParaRPr lang="en-US"/>
        </a:p>
      </dgm:t>
    </dgm:pt>
    <dgm:pt modelId="{F1D05134-2B17-4368-B981-693B26BCAC05}">
      <dgm:prSet phldrT="[Text]"/>
      <dgm:spPr/>
      <dgm:t>
        <a:bodyPr/>
        <a:lstStyle/>
        <a:p>
          <a:r>
            <a:rPr lang="en-US" dirty="0" smtClean="0"/>
            <a:t>Memory -- New brain connections</a:t>
          </a:r>
          <a:endParaRPr lang="en-US" dirty="0"/>
        </a:p>
      </dgm:t>
    </dgm:pt>
    <dgm:pt modelId="{6FF4492E-1824-4989-BEA2-C069899A3717}" type="parTrans" cxnId="{71899ED4-CA85-4A37-AFE1-537C7FD4098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E8D7566-2AB8-4D02-93A2-9F711D6E308A}" type="sibTrans" cxnId="{71899ED4-CA85-4A37-AFE1-537C7FD40989}">
      <dgm:prSet/>
      <dgm:spPr/>
      <dgm:t>
        <a:bodyPr/>
        <a:lstStyle/>
        <a:p>
          <a:endParaRPr lang="en-US"/>
        </a:p>
      </dgm:t>
    </dgm:pt>
    <dgm:pt modelId="{6835D775-8C73-4D54-BC5D-44FFB0DEC1A0}">
      <dgm:prSet phldrT="[Text]"/>
      <dgm:spPr/>
      <dgm:t>
        <a:bodyPr/>
        <a:lstStyle/>
        <a:p>
          <a:r>
            <a:rPr lang="en-US" dirty="0" smtClean="0"/>
            <a:t>Smells of chocolate – theta brain waves--relaxation</a:t>
          </a:r>
          <a:endParaRPr lang="en-US" dirty="0"/>
        </a:p>
      </dgm:t>
    </dgm:pt>
    <dgm:pt modelId="{9697D27C-2FB8-4ADC-9B7D-1AD0FA7EE08F}" type="parTrans" cxnId="{4F5784E2-2D7B-4887-A89B-4E012AB657D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6AF67C5-C3E8-4EB4-A236-AD66740FA31E}" type="sibTrans" cxnId="{4F5784E2-2D7B-4887-A89B-4E012AB657D9}">
      <dgm:prSet/>
      <dgm:spPr/>
      <dgm:t>
        <a:bodyPr/>
        <a:lstStyle/>
        <a:p>
          <a:endParaRPr lang="en-US"/>
        </a:p>
      </dgm:t>
    </dgm:pt>
    <dgm:pt modelId="{BA3261FA-5828-4F5B-9223-97CCC0C2B8A0}" type="pres">
      <dgm:prSet presAssocID="{C76AC3F5-6560-4EF1-825E-A73145B06B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23111-CA05-40F1-9798-8512444E0666}" type="pres">
      <dgm:prSet presAssocID="{A2E715DF-A602-453D-80E4-72686361D973}" presName="centerShape" presStyleLbl="node0" presStyleIdx="0" presStyleCnt="1"/>
      <dgm:spPr/>
      <dgm:t>
        <a:bodyPr/>
        <a:lstStyle/>
        <a:p>
          <a:endParaRPr lang="en-US"/>
        </a:p>
      </dgm:t>
    </dgm:pt>
    <dgm:pt modelId="{2C6033B4-A5BD-49AE-8A79-3AE2A2FB00C8}" type="pres">
      <dgm:prSet presAssocID="{B9C60635-498B-4ABB-981F-C269DC34ED7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17379DD-1F77-4316-9617-7EC4410BAD53}" type="pres">
      <dgm:prSet presAssocID="{316454A8-7C45-41CA-9759-1A12D6AA0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8B68B-BE00-44D9-A4B8-680DC4DDF6AC}" type="pres">
      <dgm:prSet presAssocID="{6FF4492E-1824-4989-BEA2-C069899A371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AAE2B1E-EE6A-44AB-B5E6-D1B5BD5237AF}" type="pres">
      <dgm:prSet presAssocID="{F1D05134-2B17-4368-B981-693B26BCAC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9137-EAA9-4068-9FF3-A52E70BBAB95}" type="pres">
      <dgm:prSet presAssocID="{9697D27C-2FB8-4ADC-9B7D-1AD0FA7EE08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B44AE6F-EDBB-4292-8DC8-C3CB5B3B7377}" type="pres">
      <dgm:prSet presAssocID="{6835D775-8C73-4D54-BC5D-44FFB0DEC1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966BB-B5CD-4BD6-A99A-A92150B23561}" type="presOf" srcId="{F1D05134-2B17-4368-B981-693B26BCAC05}" destId="{2AAE2B1E-EE6A-44AB-B5E6-D1B5BD5237AF}" srcOrd="0" destOrd="0" presId="urn:microsoft.com/office/officeart/2005/8/layout/radial4"/>
    <dgm:cxn modelId="{71899ED4-CA85-4A37-AFE1-537C7FD40989}" srcId="{A2E715DF-A602-453D-80E4-72686361D973}" destId="{F1D05134-2B17-4368-B981-693B26BCAC05}" srcOrd="1" destOrd="0" parTransId="{6FF4492E-1824-4989-BEA2-C069899A3717}" sibTransId="{2E8D7566-2AB8-4D02-93A2-9F711D6E308A}"/>
    <dgm:cxn modelId="{602AD55E-0337-4504-96ED-DAB803D3F5F8}" type="presOf" srcId="{A2E715DF-A602-453D-80E4-72686361D973}" destId="{D8223111-CA05-40F1-9798-8512444E0666}" srcOrd="0" destOrd="0" presId="urn:microsoft.com/office/officeart/2005/8/layout/radial4"/>
    <dgm:cxn modelId="{99E637AD-F691-4D56-9623-793E090F3A2F}" type="presOf" srcId="{6FF4492E-1824-4989-BEA2-C069899A3717}" destId="{7AF8B68B-BE00-44D9-A4B8-680DC4DDF6AC}" srcOrd="0" destOrd="0" presId="urn:microsoft.com/office/officeart/2005/8/layout/radial4"/>
    <dgm:cxn modelId="{4F5784E2-2D7B-4887-A89B-4E012AB657D9}" srcId="{A2E715DF-A602-453D-80E4-72686361D973}" destId="{6835D775-8C73-4D54-BC5D-44FFB0DEC1A0}" srcOrd="2" destOrd="0" parTransId="{9697D27C-2FB8-4ADC-9B7D-1AD0FA7EE08F}" sibTransId="{26AF67C5-C3E8-4EB4-A236-AD66740FA31E}"/>
    <dgm:cxn modelId="{FE87F9FC-007C-434D-A36E-C0C13FD746AB}" srcId="{A2E715DF-A602-453D-80E4-72686361D973}" destId="{316454A8-7C45-41CA-9759-1A12D6AA0526}" srcOrd="0" destOrd="0" parTransId="{B9C60635-498B-4ABB-981F-C269DC34ED75}" sibTransId="{C0B98F75-F929-47F8-BB05-BA4ACB7BD26F}"/>
    <dgm:cxn modelId="{755E936A-5A11-4465-80D4-1E78841BEC14}" type="presOf" srcId="{B9C60635-498B-4ABB-981F-C269DC34ED75}" destId="{2C6033B4-A5BD-49AE-8A79-3AE2A2FB00C8}" srcOrd="0" destOrd="0" presId="urn:microsoft.com/office/officeart/2005/8/layout/radial4"/>
    <dgm:cxn modelId="{301944BD-F84C-4FB8-A96A-3B57A98FA75A}" srcId="{C76AC3F5-6560-4EF1-825E-A73145B06B0C}" destId="{A2E715DF-A602-453D-80E4-72686361D973}" srcOrd="0" destOrd="0" parTransId="{49E160E2-E8D8-4560-95C6-209A5ED9627A}" sibTransId="{A1E119BF-5AF7-4242-9B9F-58DF4651DC60}"/>
    <dgm:cxn modelId="{5F43CB43-9951-4E1E-B15F-DE9B3BB1EECF}" type="presOf" srcId="{C76AC3F5-6560-4EF1-825E-A73145B06B0C}" destId="{BA3261FA-5828-4F5B-9223-97CCC0C2B8A0}" srcOrd="0" destOrd="0" presId="urn:microsoft.com/office/officeart/2005/8/layout/radial4"/>
    <dgm:cxn modelId="{F3D72B7D-4082-4E9D-B3DA-86E8CCE01DA3}" type="presOf" srcId="{6835D775-8C73-4D54-BC5D-44FFB0DEC1A0}" destId="{BB44AE6F-EDBB-4292-8DC8-C3CB5B3B7377}" srcOrd="0" destOrd="0" presId="urn:microsoft.com/office/officeart/2005/8/layout/radial4"/>
    <dgm:cxn modelId="{C785F601-DB79-413A-9FBC-A70BCD816FAB}" type="presOf" srcId="{316454A8-7C45-41CA-9759-1A12D6AA0526}" destId="{317379DD-1F77-4316-9617-7EC4410BAD53}" srcOrd="0" destOrd="0" presId="urn:microsoft.com/office/officeart/2005/8/layout/radial4"/>
    <dgm:cxn modelId="{BA8BC87E-E6A8-41E1-9627-4B62124C9A43}" type="presOf" srcId="{9697D27C-2FB8-4ADC-9B7D-1AD0FA7EE08F}" destId="{B6769137-EAA9-4068-9FF3-A52E70BBAB95}" srcOrd="0" destOrd="0" presId="urn:microsoft.com/office/officeart/2005/8/layout/radial4"/>
    <dgm:cxn modelId="{0DDFC8B6-CB50-41AA-B417-1D4DC1F908BE}" type="presParOf" srcId="{BA3261FA-5828-4F5B-9223-97CCC0C2B8A0}" destId="{D8223111-CA05-40F1-9798-8512444E0666}" srcOrd="0" destOrd="0" presId="urn:microsoft.com/office/officeart/2005/8/layout/radial4"/>
    <dgm:cxn modelId="{B85C7445-8B1D-48BC-9447-44DB49846AC6}" type="presParOf" srcId="{BA3261FA-5828-4F5B-9223-97CCC0C2B8A0}" destId="{2C6033B4-A5BD-49AE-8A79-3AE2A2FB00C8}" srcOrd="1" destOrd="0" presId="urn:microsoft.com/office/officeart/2005/8/layout/radial4"/>
    <dgm:cxn modelId="{7DCF2959-AEFB-449C-B1D1-FDED8B8BF444}" type="presParOf" srcId="{BA3261FA-5828-4F5B-9223-97CCC0C2B8A0}" destId="{317379DD-1F77-4316-9617-7EC4410BAD53}" srcOrd="2" destOrd="0" presId="urn:microsoft.com/office/officeart/2005/8/layout/radial4"/>
    <dgm:cxn modelId="{744F395A-2EB8-4F87-843C-61A2B69C2D14}" type="presParOf" srcId="{BA3261FA-5828-4F5B-9223-97CCC0C2B8A0}" destId="{7AF8B68B-BE00-44D9-A4B8-680DC4DDF6AC}" srcOrd="3" destOrd="0" presId="urn:microsoft.com/office/officeart/2005/8/layout/radial4"/>
    <dgm:cxn modelId="{4E53927A-F92B-4F0E-A2C8-15180172D603}" type="presParOf" srcId="{BA3261FA-5828-4F5B-9223-97CCC0C2B8A0}" destId="{2AAE2B1E-EE6A-44AB-B5E6-D1B5BD5237AF}" srcOrd="4" destOrd="0" presId="urn:microsoft.com/office/officeart/2005/8/layout/radial4"/>
    <dgm:cxn modelId="{7384E79F-BBC3-4233-A41E-458C7B6FEC88}" type="presParOf" srcId="{BA3261FA-5828-4F5B-9223-97CCC0C2B8A0}" destId="{B6769137-EAA9-4068-9FF3-A52E70BBAB95}" srcOrd="5" destOrd="0" presId="urn:microsoft.com/office/officeart/2005/8/layout/radial4"/>
    <dgm:cxn modelId="{C4C50F2D-DCEB-430F-8748-F85BA0D15487}" type="presParOf" srcId="{BA3261FA-5828-4F5B-9223-97CCC0C2B8A0}" destId="{BB44AE6F-EDBB-4292-8DC8-C3CB5B3B73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AC3F5-6560-4EF1-825E-A73145B06B0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2E715DF-A602-453D-80E4-72686361D97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?</a:t>
          </a:r>
          <a:endParaRPr lang="en-US" dirty="0">
            <a:solidFill>
              <a:srgbClr val="FF0000"/>
            </a:solidFill>
          </a:endParaRPr>
        </a:p>
      </dgm:t>
    </dgm:pt>
    <dgm:pt modelId="{49E160E2-E8D8-4560-95C6-209A5ED9627A}" type="parTrans" cxnId="{301944BD-F84C-4FB8-A96A-3B57A98FA75A}">
      <dgm:prSet/>
      <dgm:spPr/>
      <dgm:t>
        <a:bodyPr/>
        <a:lstStyle/>
        <a:p>
          <a:endParaRPr lang="en-US"/>
        </a:p>
      </dgm:t>
    </dgm:pt>
    <dgm:pt modelId="{A1E119BF-5AF7-4242-9B9F-58DF4651DC60}" type="sibTrans" cxnId="{301944BD-F84C-4FB8-A96A-3B57A98FA75A}">
      <dgm:prSet/>
      <dgm:spPr/>
      <dgm:t>
        <a:bodyPr/>
        <a:lstStyle/>
        <a:p>
          <a:endParaRPr lang="en-US"/>
        </a:p>
      </dgm:t>
    </dgm:pt>
    <dgm:pt modelId="{316454A8-7C45-41CA-9759-1A12D6AA0526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9C60635-498B-4ABB-981F-C269DC34ED75}" type="parTrans" cxnId="{FE87F9FC-007C-434D-A36E-C0C13FD746A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0B98F75-F929-47F8-BB05-BA4ACB7BD26F}" type="sibTrans" cxnId="{FE87F9FC-007C-434D-A36E-C0C13FD746AB}">
      <dgm:prSet/>
      <dgm:spPr/>
      <dgm:t>
        <a:bodyPr/>
        <a:lstStyle/>
        <a:p>
          <a:endParaRPr lang="en-US"/>
        </a:p>
      </dgm:t>
    </dgm:pt>
    <dgm:pt modelId="{F1D05134-2B17-4368-B981-693B26BCAC05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6FF4492E-1824-4989-BEA2-C069899A3717}" type="parTrans" cxnId="{71899ED4-CA85-4A37-AFE1-537C7FD4098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E8D7566-2AB8-4D02-93A2-9F711D6E308A}" type="sibTrans" cxnId="{71899ED4-CA85-4A37-AFE1-537C7FD40989}">
      <dgm:prSet/>
      <dgm:spPr/>
      <dgm:t>
        <a:bodyPr/>
        <a:lstStyle/>
        <a:p>
          <a:endParaRPr lang="en-US"/>
        </a:p>
      </dgm:t>
    </dgm:pt>
    <dgm:pt modelId="{6835D775-8C73-4D54-BC5D-44FFB0DEC1A0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697D27C-2FB8-4ADC-9B7D-1AD0FA7EE08F}" type="parTrans" cxnId="{4F5784E2-2D7B-4887-A89B-4E012AB657D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6AF67C5-C3E8-4EB4-A236-AD66740FA31E}" type="sibTrans" cxnId="{4F5784E2-2D7B-4887-A89B-4E012AB657D9}">
      <dgm:prSet/>
      <dgm:spPr/>
      <dgm:t>
        <a:bodyPr/>
        <a:lstStyle/>
        <a:p>
          <a:endParaRPr lang="en-US"/>
        </a:p>
      </dgm:t>
    </dgm:pt>
    <dgm:pt modelId="{BA3261FA-5828-4F5B-9223-97CCC0C2B8A0}" type="pres">
      <dgm:prSet presAssocID="{C76AC3F5-6560-4EF1-825E-A73145B06B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23111-CA05-40F1-9798-8512444E0666}" type="pres">
      <dgm:prSet presAssocID="{A2E715DF-A602-453D-80E4-72686361D973}" presName="centerShape" presStyleLbl="node0" presStyleIdx="0" presStyleCnt="1"/>
      <dgm:spPr/>
      <dgm:t>
        <a:bodyPr/>
        <a:lstStyle/>
        <a:p>
          <a:endParaRPr lang="en-US"/>
        </a:p>
      </dgm:t>
    </dgm:pt>
    <dgm:pt modelId="{2C6033B4-A5BD-49AE-8A79-3AE2A2FB00C8}" type="pres">
      <dgm:prSet presAssocID="{B9C60635-498B-4ABB-981F-C269DC34ED7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17379DD-1F77-4316-9617-7EC4410BAD53}" type="pres">
      <dgm:prSet presAssocID="{316454A8-7C45-41CA-9759-1A12D6AA0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8B68B-BE00-44D9-A4B8-680DC4DDF6AC}" type="pres">
      <dgm:prSet presAssocID="{6FF4492E-1824-4989-BEA2-C069899A371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AAE2B1E-EE6A-44AB-B5E6-D1B5BD5237AF}" type="pres">
      <dgm:prSet presAssocID="{F1D05134-2B17-4368-B981-693B26BCAC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9137-EAA9-4068-9FF3-A52E70BBAB95}" type="pres">
      <dgm:prSet presAssocID="{9697D27C-2FB8-4ADC-9B7D-1AD0FA7EE08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B44AE6F-EDBB-4292-8DC8-C3CB5B3B7377}" type="pres">
      <dgm:prSet presAssocID="{6835D775-8C73-4D54-BC5D-44FFB0DEC1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1A4A9E-1420-4F87-842F-2606B0AFDB31}" type="presOf" srcId="{6835D775-8C73-4D54-BC5D-44FFB0DEC1A0}" destId="{BB44AE6F-EDBB-4292-8DC8-C3CB5B3B7377}" srcOrd="0" destOrd="0" presId="urn:microsoft.com/office/officeart/2005/8/layout/radial4"/>
    <dgm:cxn modelId="{2E3DD802-7A0A-45E5-9590-06D351E79E97}" type="presOf" srcId="{C76AC3F5-6560-4EF1-825E-A73145B06B0C}" destId="{BA3261FA-5828-4F5B-9223-97CCC0C2B8A0}" srcOrd="0" destOrd="0" presId="urn:microsoft.com/office/officeart/2005/8/layout/radial4"/>
    <dgm:cxn modelId="{71899ED4-CA85-4A37-AFE1-537C7FD40989}" srcId="{A2E715DF-A602-453D-80E4-72686361D973}" destId="{F1D05134-2B17-4368-B981-693B26BCAC05}" srcOrd="1" destOrd="0" parTransId="{6FF4492E-1824-4989-BEA2-C069899A3717}" sibTransId="{2E8D7566-2AB8-4D02-93A2-9F711D6E308A}"/>
    <dgm:cxn modelId="{D06150CE-72D2-406A-B13D-D415895417C0}" type="presOf" srcId="{316454A8-7C45-41CA-9759-1A12D6AA0526}" destId="{317379DD-1F77-4316-9617-7EC4410BAD53}" srcOrd="0" destOrd="0" presId="urn:microsoft.com/office/officeart/2005/8/layout/radial4"/>
    <dgm:cxn modelId="{7481FAC9-CB96-4218-BD5F-67C03FF76F31}" type="presOf" srcId="{F1D05134-2B17-4368-B981-693B26BCAC05}" destId="{2AAE2B1E-EE6A-44AB-B5E6-D1B5BD5237AF}" srcOrd="0" destOrd="0" presId="urn:microsoft.com/office/officeart/2005/8/layout/radial4"/>
    <dgm:cxn modelId="{4F5784E2-2D7B-4887-A89B-4E012AB657D9}" srcId="{A2E715DF-A602-453D-80E4-72686361D973}" destId="{6835D775-8C73-4D54-BC5D-44FFB0DEC1A0}" srcOrd="2" destOrd="0" parTransId="{9697D27C-2FB8-4ADC-9B7D-1AD0FA7EE08F}" sibTransId="{26AF67C5-C3E8-4EB4-A236-AD66740FA31E}"/>
    <dgm:cxn modelId="{FE87F9FC-007C-434D-A36E-C0C13FD746AB}" srcId="{A2E715DF-A602-453D-80E4-72686361D973}" destId="{316454A8-7C45-41CA-9759-1A12D6AA0526}" srcOrd="0" destOrd="0" parTransId="{B9C60635-498B-4ABB-981F-C269DC34ED75}" sibTransId="{C0B98F75-F929-47F8-BB05-BA4ACB7BD26F}"/>
    <dgm:cxn modelId="{301944BD-F84C-4FB8-A96A-3B57A98FA75A}" srcId="{C76AC3F5-6560-4EF1-825E-A73145B06B0C}" destId="{A2E715DF-A602-453D-80E4-72686361D973}" srcOrd="0" destOrd="0" parTransId="{49E160E2-E8D8-4560-95C6-209A5ED9627A}" sibTransId="{A1E119BF-5AF7-4242-9B9F-58DF4651DC60}"/>
    <dgm:cxn modelId="{0095C2A5-2CB1-4881-84EC-52D4F2A8FBE8}" type="presOf" srcId="{A2E715DF-A602-453D-80E4-72686361D973}" destId="{D8223111-CA05-40F1-9798-8512444E0666}" srcOrd="0" destOrd="0" presId="urn:microsoft.com/office/officeart/2005/8/layout/radial4"/>
    <dgm:cxn modelId="{EF04C90B-4D50-4E53-92DC-D169D344C491}" type="presOf" srcId="{9697D27C-2FB8-4ADC-9B7D-1AD0FA7EE08F}" destId="{B6769137-EAA9-4068-9FF3-A52E70BBAB95}" srcOrd="0" destOrd="0" presId="urn:microsoft.com/office/officeart/2005/8/layout/radial4"/>
    <dgm:cxn modelId="{4C341AE6-22BB-49DD-B93E-6E8532086F1B}" type="presOf" srcId="{B9C60635-498B-4ABB-981F-C269DC34ED75}" destId="{2C6033B4-A5BD-49AE-8A79-3AE2A2FB00C8}" srcOrd="0" destOrd="0" presId="urn:microsoft.com/office/officeart/2005/8/layout/radial4"/>
    <dgm:cxn modelId="{C7F83DCC-A7CA-420B-AF5B-E77AF47CAA15}" type="presOf" srcId="{6FF4492E-1824-4989-BEA2-C069899A3717}" destId="{7AF8B68B-BE00-44D9-A4B8-680DC4DDF6AC}" srcOrd="0" destOrd="0" presId="urn:microsoft.com/office/officeart/2005/8/layout/radial4"/>
    <dgm:cxn modelId="{A17D718A-7045-4153-8077-45EF14307ED9}" type="presParOf" srcId="{BA3261FA-5828-4F5B-9223-97CCC0C2B8A0}" destId="{D8223111-CA05-40F1-9798-8512444E0666}" srcOrd="0" destOrd="0" presId="urn:microsoft.com/office/officeart/2005/8/layout/radial4"/>
    <dgm:cxn modelId="{41436E64-E57C-44A5-B23F-3D38CDFB86F5}" type="presParOf" srcId="{BA3261FA-5828-4F5B-9223-97CCC0C2B8A0}" destId="{2C6033B4-A5BD-49AE-8A79-3AE2A2FB00C8}" srcOrd="1" destOrd="0" presId="urn:microsoft.com/office/officeart/2005/8/layout/radial4"/>
    <dgm:cxn modelId="{44CEE463-6FC9-4F01-8790-464B121D6116}" type="presParOf" srcId="{BA3261FA-5828-4F5B-9223-97CCC0C2B8A0}" destId="{317379DD-1F77-4316-9617-7EC4410BAD53}" srcOrd="2" destOrd="0" presId="urn:microsoft.com/office/officeart/2005/8/layout/radial4"/>
    <dgm:cxn modelId="{401880B2-CAF2-4183-9CDF-EC006640E29A}" type="presParOf" srcId="{BA3261FA-5828-4F5B-9223-97CCC0C2B8A0}" destId="{7AF8B68B-BE00-44D9-A4B8-680DC4DDF6AC}" srcOrd="3" destOrd="0" presId="urn:microsoft.com/office/officeart/2005/8/layout/radial4"/>
    <dgm:cxn modelId="{2F44F096-0198-434D-B371-613B56ECD3CC}" type="presParOf" srcId="{BA3261FA-5828-4F5B-9223-97CCC0C2B8A0}" destId="{2AAE2B1E-EE6A-44AB-B5E6-D1B5BD5237AF}" srcOrd="4" destOrd="0" presId="urn:microsoft.com/office/officeart/2005/8/layout/radial4"/>
    <dgm:cxn modelId="{ECAD9F87-EE94-4CAD-9EC4-C9D5B0752BBA}" type="presParOf" srcId="{BA3261FA-5828-4F5B-9223-97CCC0C2B8A0}" destId="{B6769137-EAA9-4068-9FF3-A52E70BBAB95}" srcOrd="5" destOrd="0" presId="urn:microsoft.com/office/officeart/2005/8/layout/radial4"/>
    <dgm:cxn modelId="{C2C06286-49C5-4A01-8AC4-D20269A15119}" type="presParOf" srcId="{BA3261FA-5828-4F5B-9223-97CCC0C2B8A0}" destId="{BB44AE6F-EDBB-4292-8DC8-C3CB5B3B73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AC3F5-6560-4EF1-825E-A73145B06B0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2E715DF-A602-453D-80E4-72686361D97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?</a:t>
          </a:r>
          <a:endParaRPr lang="en-US" dirty="0">
            <a:solidFill>
              <a:srgbClr val="FF0000"/>
            </a:solidFill>
          </a:endParaRPr>
        </a:p>
      </dgm:t>
    </dgm:pt>
    <dgm:pt modelId="{49E160E2-E8D8-4560-95C6-209A5ED9627A}" type="parTrans" cxnId="{301944BD-F84C-4FB8-A96A-3B57A98FA75A}">
      <dgm:prSet/>
      <dgm:spPr/>
      <dgm:t>
        <a:bodyPr/>
        <a:lstStyle/>
        <a:p>
          <a:endParaRPr lang="en-US"/>
        </a:p>
      </dgm:t>
    </dgm:pt>
    <dgm:pt modelId="{A1E119BF-5AF7-4242-9B9F-58DF4651DC60}" type="sibTrans" cxnId="{301944BD-F84C-4FB8-A96A-3B57A98FA75A}">
      <dgm:prSet/>
      <dgm:spPr/>
      <dgm:t>
        <a:bodyPr/>
        <a:lstStyle/>
        <a:p>
          <a:endParaRPr lang="en-US"/>
        </a:p>
      </dgm:t>
    </dgm:pt>
    <dgm:pt modelId="{316454A8-7C45-41CA-9759-1A12D6AA0526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9C60635-498B-4ABB-981F-C269DC34ED75}" type="parTrans" cxnId="{FE87F9FC-007C-434D-A36E-C0C13FD746A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0B98F75-F929-47F8-BB05-BA4ACB7BD26F}" type="sibTrans" cxnId="{FE87F9FC-007C-434D-A36E-C0C13FD746AB}">
      <dgm:prSet/>
      <dgm:spPr/>
      <dgm:t>
        <a:bodyPr/>
        <a:lstStyle/>
        <a:p>
          <a:endParaRPr lang="en-US"/>
        </a:p>
      </dgm:t>
    </dgm:pt>
    <dgm:pt modelId="{F1D05134-2B17-4368-B981-693B26BCAC05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6FF4492E-1824-4989-BEA2-C069899A3717}" type="parTrans" cxnId="{71899ED4-CA85-4A37-AFE1-537C7FD4098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E8D7566-2AB8-4D02-93A2-9F711D6E308A}" type="sibTrans" cxnId="{71899ED4-CA85-4A37-AFE1-537C7FD40989}">
      <dgm:prSet/>
      <dgm:spPr/>
      <dgm:t>
        <a:bodyPr/>
        <a:lstStyle/>
        <a:p>
          <a:endParaRPr lang="en-US"/>
        </a:p>
      </dgm:t>
    </dgm:pt>
    <dgm:pt modelId="{6835D775-8C73-4D54-BC5D-44FFB0DEC1A0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697D27C-2FB8-4ADC-9B7D-1AD0FA7EE08F}" type="parTrans" cxnId="{4F5784E2-2D7B-4887-A89B-4E012AB657D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6AF67C5-C3E8-4EB4-A236-AD66740FA31E}" type="sibTrans" cxnId="{4F5784E2-2D7B-4887-A89B-4E012AB657D9}">
      <dgm:prSet/>
      <dgm:spPr/>
      <dgm:t>
        <a:bodyPr/>
        <a:lstStyle/>
        <a:p>
          <a:endParaRPr lang="en-US"/>
        </a:p>
      </dgm:t>
    </dgm:pt>
    <dgm:pt modelId="{BA3261FA-5828-4F5B-9223-97CCC0C2B8A0}" type="pres">
      <dgm:prSet presAssocID="{C76AC3F5-6560-4EF1-825E-A73145B06B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23111-CA05-40F1-9798-8512444E0666}" type="pres">
      <dgm:prSet presAssocID="{A2E715DF-A602-453D-80E4-72686361D973}" presName="centerShape" presStyleLbl="node0" presStyleIdx="0" presStyleCnt="1"/>
      <dgm:spPr/>
      <dgm:t>
        <a:bodyPr/>
        <a:lstStyle/>
        <a:p>
          <a:endParaRPr lang="en-US"/>
        </a:p>
      </dgm:t>
    </dgm:pt>
    <dgm:pt modelId="{2C6033B4-A5BD-49AE-8A79-3AE2A2FB00C8}" type="pres">
      <dgm:prSet presAssocID="{B9C60635-498B-4ABB-981F-C269DC34ED7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17379DD-1F77-4316-9617-7EC4410BAD53}" type="pres">
      <dgm:prSet presAssocID="{316454A8-7C45-41CA-9759-1A12D6AA0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8B68B-BE00-44D9-A4B8-680DC4DDF6AC}" type="pres">
      <dgm:prSet presAssocID="{6FF4492E-1824-4989-BEA2-C069899A371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AAE2B1E-EE6A-44AB-B5E6-D1B5BD5237AF}" type="pres">
      <dgm:prSet presAssocID="{F1D05134-2B17-4368-B981-693B26BCAC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9137-EAA9-4068-9FF3-A52E70BBAB95}" type="pres">
      <dgm:prSet presAssocID="{9697D27C-2FB8-4ADC-9B7D-1AD0FA7EE08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B44AE6F-EDBB-4292-8DC8-C3CB5B3B7377}" type="pres">
      <dgm:prSet presAssocID="{6835D775-8C73-4D54-BC5D-44FFB0DEC1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41578-9D51-4159-B60D-5D2AD8D62654}" type="presOf" srcId="{6835D775-8C73-4D54-BC5D-44FFB0DEC1A0}" destId="{BB44AE6F-EDBB-4292-8DC8-C3CB5B3B7377}" srcOrd="0" destOrd="0" presId="urn:microsoft.com/office/officeart/2005/8/layout/radial4"/>
    <dgm:cxn modelId="{BE743B97-F5CE-4073-96EA-96105E451DF6}" type="presOf" srcId="{9697D27C-2FB8-4ADC-9B7D-1AD0FA7EE08F}" destId="{B6769137-EAA9-4068-9FF3-A52E70BBAB95}" srcOrd="0" destOrd="0" presId="urn:microsoft.com/office/officeart/2005/8/layout/radial4"/>
    <dgm:cxn modelId="{71899ED4-CA85-4A37-AFE1-537C7FD40989}" srcId="{A2E715DF-A602-453D-80E4-72686361D973}" destId="{F1D05134-2B17-4368-B981-693B26BCAC05}" srcOrd="1" destOrd="0" parTransId="{6FF4492E-1824-4989-BEA2-C069899A3717}" sibTransId="{2E8D7566-2AB8-4D02-93A2-9F711D6E308A}"/>
    <dgm:cxn modelId="{7E14C101-454A-425D-98FD-28FFD6596B4E}" type="presOf" srcId="{B9C60635-498B-4ABB-981F-C269DC34ED75}" destId="{2C6033B4-A5BD-49AE-8A79-3AE2A2FB00C8}" srcOrd="0" destOrd="0" presId="urn:microsoft.com/office/officeart/2005/8/layout/radial4"/>
    <dgm:cxn modelId="{4F5784E2-2D7B-4887-A89B-4E012AB657D9}" srcId="{A2E715DF-A602-453D-80E4-72686361D973}" destId="{6835D775-8C73-4D54-BC5D-44FFB0DEC1A0}" srcOrd="2" destOrd="0" parTransId="{9697D27C-2FB8-4ADC-9B7D-1AD0FA7EE08F}" sibTransId="{26AF67C5-C3E8-4EB4-A236-AD66740FA31E}"/>
    <dgm:cxn modelId="{FE87F9FC-007C-434D-A36E-C0C13FD746AB}" srcId="{A2E715DF-A602-453D-80E4-72686361D973}" destId="{316454A8-7C45-41CA-9759-1A12D6AA0526}" srcOrd="0" destOrd="0" parTransId="{B9C60635-498B-4ABB-981F-C269DC34ED75}" sibTransId="{C0B98F75-F929-47F8-BB05-BA4ACB7BD26F}"/>
    <dgm:cxn modelId="{301944BD-F84C-4FB8-A96A-3B57A98FA75A}" srcId="{C76AC3F5-6560-4EF1-825E-A73145B06B0C}" destId="{A2E715DF-A602-453D-80E4-72686361D973}" srcOrd="0" destOrd="0" parTransId="{49E160E2-E8D8-4560-95C6-209A5ED9627A}" sibTransId="{A1E119BF-5AF7-4242-9B9F-58DF4651DC60}"/>
    <dgm:cxn modelId="{410B7F9F-2A60-40FD-B826-CCCAB584291D}" type="presOf" srcId="{6FF4492E-1824-4989-BEA2-C069899A3717}" destId="{7AF8B68B-BE00-44D9-A4B8-680DC4DDF6AC}" srcOrd="0" destOrd="0" presId="urn:microsoft.com/office/officeart/2005/8/layout/radial4"/>
    <dgm:cxn modelId="{EA7C6AF4-1D30-4E43-AEA1-0282F420D44E}" type="presOf" srcId="{A2E715DF-A602-453D-80E4-72686361D973}" destId="{D8223111-CA05-40F1-9798-8512444E0666}" srcOrd="0" destOrd="0" presId="urn:microsoft.com/office/officeart/2005/8/layout/radial4"/>
    <dgm:cxn modelId="{CA3BD0CA-1B9F-4757-ADE5-4B1A4F27889D}" type="presOf" srcId="{316454A8-7C45-41CA-9759-1A12D6AA0526}" destId="{317379DD-1F77-4316-9617-7EC4410BAD53}" srcOrd="0" destOrd="0" presId="urn:microsoft.com/office/officeart/2005/8/layout/radial4"/>
    <dgm:cxn modelId="{7DB6AB0B-2520-46C9-AF54-E11B77047869}" type="presOf" srcId="{C76AC3F5-6560-4EF1-825E-A73145B06B0C}" destId="{BA3261FA-5828-4F5B-9223-97CCC0C2B8A0}" srcOrd="0" destOrd="0" presId="urn:microsoft.com/office/officeart/2005/8/layout/radial4"/>
    <dgm:cxn modelId="{8685AE71-D6B3-480E-B569-318E55A80959}" type="presOf" srcId="{F1D05134-2B17-4368-B981-693B26BCAC05}" destId="{2AAE2B1E-EE6A-44AB-B5E6-D1B5BD5237AF}" srcOrd="0" destOrd="0" presId="urn:microsoft.com/office/officeart/2005/8/layout/radial4"/>
    <dgm:cxn modelId="{9D7357FB-788F-4E11-8B0D-FAFF1E455553}" type="presParOf" srcId="{BA3261FA-5828-4F5B-9223-97CCC0C2B8A0}" destId="{D8223111-CA05-40F1-9798-8512444E0666}" srcOrd="0" destOrd="0" presId="urn:microsoft.com/office/officeart/2005/8/layout/radial4"/>
    <dgm:cxn modelId="{D0275C7E-CA38-4CA1-83FA-2E958F25DF5D}" type="presParOf" srcId="{BA3261FA-5828-4F5B-9223-97CCC0C2B8A0}" destId="{2C6033B4-A5BD-49AE-8A79-3AE2A2FB00C8}" srcOrd="1" destOrd="0" presId="urn:microsoft.com/office/officeart/2005/8/layout/radial4"/>
    <dgm:cxn modelId="{B844C44E-2A74-4AE9-AA1C-D48684A696DD}" type="presParOf" srcId="{BA3261FA-5828-4F5B-9223-97CCC0C2B8A0}" destId="{317379DD-1F77-4316-9617-7EC4410BAD53}" srcOrd="2" destOrd="0" presId="urn:microsoft.com/office/officeart/2005/8/layout/radial4"/>
    <dgm:cxn modelId="{0F3AFE8F-54AE-47C1-B822-15EB5224118A}" type="presParOf" srcId="{BA3261FA-5828-4F5B-9223-97CCC0C2B8A0}" destId="{7AF8B68B-BE00-44D9-A4B8-680DC4DDF6AC}" srcOrd="3" destOrd="0" presId="urn:microsoft.com/office/officeart/2005/8/layout/radial4"/>
    <dgm:cxn modelId="{7402E7F8-642A-40D9-B8FD-2F4555A69928}" type="presParOf" srcId="{BA3261FA-5828-4F5B-9223-97CCC0C2B8A0}" destId="{2AAE2B1E-EE6A-44AB-B5E6-D1B5BD5237AF}" srcOrd="4" destOrd="0" presId="urn:microsoft.com/office/officeart/2005/8/layout/radial4"/>
    <dgm:cxn modelId="{81449FA1-45D9-451C-B630-CC70D3F68BB4}" type="presParOf" srcId="{BA3261FA-5828-4F5B-9223-97CCC0C2B8A0}" destId="{B6769137-EAA9-4068-9FF3-A52E70BBAB95}" srcOrd="5" destOrd="0" presId="urn:microsoft.com/office/officeart/2005/8/layout/radial4"/>
    <dgm:cxn modelId="{E0316F1C-0848-44F7-AC06-A0AB1CA7220C}" type="presParOf" srcId="{BA3261FA-5828-4F5B-9223-97CCC0C2B8A0}" destId="{BB44AE6F-EDBB-4292-8DC8-C3CB5B3B73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09354-3FA5-467D-8853-9D51D1EBCF98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 Information</a:t>
          </a:r>
          <a:endParaRPr lang="en-US" sz="2300" kern="1200" dirty="0"/>
        </a:p>
      </dsp:txBody>
      <dsp:txXfrm>
        <a:off x="3385210" y="2763755"/>
        <a:ext cx="1459178" cy="1459178"/>
      </dsp:txXfrm>
    </dsp:sp>
    <dsp:sp modelId="{341811A4-5907-4EEC-9379-47EE52C2E86B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41CED-FCDF-44B1-88EA-2C980E611F8B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Information 1</a:t>
          </a:r>
          <a:endParaRPr lang="en-US" sz="2800" kern="1200" dirty="0"/>
        </a:p>
      </dsp:txBody>
      <dsp:txXfrm>
        <a:off x="961974" y="1201666"/>
        <a:ext cx="1868538" cy="1476457"/>
      </dsp:txXfrm>
    </dsp:sp>
    <dsp:sp modelId="{D5B27529-971C-43C2-B802-618F95D5F8E2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C2AF9-4127-4B12-A4B0-0DF44D1572EE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Information 2</a:t>
          </a:r>
          <a:endParaRPr lang="en-US" sz="2800" kern="1200" dirty="0"/>
        </a:p>
      </dsp:txBody>
      <dsp:txXfrm>
        <a:off x="3180530" y="46759"/>
        <a:ext cx="1868538" cy="1476457"/>
      </dsp:txXfrm>
    </dsp:sp>
    <dsp:sp modelId="{9E0904E3-4B8F-4498-B48F-F6F5A22B2473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239D5-74FD-4AE7-9D6C-72EF696DCA57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Information 3</a:t>
          </a:r>
          <a:endParaRPr lang="en-US" sz="2800" kern="1200" dirty="0"/>
        </a:p>
      </dsp:txBody>
      <dsp:txXfrm>
        <a:off x="5399086" y="1201666"/>
        <a:ext cx="1868538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8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3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7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2993-0173-4F9D-A07E-7CA29C2B915B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F1CC-9E4F-4A67-940A-A79D3289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SYNTHESIZING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4201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4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information about</a:t>
            </a:r>
            <a:br>
              <a:rPr lang="en-US" dirty="0" smtClean="0"/>
            </a:br>
            <a:r>
              <a:rPr lang="en-US" dirty="0" smtClean="0"/>
              <a:t>Our Brain</a:t>
            </a:r>
            <a:br>
              <a:rPr lang="en-US" dirty="0" smtClean="0"/>
            </a:b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KWLP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38587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KNOW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LEARNED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PLAN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7064" r="14774" b="17234"/>
          <a:stretch/>
        </p:blipFill>
        <p:spPr bwMode="auto">
          <a:xfrm>
            <a:off x="235528" y="1371600"/>
            <a:ext cx="8693046" cy="38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9127" r="13880" b="28788"/>
          <a:stretch/>
        </p:blipFill>
        <p:spPr bwMode="auto">
          <a:xfrm>
            <a:off x="274782" y="1600201"/>
            <a:ext cx="8706107" cy="360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8333" r="14439" b="24621"/>
          <a:stretch/>
        </p:blipFill>
        <p:spPr bwMode="auto">
          <a:xfrm>
            <a:off x="304800" y="1295400"/>
            <a:ext cx="8686947" cy="437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6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8698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1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KWLP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38587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KNOW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LEARNED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PLAN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19246" r="9307" b="23016"/>
          <a:stretch/>
        </p:blipFill>
        <p:spPr bwMode="auto">
          <a:xfrm>
            <a:off x="457201" y="1143000"/>
            <a:ext cx="8305800" cy="34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Process of </a:t>
            </a:r>
            <a:br>
              <a:rPr lang="en-US" dirty="0" smtClean="0"/>
            </a:br>
            <a:r>
              <a:rPr lang="en-US" dirty="0" smtClean="0"/>
              <a:t>Synthesizing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254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4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17262" r="9754" b="16468"/>
          <a:stretch/>
        </p:blipFill>
        <p:spPr bwMode="auto">
          <a:xfrm>
            <a:off x="304800" y="1524000"/>
            <a:ext cx="8662856" cy="420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30556" r="11650" b="16865"/>
          <a:stretch/>
        </p:blipFill>
        <p:spPr bwMode="auto">
          <a:xfrm>
            <a:off x="180456" y="1981200"/>
            <a:ext cx="8963544" cy="33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8908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KWLP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005006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KNOW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LEARNED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PLAN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7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19643" r="16336" b="18561"/>
          <a:stretch/>
        </p:blipFill>
        <p:spPr bwMode="auto">
          <a:xfrm>
            <a:off x="304800" y="1295400"/>
            <a:ext cx="8407761" cy="41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6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18850" r="17339" b="13888"/>
          <a:stretch/>
        </p:blipFill>
        <p:spPr bwMode="auto">
          <a:xfrm>
            <a:off x="159657" y="894458"/>
            <a:ext cx="8603343" cy="471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8651" r="11650" b="21428"/>
          <a:stretch/>
        </p:blipFill>
        <p:spPr bwMode="auto">
          <a:xfrm>
            <a:off x="457200" y="1600200"/>
            <a:ext cx="885635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7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2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read, you constantly </a:t>
            </a:r>
            <a:r>
              <a:rPr lang="en-US" u="sng" dirty="0"/>
              <a:t>accumulate information</a:t>
            </a:r>
            <a:r>
              <a:rPr lang="en-US" dirty="0"/>
              <a:t>, and you keep this information in mind by </a:t>
            </a:r>
            <a:r>
              <a:rPr lang="en-US" dirty="0" smtClean="0"/>
              <a:t>combining </a:t>
            </a:r>
            <a:r>
              <a:rPr lang="en-US" dirty="0"/>
              <a:t>smaller facts into larger generalizations. 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>
                <a:solidFill>
                  <a:srgbClr val="FF0000"/>
                </a:solidFill>
              </a:rPr>
              <a:t>summarize</a:t>
            </a:r>
            <a:r>
              <a:rPr lang="en-US" dirty="0"/>
              <a:t>, </a:t>
            </a:r>
            <a:r>
              <a:rPr lang="en-US" dirty="0">
                <a:solidFill>
                  <a:srgbClr val="006600"/>
                </a:solidFill>
              </a:rPr>
              <a:t>conclude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infer</a:t>
            </a:r>
            <a:r>
              <a:rPr lang="en-US" dirty="0"/>
              <a:t>, and </a:t>
            </a:r>
            <a:r>
              <a:rPr lang="en-US" dirty="0">
                <a:solidFill>
                  <a:srgbClr val="7030A0"/>
                </a:solidFill>
              </a:rPr>
              <a:t>generalize</a:t>
            </a:r>
            <a:r>
              <a:rPr lang="en-US" dirty="0"/>
              <a:t>, and then your read some more,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incorporate</a:t>
            </a:r>
            <a:r>
              <a:rPr lang="en-US" dirty="0"/>
              <a:t> the new information, and draw even bigger conclusions.”</a:t>
            </a:r>
          </a:p>
        </p:txBody>
      </p:sp>
    </p:spTree>
    <p:extLst>
      <p:ext uri="{BB962C8B-B14F-4D97-AF65-F5344CB8AC3E}">
        <p14:creationId xmlns:p14="http://schemas.microsoft.com/office/powerpoint/2010/main" val="33173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world’s tallest tree?</a:t>
            </a:r>
            <a:br>
              <a:rPr lang="en-US" dirty="0" smtClean="0"/>
            </a:br>
            <a:r>
              <a:rPr lang="en-US" dirty="0" smtClean="0"/>
              <a:t>The world’s oldest tree?</a:t>
            </a:r>
            <a:br>
              <a:rPr lang="en-US" dirty="0" smtClean="0"/>
            </a:br>
            <a:r>
              <a:rPr lang="en-US" dirty="0" smtClean="0"/>
              <a:t>The fastest-growing tree?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467600" cy="37338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world's tallest-growing tree is </a:t>
            </a:r>
            <a:r>
              <a:rPr lang="en-US" sz="2400" b="1" dirty="0">
                <a:solidFill>
                  <a:srgbClr val="FF0000"/>
                </a:solidFill>
              </a:rPr>
              <a:t>the coast redwood </a:t>
            </a:r>
            <a:r>
              <a:rPr lang="en-US" sz="2400" b="1" i="1" dirty="0">
                <a:solidFill>
                  <a:srgbClr val="FF0000"/>
                </a:solidFill>
              </a:rPr>
              <a:t>(Sequoia </a:t>
            </a:r>
            <a:r>
              <a:rPr lang="en-US" sz="2400" b="1" i="1" dirty="0" err="1">
                <a:solidFill>
                  <a:srgbClr val="FF0000"/>
                </a:solidFill>
              </a:rPr>
              <a:t>sempervirens</a:t>
            </a:r>
            <a:r>
              <a:rPr lang="en-US" sz="2400" b="1" i="1" dirty="0">
                <a:solidFill>
                  <a:srgbClr val="FF0000"/>
                </a:solidFill>
              </a:rPr>
              <a:t>),</a:t>
            </a:r>
            <a:r>
              <a:rPr lang="en-US" sz="2400" dirty="0">
                <a:solidFill>
                  <a:srgbClr val="002060"/>
                </a:solidFill>
              </a:rPr>
              <a:t> which grows along the Pacific Coast of the United States, mainly in California.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Interestingly </a:t>
            </a:r>
            <a:r>
              <a:rPr lang="en-US" sz="2400" dirty="0">
                <a:solidFill>
                  <a:srgbClr val="002060"/>
                </a:solidFill>
              </a:rPr>
              <a:t>enough, it's not the world's oldest-growing tree; that award goes to a </a:t>
            </a:r>
            <a:r>
              <a:rPr lang="en-US" sz="2400" b="1" dirty="0">
                <a:solidFill>
                  <a:srgbClr val="FF0000"/>
                </a:solidFill>
              </a:rPr>
              <a:t>bristlecone pine </a:t>
            </a:r>
            <a:r>
              <a:rPr lang="en-US" sz="2400" b="1" i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Pinus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aristata</a:t>
            </a:r>
            <a:r>
              <a:rPr lang="en-US" sz="2400" b="1" i="1" dirty="0" smtClean="0">
                <a:solidFill>
                  <a:srgbClr val="FF0000"/>
                </a:solidFill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Bamboo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is the fastest-growing woody plant in the world; it can grow 35 inches in a single day.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information about</a:t>
            </a:r>
            <a:br>
              <a:rPr lang="en-US" dirty="0" smtClean="0"/>
            </a:br>
            <a:r>
              <a:rPr lang="en-US" dirty="0" smtClean="0"/>
              <a:t>Our Brain</a:t>
            </a:r>
            <a:br>
              <a:rPr lang="en-US" dirty="0" smtClean="0"/>
            </a:b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KWLP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38587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KNOW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LEARNED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PLAN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17460" r="12989" b="11309"/>
          <a:stretch/>
        </p:blipFill>
        <p:spPr bwMode="auto">
          <a:xfrm>
            <a:off x="217715" y="1066800"/>
            <a:ext cx="8791504" cy="41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0624" r="10876" b="29924"/>
          <a:stretch/>
        </p:blipFill>
        <p:spPr bwMode="auto">
          <a:xfrm>
            <a:off x="228600" y="1447798"/>
            <a:ext cx="8761565" cy="38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18651" r="11980" b="30118"/>
          <a:stretch/>
        </p:blipFill>
        <p:spPr bwMode="auto">
          <a:xfrm>
            <a:off x="304800" y="1295400"/>
            <a:ext cx="8610600" cy="32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6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180</Words>
  <Application>Microsoft Office PowerPoint</Application>
  <PresentationFormat>On-screen Show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SYNTHESIZING INFORMATION</vt:lpstr>
      <vt:lpstr>The Process of  Synthesizing Information</vt:lpstr>
      <vt:lpstr>Synthesizing Information</vt:lpstr>
      <vt:lpstr>For example</vt:lpstr>
      <vt:lpstr>Interesting information about Our Brain (1)</vt:lpstr>
      <vt:lpstr>KWLP chart</vt:lpstr>
      <vt:lpstr>PowerPoint Presentation</vt:lpstr>
      <vt:lpstr>PowerPoint Presentation</vt:lpstr>
      <vt:lpstr>PowerPoint Presentation</vt:lpstr>
      <vt:lpstr>Synthesizing Information</vt:lpstr>
      <vt:lpstr>Interesting information about Our Brain (2)</vt:lpstr>
      <vt:lpstr>KWLP chart</vt:lpstr>
      <vt:lpstr>PowerPoint Presentation</vt:lpstr>
      <vt:lpstr>PowerPoint Presentation</vt:lpstr>
      <vt:lpstr>PowerPoint Presentation</vt:lpstr>
      <vt:lpstr>Synthesizing Information</vt:lpstr>
      <vt:lpstr>Internet</vt:lpstr>
      <vt:lpstr>KWLP chart</vt:lpstr>
      <vt:lpstr>PowerPoint Presentation</vt:lpstr>
      <vt:lpstr>PowerPoint Presentation</vt:lpstr>
      <vt:lpstr>PowerPoint Presentation</vt:lpstr>
      <vt:lpstr>Synthesizing Information</vt:lpstr>
      <vt:lpstr>Water</vt:lpstr>
      <vt:lpstr>KWLP chart</vt:lpstr>
      <vt:lpstr>PowerPoint Presentation</vt:lpstr>
      <vt:lpstr>PowerPoint Presentation</vt:lpstr>
      <vt:lpstr>PowerPoint Presentation</vt:lpstr>
      <vt:lpstr>Synthesizing Information</vt:lpstr>
      <vt:lpstr>Trees</vt:lpstr>
      <vt:lpstr>The world’s tallest tree? The world’s oldest tree? The fastest-growing tree?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SYNTHESIZING INFORMATION</dc:title>
  <dc:creator>FLA-Lab Bahasa</dc:creator>
  <cp:lastModifiedBy>sandra sembel</cp:lastModifiedBy>
  <cp:revision>6</cp:revision>
  <dcterms:created xsi:type="dcterms:W3CDTF">2014-10-21T04:02:06Z</dcterms:created>
  <dcterms:modified xsi:type="dcterms:W3CDTF">2015-02-26T03:55:46Z</dcterms:modified>
</cp:coreProperties>
</file>