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9" r:id="rId10"/>
    <p:sldId id="264" r:id="rId11"/>
    <p:sldId id="265" r:id="rId12"/>
    <p:sldId id="266" r:id="rId13"/>
    <p:sldId id="267" r:id="rId14"/>
    <p:sldId id="274" r:id="rId15"/>
    <p:sldId id="270" r:id="rId16"/>
    <p:sldId id="271" r:id="rId17"/>
    <p:sldId id="272" r:id="rId18"/>
    <p:sldId id="273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5AAB8-FAFE-4BC1-B8A8-428EF8C4557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06EEEF6-ED16-4473-BCEC-694A41295876}">
      <dgm:prSet phldrT="[Text]"/>
      <dgm:spPr/>
      <dgm:t>
        <a:bodyPr/>
        <a:lstStyle/>
        <a:p>
          <a:r>
            <a:rPr lang="en-US" dirty="0" smtClean="0"/>
            <a:t>Someone</a:t>
          </a:r>
          <a:endParaRPr lang="en-US" dirty="0"/>
        </a:p>
      </dgm:t>
    </dgm:pt>
    <dgm:pt modelId="{A9AD6D48-74CA-4A67-AC9B-B0D3A0A87C63}" type="parTrans" cxnId="{93079B4C-2422-403F-823F-239582886D43}">
      <dgm:prSet/>
      <dgm:spPr/>
      <dgm:t>
        <a:bodyPr/>
        <a:lstStyle/>
        <a:p>
          <a:endParaRPr lang="en-US"/>
        </a:p>
      </dgm:t>
    </dgm:pt>
    <dgm:pt modelId="{04C86812-9C30-4FE6-AEFC-60176900285D}" type="sibTrans" cxnId="{93079B4C-2422-403F-823F-239582886D43}">
      <dgm:prSet/>
      <dgm:spPr/>
      <dgm:t>
        <a:bodyPr/>
        <a:lstStyle/>
        <a:p>
          <a:endParaRPr lang="en-US"/>
        </a:p>
      </dgm:t>
    </dgm:pt>
    <dgm:pt modelId="{C897C07F-1CFC-4DF7-BD90-EC1F08207F65}">
      <dgm:prSet phldrT="[Text]"/>
      <dgm:spPr/>
      <dgm:t>
        <a:bodyPr/>
        <a:lstStyle/>
        <a:p>
          <a:r>
            <a:rPr lang="en-US" dirty="0" smtClean="0"/>
            <a:t>Who is the main character?</a:t>
          </a:r>
          <a:endParaRPr lang="en-US" dirty="0"/>
        </a:p>
      </dgm:t>
    </dgm:pt>
    <dgm:pt modelId="{40782847-5616-4171-BCD5-C445C5B49715}" type="parTrans" cxnId="{1E2EEB6A-FC0B-4682-8409-2B1A3F3C8825}">
      <dgm:prSet/>
      <dgm:spPr/>
      <dgm:t>
        <a:bodyPr/>
        <a:lstStyle/>
        <a:p>
          <a:endParaRPr lang="en-US"/>
        </a:p>
      </dgm:t>
    </dgm:pt>
    <dgm:pt modelId="{097C28BD-4890-4377-A1A2-166D5C124E65}" type="sibTrans" cxnId="{1E2EEB6A-FC0B-4682-8409-2B1A3F3C8825}">
      <dgm:prSet/>
      <dgm:spPr/>
      <dgm:t>
        <a:bodyPr/>
        <a:lstStyle/>
        <a:p>
          <a:endParaRPr lang="en-US"/>
        </a:p>
      </dgm:t>
    </dgm:pt>
    <dgm:pt modelId="{D929A37B-2F9D-4906-A8E1-1171ADB92F42}">
      <dgm:prSet phldrT="[Text]"/>
      <dgm:spPr/>
      <dgm:t>
        <a:bodyPr/>
        <a:lstStyle/>
        <a:p>
          <a:r>
            <a:rPr lang="en-US" dirty="0" smtClean="0"/>
            <a:t>wanted</a:t>
          </a:r>
          <a:endParaRPr lang="en-US" dirty="0"/>
        </a:p>
      </dgm:t>
    </dgm:pt>
    <dgm:pt modelId="{CA2FDEEE-6B86-4137-8733-3D4AA1CAF2D1}" type="parTrans" cxnId="{8D9065B6-9D20-49DA-84EF-B2602F547D21}">
      <dgm:prSet/>
      <dgm:spPr/>
      <dgm:t>
        <a:bodyPr/>
        <a:lstStyle/>
        <a:p>
          <a:endParaRPr lang="en-US"/>
        </a:p>
      </dgm:t>
    </dgm:pt>
    <dgm:pt modelId="{BB256955-38AC-460D-9924-867491C3BC96}" type="sibTrans" cxnId="{8D9065B6-9D20-49DA-84EF-B2602F547D21}">
      <dgm:prSet/>
      <dgm:spPr/>
      <dgm:t>
        <a:bodyPr/>
        <a:lstStyle/>
        <a:p>
          <a:endParaRPr lang="en-US"/>
        </a:p>
      </dgm:t>
    </dgm:pt>
    <dgm:pt modelId="{D79068CE-C497-4BDB-BAB4-C1BF55D5F81C}">
      <dgm:prSet phldrT="[Text]"/>
      <dgm:spPr/>
      <dgm:t>
        <a:bodyPr/>
        <a:lstStyle/>
        <a:p>
          <a:r>
            <a:rPr lang="en-US" dirty="0" smtClean="0"/>
            <a:t>What did the character want or want to do?</a:t>
          </a:r>
          <a:endParaRPr lang="en-US" dirty="0"/>
        </a:p>
      </dgm:t>
    </dgm:pt>
    <dgm:pt modelId="{60685AAE-72E6-4FA0-8846-E177398A143F}" type="parTrans" cxnId="{46877858-8951-4C23-BE56-E982889E36D0}">
      <dgm:prSet/>
      <dgm:spPr/>
      <dgm:t>
        <a:bodyPr/>
        <a:lstStyle/>
        <a:p>
          <a:endParaRPr lang="en-US"/>
        </a:p>
      </dgm:t>
    </dgm:pt>
    <dgm:pt modelId="{76ACDE26-2F21-4304-BFD9-6193C8CA4A95}" type="sibTrans" cxnId="{46877858-8951-4C23-BE56-E982889E36D0}">
      <dgm:prSet/>
      <dgm:spPr/>
      <dgm:t>
        <a:bodyPr/>
        <a:lstStyle/>
        <a:p>
          <a:endParaRPr lang="en-US"/>
        </a:p>
      </dgm:t>
    </dgm:pt>
    <dgm:pt modelId="{67C72008-AF2C-4917-BC75-B919118D5784}">
      <dgm:prSet phldrT="[Text]"/>
      <dgm:spPr/>
      <dgm:t>
        <a:bodyPr/>
        <a:lstStyle/>
        <a:p>
          <a:r>
            <a:rPr lang="en-US" dirty="0" smtClean="0"/>
            <a:t>But</a:t>
          </a:r>
          <a:endParaRPr lang="en-US" dirty="0"/>
        </a:p>
      </dgm:t>
    </dgm:pt>
    <dgm:pt modelId="{5D5A0BA0-D81E-41AE-881A-C19A2442B7C4}" type="parTrans" cxnId="{18AA4CFF-9B11-4298-BAAE-2CC85A6224F2}">
      <dgm:prSet/>
      <dgm:spPr/>
      <dgm:t>
        <a:bodyPr/>
        <a:lstStyle/>
        <a:p>
          <a:endParaRPr lang="en-US"/>
        </a:p>
      </dgm:t>
    </dgm:pt>
    <dgm:pt modelId="{7146A0AF-C77E-45BB-A997-227FF313FFF2}" type="sibTrans" cxnId="{18AA4CFF-9B11-4298-BAAE-2CC85A6224F2}">
      <dgm:prSet/>
      <dgm:spPr/>
      <dgm:t>
        <a:bodyPr/>
        <a:lstStyle/>
        <a:p>
          <a:endParaRPr lang="en-US"/>
        </a:p>
      </dgm:t>
    </dgm:pt>
    <dgm:pt modelId="{1B82B735-CA13-4503-BE2E-C4EFE6D84084}">
      <dgm:prSet phldrT="[Text]"/>
      <dgm:spPr/>
      <dgm:t>
        <a:bodyPr/>
        <a:lstStyle/>
        <a:p>
          <a:r>
            <a:rPr lang="en-US" dirty="0" smtClean="0"/>
            <a:t>So</a:t>
          </a:r>
          <a:endParaRPr lang="en-US" dirty="0"/>
        </a:p>
      </dgm:t>
    </dgm:pt>
    <dgm:pt modelId="{0CDDAB5F-E9BE-4472-84EA-166479C037E7}" type="parTrans" cxnId="{D4941ED9-E93A-48D2-8983-58CB237A3828}">
      <dgm:prSet/>
      <dgm:spPr/>
      <dgm:t>
        <a:bodyPr/>
        <a:lstStyle/>
        <a:p>
          <a:endParaRPr lang="en-US"/>
        </a:p>
      </dgm:t>
    </dgm:pt>
    <dgm:pt modelId="{A28FD904-DEB7-4939-B24C-300519B7A047}" type="sibTrans" cxnId="{D4941ED9-E93A-48D2-8983-58CB237A3828}">
      <dgm:prSet/>
      <dgm:spPr/>
      <dgm:t>
        <a:bodyPr/>
        <a:lstStyle/>
        <a:p>
          <a:endParaRPr lang="en-US"/>
        </a:p>
      </dgm:t>
    </dgm:pt>
    <dgm:pt modelId="{24DCE8DF-1683-42A5-9494-3C5443501F04}">
      <dgm:prSet phldrT="[Text]"/>
      <dgm:spPr/>
      <dgm:t>
        <a:bodyPr/>
        <a:lstStyle/>
        <a:p>
          <a:r>
            <a:rPr lang="en-US" dirty="0" smtClean="0"/>
            <a:t>Then</a:t>
          </a:r>
          <a:endParaRPr lang="en-US" dirty="0"/>
        </a:p>
      </dgm:t>
    </dgm:pt>
    <dgm:pt modelId="{26230D79-5461-4651-9E3A-C64A86ED299B}" type="parTrans" cxnId="{E418524E-7567-4668-A3F6-885F3D4036FC}">
      <dgm:prSet/>
      <dgm:spPr/>
      <dgm:t>
        <a:bodyPr/>
        <a:lstStyle/>
        <a:p>
          <a:endParaRPr lang="en-US"/>
        </a:p>
      </dgm:t>
    </dgm:pt>
    <dgm:pt modelId="{961EB99D-61F6-4E20-9B2E-00CC90429B6E}" type="sibTrans" cxnId="{E418524E-7567-4668-A3F6-885F3D4036FC}">
      <dgm:prSet/>
      <dgm:spPr/>
      <dgm:t>
        <a:bodyPr/>
        <a:lstStyle/>
        <a:p>
          <a:endParaRPr lang="en-US"/>
        </a:p>
      </dgm:t>
    </dgm:pt>
    <dgm:pt modelId="{5411388C-6A5E-482F-B108-3BEC5FDEEE4E}">
      <dgm:prSet phldrT="[Text]"/>
      <dgm:spPr/>
      <dgm:t>
        <a:bodyPr/>
        <a:lstStyle/>
        <a:p>
          <a:r>
            <a:rPr lang="en-US" dirty="0" smtClean="0"/>
            <a:t>What was the problem?</a:t>
          </a:r>
          <a:endParaRPr lang="en-US" dirty="0"/>
        </a:p>
      </dgm:t>
    </dgm:pt>
    <dgm:pt modelId="{EE8A3F65-F3DC-4A0F-8532-DB5E6F434C17}" type="parTrans" cxnId="{41D95326-517F-4D61-A333-F7852D3BF3ED}">
      <dgm:prSet/>
      <dgm:spPr/>
      <dgm:t>
        <a:bodyPr/>
        <a:lstStyle/>
        <a:p>
          <a:endParaRPr lang="en-US"/>
        </a:p>
      </dgm:t>
    </dgm:pt>
    <dgm:pt modelId="{BDB30A3F-50F5-4DDE-B455-41E486B72256}" type="sibTrans" cxnId="{41D95326-517F-4D61-A333-F7852D3BF3ED}">
      <dgm:prSet/>
      <dgm:spPr/>
      <dgm:t>
        <a:bodyPr/>
        <a:lstStyle/>
        <a:p>
          <a:endParaRPr lang="en-US"/>
        </a:p>
      </dgm:t>
    </dgm:pt>
    <dgm:pt modelId="{5DD31155-756A-4CA9-9BEF-4D5656684862}">
      <dgm:prSet phldrT="[Text]"/>
      <dgm:spPr/>
      <dgm:t>
        <a:bodyPr/>
        <a:lstStyle/>
        <a:p>
          <a:r>
            <a:rPr lang="en-US" dirty="0" smtClean="0"/>
            <a:t>How did the character do to solve the problem?</a:t>
          </a:r>
          <a:endParaRPr lang="en-US" dirty="0"/>
        </a:p>
      </dgm:t>
    </dgm:pt>
    <dgm:pt modelId="{B2AFA646-958F-4B08-B118-8473DF0D9D7C}" type="parTrans" cxnId="{03F40848-8101-4EB9-A611-4F733A20512D}">
      <dgm:prSet/>
      <dgm:spPr/>
      <dgm:t>
        <a:bodyPr/>
        <a:lstStyle/>
        <a:p>
          <a:endParaRPr lang="en-US"/>
        </a:p>
      </dgm:t>
    </dgm:pt>
    <dgm:pt modelId="{2D4A7D2C-BA64-4269-89CF-95EA62BACE05}" type="sibTrans" cxnId="{03F40848-8101-4EB9-A611-4F733A20512D}">
      <dgm:prSet/>
      <dgm:spPr/>
      <dgm:t>
        <a:bodyPr/>
        <a:lstStyle/>
        <a:p>
          <a:endParaRPr lang="en-US"/>
        </a:p>
      </dgm:t>
    </dgm:pt>
    <dgm:pt modelId="{FDD6987A-BB63-42C5-950E-C3EFB48F3016}">
      <dgm:prSet phldrT="[Text]"/>
      <dgm:spPr/>
      <dgm:t>
        <a:bodyPr/>
        <a:lstStyle/>
        <a:p>
          <a:r>
            <a:rPr lang="en-US" dirty="0" smtClean="0"/>
            <a:t>What was the result?</a:t>
          </a:r>
          <a:endParaRPr lang="en-US" dirty="0"/>
        </a:p>
      </dgm:t>
    </dgm:pt>
    <dgm:pt modelId="{D4E41E70-9EE4-4023-955D-70C80EAEC387}" type="parTrans" cxnId="{11C2AC5E-D072-443E-8AEF-D3308660BA6D}">
      <dgm:prSet/>
      <dgm:spPr/>
      <dgm:t>
        <a:bodyPr/>
        <a:lstStyle/>
        <a:p>
          <a:endParaRPr lang="en-US"/>
        </a:p>
      </dgm:t>
    </dgm:pt>
    <dgm:pt modelId="{3DB2C2E4-0A5E-4236-9197-961A9964A267}" type="sibTrans" cxnId="{11C2AC5E-D072-443E-8AEF-D3308660BA6D}">
      <dgm:prSet/>
      <dgm:spPr/>
      <dgm:t>
        <a:bodyPr/>
        <a:lstStyle/>
        <a:p>
          <a:endParaRPr lang="en-US"/>
        </a:p>
      </dgm:t>
    </dgm:pt>
    <dgm:pt modelId="{5E0CCEB4-965A-4E15-8AB4-657E44BB1FDB}" type="pres">
      <dgm:prSet presAssocID="{ABD5AAB8-FAFE-4BC1-B8A8-428EF8C45578}" presName="linear" presStyleCnt="0">
        <dgm:presLayoutVars>
          <dgm:animLvl val="lvl"/>
          <dgm:resizeHandles val="exact"/>
        </dgm:presLayoutVars>
      </dgm:prSet>
      <dgm:spPr/>
    </dgm:pt>
    <dgm:pt modelId="{0B72C8E0-72E3-4335-973A-E493C1711F2A}" type="pres">
      <dgm:prSet presAssocID="{C06EEEF6-ED16-4473-BCEC-694A41295876}" presName="parentText" presStyleLbl="node1" presStyleIdx="0" presStyleCnt="5" custLinFactNeighborX="-1583" custLinFactNeighborY="1848">
        <dgm:presLayoutVars>
          <dgm:chMax val="0"/>
          <dgm:bulletEnabled val="1"/>
        </dgm:presLayoutVars>
      </dgm:prSet>
      <dgm:spPr/>
    </dgm:pt>
    <dgm:pt modelId="{AF9E573E-7C17-4C02-BADE-7D81F027BEB2}" type="pres">
      <dgm:prSet presAssocID="{C06EEEF6-ED16-4473-BCEC-694A41295876}" presName="childText" presStyleLbl="revTx" presStyleIdx="0" presStyleCnt="5">
        <dgm:presLayoutVars>
          <dgm:bulletEnabled val="1"/>
        </dgm:presLayoutVars>
      </dgm:prSet>
      <dgm:spPr/>
    </dgm:pt>
    <dgm:pt modelId="{26E5B365-DC0B-4559-83AA-A4F2D7B4DA50}" type="pres">
      <dgm:prSet presAssocID="{D929A37B-2F9D-4906-A8E1-1171ADB92F4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B8B427-4481-4FCA-85DC-19843B4D0B47}" type="pres">
      <dgm:prSet presAssocID="{D929A37B-2F9D-4906-A8E1-1171ADB92F42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620C5-AC09-4665-AB1B-BCB25FE82FA0}" type="pres">
      <dgm:prSet presAssocID="{67C72008-AF2C-4917-BC75-B919118D57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9D7B34C-DF04-44E0-84D7-A912C4364289}" type="pres">
      <dgm:prSet presAssocID="{67C72008-AF2C-4917-BC75-B919118D5784}" presName="childText" presStyleLbl="revTx" presStyleIdx="2" presStyleCnt="5">
        <dgm:presLayoutVars>
          <dgm:bulletEnabled val="1"/>
        </dgm:presLayoutVars>
      </dgm:prSet>
      <dgm:spPr/>
    </dgm:pt>
    <dgm:pt modelId="{395668C5-8EF3-4ED4-94D3-63A86FCB078C}" type="pres">
      <dgm:prSet presAssocID="{1B82B735-CA13-4503-BE2E-C4EFE6D840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EC4C3DC-5802-421B-9A03-66767C31E5CF}" type="pres">
      <dgm:prSet presAssocID="{1B82B735-CA13-4503-BE2E-C4EFE6D84084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9FDA7-33B9-40F5-B217-A605550D415E}" type="pres">
      <dgm:prSet presAssocID="{24DCE8DF-1683-42A5-9494-3C5443501F0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404FD-D5D4-47C4-B42B-39BEFEC0DEF9}" type="pres">
      <dgm:prSet presAssocID="{24DCE8DF-1683-42A5-9494-3C5443501F04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77858-8951-4C23-BE56-E982889E36D0}" srcId="{D929A37B-2F9D-4906-A8E1-1171ADB92F42}" destId="{D79068CE-C497-4BDB-BAB4-C1BF55D5F81C}" srcOrd="0" destOrd="0" parTransId="{60685AAE-72E6-4FA0-8846-E177398A143F}" sibTransId="{76ACDE26-2F21-4304-BFD9-6193C8CA4A95}"/>
    <dgm:cxn modelId="{FB0842DA-3DD9-48A6-AC69-5071C6568FD5}" type="presOf" srcId="{D79068CE-C497-4BDB-BAB4-C1BF55D5F81C}" destId="{26B8B427-4481-4FCA-85DC-19843B4D0B47}" srcOrd="0" destOrd="0" presId="urn:microsoft.com/office/officeart/2005/8/layout/vList2"/>
    <dgm:cxn modelId="{11C2AC5E-D072-443E-8AEF-D3308660BA6D}" srcId="{24DCE8DF-1683-42A5-9494-3C5443501F04}" destId="{FDD6987A-BB63-42C5-950E-C3EFB48F3016}" srcOrd="0" destOrd="0" parTransId="{D4E41E70-9EE4-4023-955D-70C80EAEC387}" sibTransId="{3DB2C2E4-0A5E-4236-9197-961A9964A267}"/>
    <dgm:cxn modelId="{787B76C1-6C6D-4ED1-B002-8373CE01CBD5}" type="presOf" srcId="{24DCE8DF-1683-42A5-9494-3C5443501F04}" destId="{88F9FDA7-33B9-40F5-B217-A605550D415E}" srcOrd="0" destOrd="0" presId="urn:microsoft.com/office/officeart/2005/8/layout/vList2"/>
    <dgm:cxn modelId="{41D95326-517F-4D61-A333-F7852D3BF3ED}" srcId="{67C72008-AF2C-4917-BC75-B919118D5784}" destId="{5411388C-6A5E-482F-B108-3BEC5FDEEE4E}" srcOrd="0" destOrd="0" parTransId="{EE8A3F65-F3DC-4A0F-8532-DB5E6F434C17}" sibTransId="{BDB30A3F-50F5-4DDE-B455-41E486B72256}"/>
    <dgm:cxn modelId="{1E2EEB6A-FC0B-4682-8409-2B1A3F3C8825}" srcId="{C06EEEF6-ED16-4473-BCEC-694A41295876}" destId="{C897C07F-1CFC-4DF7-BD90-EC1F08207F65}" srcOrd="0" destOrd="0" parTransId="{40782847-5616-4171-BCD5-C445C5B49715}" sibTransId="{097C28BD-4890-4377-A1A2-166D5C124E65}"/>
    <dgm:cxn modelId="{250A8743-F745-4BAB-B98E-4FBCA57BE0D7}" type="presOf" srcId="{5411388C-6A5E-482F-B108-3BEC5FDEEE4E}" destId="{39D7B34C-DF04-44E0-84D7-A912C4364289}" srcOrd="0" destOrd="0" presId="urn:microsoft.com/office/officeart/2005/8/layout/vList2"/>
    <dgm:cxn modelId="{6EB5C993-17C6-48C3-9DF8-894481B6987F}" type="presOf" srcId="{D929A37B-2F9D-4906-A8E1-1171ADB92F42}" destId="{26E5B365-DC0B-4559-83AA-A4F2D7B4DA50}" srcOrd="0" destOrd="0" presId="urn:microsoft.com/office/officeart/2005/8/layout/vList2"/>
    <dgm:cxn modelId="{03F40848-8101-4EB9-A611-4F733A20512D}" srcId="{1B82B735-CA13-4503-BE2E-C4EFE6D84084}" destId="{5DD31155-756A-4CA9-9BEF-4D5656684862}" srcOrd="0" destOrd="0" parTransId="{B2AFA646-958F-4B08-B118-8473DF0D9D7C}" sibTransId="{2D4A7D2C-BA64-4269-89CF-95EA62BACE05}"/>
    <dgm:cxn modelId="{BCA6A9A7-12A3-46C2-B543-5673FEE352DE}" type="presOf" srcId="{67C72008-AF2C-4917-BC75-B919118D5784}" destId="{6B2620C5-AC09-4665-AB1B-BCB25FE82FA0}" srcOrd="0" destOrd="0" presId="urn:microsoft.com/office/officeart/2005/8/layout/vList2"/>
    <dgm:cxn modelId="{8D9065B6-9D20-49DA-84EF-B2602F547D21}" srcId="{ABD5AAB8-FAFE-4BC1-B8A8-428EF8C45578}" destId="{D929A37B-2F9D-4906-A8E1-1171ADB92F42}" srcOrd="1" destOrd="0" parTransId="{CA2FDEEE-6B86-4137-8733-3D4AA1CAF2D1}" sibTransId="{BB256955-38AC-460D-9924-867491C3BC96}"/>
    <dgm:cxn modelId="{18AA4CFF-9B11-4298-BAAE-2CC85A6224F2}" srcId="{ABD5AAB8-FAFE-4BC1-B8A8-428EF8C45578}" destId="{67C72008-AF2C-4917-BC75-B919118D5784}" srcOrd="2" destOrd="0" parTransId="{5D5A0BA0-D81E-41AE-881A-C19A2442B7C4}" sibTransId="{7146A0AF-C77E-45BB-A997-227FF313FFF2}"/>
    <dgm:cxn modelId="{53908F6A-A395-4E98-81E7-22334A31E2D5}" type="presOf" srcId="{5DD31155-756A-4CA9-9BEF-4D5656684862}" destId="{FEC4C3DC-5802-421B-9A03-66767C31E5CF}" srcOrd="0" destOrd="0" presId="urn:microsoft.com/office/officeart/2005/8/layout/vList2"/>
    <dgm:cxn modelId="{EBF8CBD2-6DB9-4D4F-881C-DA765A2427DA}" type="presOf" srcId="{ABD5AAB8-FAFE-4BC1-B8A8-428EF8C45578}" destId="{5E0CCEB4-965A-4E15-8AB4-657E44BB1FDB}" srcOrd="0" destOrd="0" presId="urn:microsoft.com/office/officeart/2005/8/layout/vList2"/>
    <dgm:cxn modelId="{7CFB9162-DA77-4E14-BC94-3225304ED329}" type="presOf" srcId="{C06EEEF6-ED16-4473-BCEC-694A41295876}" destId="{0B72C8E0-72E3-4335-973A-E493C1711F2A}" srcOrd="0" destOrd="0" presId="urn:microsoft.com/office/officeart/2005/8/layout/vList2"/>
    <dgm:cxn modelId="{E418524E-7567-4668-A3F6-885F3D4036FC}" srcId="{ABD5AAB8-FAFE-4BC1-B8A8-428EF8C45578}" destId="{24DCE8DF-1683-42A5-9494-3C5443501F04}" srcOrd="4" destOrd="0" parTransId="{26230D79-5461-4651-9E3A-C64A86ED299B}" sibTransId="{961EB99D-61F6-4E20-9B2E-00CC90429B6E}"/>
    <dgm:cxn modelId="{93079B4C-2422-403F-823F-239582886D43}" srcId="{ABD5AAB8-FAFE-4BC1-B8A8-428EF8C45578}" destId="{C06EEEF6-ED16-4473-BCEC-694A41295876}" srcOrd="0" destOrd="0" parTransId="{A9AD6D48-74CA-4A67-AC9B-B0D3A0A87C63}" sibTransId="{04C86812-9C30-4FE6-AEFC-60176900285D}"/>
    <dgm:cxn modelId="{027534A2-4B97-4EFC-8031-68134CD201C2}" type="presOf" srcId="{1B82B735-CA13-4503-BE2E-C4EFE6D84084}" destId="{395668C5-8EF3-4ED4-94D3-63A86FCB078C}" srcOrd="0" destOrd="0" presId="urn:microsoft.com/office/officeart/2005/8/layout/vList2"/>
    <dgm:cxn modelId="{A65C81B7-D0E8-4B5C-8486-2514C57D5730}" type="presOf" srcId="{C897C07F-1CFC-4DF7-BD90-EC1F08207F65}" destId="{AF9E573E-7C17-4C02-BADE-7D81F027BEB2}" srcOrd="0" destOrd="0" presId="urn:microsoft.com/office/officeart/2005/8/layout/vList2"/>
    <dgm:cxn modelId="{60A4E488-9BF4-4655-889E-71F2FBE81EB4}" type="presOf" srcId="{FDD6987A-BB63-42C5-950E-C3EFB48F3016}" destId="{D50404FD-D5D4-47C4-B42B-39BEFEC0DEF9}" srcOrd="0" destOrd="0" presId="urn:microsoft.com/office/officeart/2005/8/layout/vList2"/>
    <dgm:cxn modelId="{D4941ED9-E93A-48D2-8983-58CB237A3828}" srcId="{ABD5AAB8-FAFE-4BC1-B8A8-428EF8C45578}" destId="{1B82B735-CA13-4503-BE2E-C4EFE6D84084}" srcOrd="3" destOrd="0" parTransId="{0CDDAB5F-E9BE-4472-84EA-166479C037E7}" sibTransId="{A28FD904-DEB7-4939-B24C-300519B7A047}"/>
    <dgm:cxn modelId="{312342D2-56F8-44E9-A67C-0D85DEE17996}" type="presParOf" srcId="{5E0CCEB4-965A-4E15-8AB4-657E44BB1FDB}" destId="{0B72C8E0-72E3-4335-973A-E493C1711F2A}" srcOrd="0" destOrd="0" presId="urn:microsoft.com/office/officeart/2005/8/layout/vList2"/>
    <dgm:cxn modelId="{D5283A79-DE9D-4B35-9E76-2B141341C216}" type="presParOf" srcId="{5E0CCEB4-965A-4E15-8AB4-657E44BB1FDB}" destId="{AF9E573E-7C17-4C02-BADE-7D81F027BEB2}" srcOrd="1" destOrd="0" presId="urn:microsoft.com/office/officeart/2005/8/layout/vList2"/>
    <dgm:cxn modelId="{4E21BF42-F74D-4D15-858D-176A66DC4A76}" type="presParOf" srcId="{5E0CCEB4-965A-4E15-8AB4-657E44BB1FDB}" destId="{26E5B365-DC0B-4559-83AA-A4F2D7B4DA50}" srcOrd="2" destOrd="0" presId="urn:microsoft.com/office/officeart/2005/8/layout/vList2"/>
    <dgm:cxn modelId="{CEA7FD9C-C280-4DA9-8D06-81F9AA2441A3}" type="presParOf" srcId="{5E0CCEB4-965A-4E15-8AB4-657E44BB1FDB}" destId="{26B8B427-4481-4FCA-85DC-19843B4D0B47}" srcOrd="3" destOrd="0" presId="urn:microsoft.com/office/officeart/2005/8/layout/vList2"/>
    <dgm:cxn modelId="{4143F44B-2C77-4857-A199-D26842D3DBE0}" type="presParOf" srcId="{5E0CCEB4-965A-4E15-8AB4-657E44BB1FDB}" destId="{6B2620C5-AC09-4665-AB1B-BCB25FE82FA0}" srcOrd="4" destOrd="0" presId="urn:microsoft.com/office/officeart/2005/8/layout/vList2"/>
    <dgm:cxn modelId="{45CB57A4-7DC3-4C4B-BDAC-42C83918822A}" type="presParOf" srcId="{5E0CCEB4-965A-4E15-8AB4-657E44BB1FDB}" destId="{39D7B34C-DF04-44E0-84D7-A912C4364289}" srcOrd="5" destOrd="0" presId="urn:microsoft.com/office/officeart/2005/8/layout/vList2"/>
    <dgm:cxn modelId="{FF52CBDC-2417-410A-A903-D3A36796A39E}" type="presParOf" srcId="{5E0CCEB4-965A-4E15-8AB4-657E44BB1FDB}" destId="{395668C5-8EF3-4ED4-94D3-63A86FCB078C}" srcOrd="6" destOrd="0" presId="urn:microsoft.com/office/officeart/2005/8/layout/vList2"/>
    <dgm:cxn modelId="{9EE3F5F5-6B69-408D-8B7C-6404AC281B73}" type="presParOf" srcId="{5E0CCEB4-965A-4E15-8AB4-657E44BB1FDB}" destId="{FEC4C3DC-5802-421B-9A03-66767C31E5CF}" srcOrd="7" destOrd="0" presId="urn:microsoft.com/office/officeart/2005/8/layout/vList2"/>
    <dgm:cxn modelId="{7A7C3B74-6946-48C8-AB3E-D690CC5E4726}" type="presParOf" srcId="{5E0CCEB4-965A-4E15-8AB4-657E44BB1FDB}" destId="{88F9FDA7-33B9-40F5-B217-A605550D415E}" srcOrd="8" destOrd="0" presId="urn:microsoft.com/office/officeart/2005/8/layout/vList2"/>
    <dgm:cxn modelId="{85766BB2-38C7-4265-84C6-49D701F5CBA1}" type="presParOf" srcId="{5E0CCEB4-965A-4E15-8AB4-657E44BB1FDB}" destId="{D50404FD-D5D4-47C4-B42B-39BEFEC0DEF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AC3F5-6560-4EF1-825E-A73145B06B0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2E715DF-A602-453D-80E4-72686361D97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Things that are harmful to our brain</a:t>
          </a:r>
          <a:endParaRPr lang="en-US" dirty="0">
            <a:solidFill>
              <a:srgbClr val="FF0000"/>
            </a:solidFill>
          </a:endParaRPr>
        </a:p>
      </dgm:t>
    </dgm:pt>
    <dgm:pt modelId="{49E160E2-E8D8-4560-95C6-209A5ED9627A}" type="parTrans" cxnId="{301944BD-F84C-4FB8-A96A-3B57A98FA75A}">
      <dgm:prSet/>
      <dgm:spPr/>
      <dgm:t>
        <a:bodyPr/>
        <a:lstStyle/>
        <a:p>
          <a:endParaRPr lang="en-US"/>
        </a:p>
      </dgm:t>
    </dgm:pt>
    <dgm:pt modelId="{A1E119BF-5AF7-4242-9B9F-58DF4651DC60}" type="sibTrans" cxnId="{301944BD-F84C-4FB8-A96A-3B57A98FA75A}">
      <dgm:prSet/>
      <dgm:spPr/>
      <dgm:t>
        <a:bodyPr/>
        <a:lstStyle/>
        <a:p>
          <a:endParaRPr lang="en-US"/>
        </a:p>
      </dgm:t>
    </dgm:pt>
    <dgm:pt modelId="{316454A8-7C45-41CA-9759-1A12D6AA0526}">
      <dgm:prSet phldrT="[Text]"/>
      <dgm:spPr/>
      <dgm:t>
        <a:bodyPr/>
        <a:lstStyle/>
        <a:p>
          <a:r>
            <a:rPr lang="en-US" dirty="0" smtClean="0"/>
            <a:t>Lack of Oxygen in 10’ – Permanent brain damage</a:t>
          </a:r>
          <a:endParaRPr lang="en-US" dirty="0"/>
        </a:p>
      </dgm:t>
    </dgm:pt>
    <dgm:pt modelId="{B9C60635-498B-4ABB-981F-C269DC34ED75}" type="parTrans" cxnId="{FE87F9FC-007C-434D-A36E-C0C13FD746A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0B98F75-F929-47F8-BB05-BA4ACB7BD26F}" type="sibTrans" cxnId="{FE87F9FC-007C-434D-A36E-C0C13FD746AB}">
      <dgm:prSet/>
      <dgm:spPr/>
      <dgm:t>
        <a:bodyPr/>
        <a:lstStyle/>
        <a:p>
          <a:endParaRPr lang="en-US"/>
        </a:p>
      </dgm:t>
    </dgm:pt>
    <dgm:pt modelId="{F1D05134-2B17-4368-B981-693B26BCAC05}">
      <dgm:prSet phldrT="[Text]"/>
      <dgm:spPr/>
      <dgm:t>
        <a:bodyPr/>
        <a:lstStyle/>
        <a:p>
          <a:r>
            <a:rPr lang="en-US" dirty="0" smtClean="0"/>
            <a:t>Affect of Violent Homes on Children</a:t>
          </a:r>
          <a:endParaRPr lang="en-US" dirty="0"/>
        </a:p>
      </dgm:t>
    </dgm:pt>
    <dgm:pt modelId="{6FF4492E-1824-4989-BEA2-C069899A3717}" type="parTrans" cxnId="{71899ED4-CA85-4A37-AFE1-537C7FD4098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E8D7566-2AB8-4D02-93A2-9F711D6E308A}" type="sibTrans" cxnId="{71899ED4-CA85-4A37-AFE1-537C7FD40989}">
      <dgm:prSet/>
      <dgm:spPr/>
      <dgm:t>
        <a:bodyPr/>
        <a:lstStyle/>
        <a:p>
          <a:endParaRPr lang="en-US"/>
        </a:p>
      </dgm:t>
    </dgm:pt>
    <dgm:pt modelId="{6835D775-8C73-4D54-BC5D-44FFB0DEC1A0}">
      <dgm:prSet phldrT="[Text]"/>
      <dgm:spPr/>
      <dgm:t>
        <a:bodyPr/>
        <a:lstStyle/>
        <a:p>
          <a:r>
            <a:rPr lang="en-US" dirty="0" smtClean="0"/>
            <a:t>Long-term Mobile Phone use -- Tumor</a:t>
          </a:r>
          <a:endParaRPr lang="en-US" dirty="0"/>
        </a:p>
      </dgm:t>
    </dgm:pt>
    <dgm:pt modelId="{9697D27C-2FB8-4ADC-9B7D-1AD0FA7EE08F}" type="parTrans" cxnId="{4F5784E2-2D7B-4887-A89B-4E012AB657D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6AF67C5-C3E8-4EB4-A236-AD66740FA31E}" type="sibTrans" cxnId="{4F5784E2-2D7B-4887-A89B-4E012AB657D9}">
      <dgm:prSet/>
      <dgm:spPr/>
      <dgm:t>
        <a:bodyPr/>
        <a:lstStyle/>
        <a:p>
          <a:endParaRPr lang="en-US"/>
        </a:p>
      </dgm:t>
    </dgm:pt>
    <dgm:pt modelId="{BA3261FA-5828-4F5B-9223-97CCC0C2B8A0}" type="pres">
      <dgm:prSet presAssocID="{C76AC3F5-6560-4EF1-825E-A73145B06B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23111-CA05-40F1-9798-8512444E0666}" type="pres">
      <dgm:prSet presAssocID="{A2E715DF-A602-453D-80E4-72686361D973}" presName="centerShape" presStyleLbl="node0" presStyleIdx="0" presStyleCnt="1"/>
      <dgm:spPr/>
      <dgm:t>
        <a:bodyPr/>
        <a:lstStyle/>
        <a:p>
          <a:endParaRPr lang="en-US"/>
        </a:p>
      </dgm:t>
    </dgm:pt>
    <dgm:pt modelId="{2C6033B4-A5BD-49AE-8A79-3AE2A2FB00C8}" type="pres">
      <dgm:prSet presAssocID="{B9C60635-498B-4ABB-981F-C269DC34ED7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17379DD-1F77-4316-9617-7EC4410BAD53}" type="pres">
      <dgm:prSet presAssocID="{316454A8-7C45-41CA-9759-1A12D6AA0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8B68B-BE00-44D9-A4B8-680DC4DDF6AC}" type="pres">
      <dgm:prSet presAssocID="{6FF4492E-1824-4989-BEA2-C069899A371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AAE2B1E-EE6A-44AB-B5E6-D1B5BD5237AF}" type="pres">
      <dgm:prSet presAssocID="{F1D05134-2B17-4368-B981-693B26BCAC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9137-EAA9-4068-9FF3-A52E70BBAB95}" type="pres">
      <dgm:prSet presAssocID="{9697D27C-2FB8-4ADC-9B7D-1AD0FA7EE08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B44AE6F-EDBB-4292-8DC8-C3CB5B3B7377}" type="pres">
      <dgm:prSet presAssocID="{6835D775-8C73-4D54-BC5D-44FFB0DEC1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C81A1-4A15-4DFC-A028-78784193FBE8}" type="presOf" srcId="{6835D775-8C73-4D54-BC5D-44FFB0DEC1A0}" destId="{BB44AE6F-EDBB-4292-8DC8-C3CB5B3B7377}" srcOrd="0" destOrd="0" presId="urn:microsoft.com/office/officeart/2005/8/layout/radial4"/>
    <dgm:cxn modelId="{B6A4E8F2-3DC4-4C76-9495-6386BBA20C8A}" type="presOf" srcId="{B9C60635-498B-4ABB-981F-C269DC34ED75}" destId="{2C6033B4-A5BD-49AE-8A79-3AE2A2FB00C8}" srcOrd="0" destOrd="0" presId="urn:microsoft.com/office/officeart/2005/8/layout/radial4"/>
    <dgm:cxn modelId="{71899ED4-CA85-4A37-AFE1-537C7FD40989}" srcId="{A2E715DF-A602-453D-80E4-72686361D973}" destId="{F1D05134-2B17-4368-B981-693B26BCAC05}" srcOrd="1" destOrd="0" parTransId="{6FF4492E-1824-4989-BEA2-C069899A3717}" sibTransId="{2E8D7566-2AB8-4D02-93A2-9F711D6E308A}"/>
    <dgm:cxn modelId="{197CD568-B326-4004-83CE-03CE6C92722A}" type="presOf" srcId="{C76AC3F5-6560-4EF1-825E-A73145B06B0C}" destId="{BA3261FA-5828-4F5B-9223-97CCC0C2B8A0}" srcOrd="0" destOrd="0" presId="urn:microsoft.com/office/officeart/2005/8/layout/radial4"/>
    <dgm:cxn modelId="{9CC54B9B-5739-4483-A25F-FA4590737262}" type="presOf" srcId="{6FF4492E-1824-4989-BEA2-C069899A3717}" destId="{7AF8B68B-BE00-44D9-A4B8-680DC4DDF6AC}" srcOrd="0" destOrd="0" presId="urn:microsoft.com/office/officeart/2005/8/layout/radial4"/>
    <dgm:cxn modelId="{5CD893B9-20BA-427B-9540-177346DF5E3C}" type="presOf" srcId="{A2E715DF-A602-453D-80E4-72686361D973}" destId="{D8223111-CA05-40F1-9798-8512444E0666}" srcOrd="0" destOrd="0" presId="urn:microsoft.com/office/officeart/2005/8/layout/radial4"/>
    <dgm:cxn modelId="{4F5784E2-2D7B-4887-A89B-4E012AB657D9}" srcId="{A2E715DF-A602-453D-80E4-72686361D973}" destId="{6835D775-8C73-4D54-BC5D-44FFB0DEC1A0}" srcOrd="2" destOrd="0" parTransId="{9697D27C-2FB8-4ADC-9B7D-1AD0FA7EE08F}" sibTransId="{26AF67C5-C3E8-4EB4-A236-AD66740FA31E}"/>
    <dgm:cxn modelId="{1234162F-F51C-4B4A-9058-4798A505E7D5}" type="presOf" srcId="{9697D27C-2FB8-4ADC-9B7D-1AD0FA7EE08F}" destId="{B6769137-EAA9-4068-9FF3-A52E70BBAB95}" srcOrd="0" destOrd="0" presId="urn:microsoft.com/office/officeart/2005/8/layout/radial4"/>
    <dgm:cxn modelId="{FE87F9FC-007C-434D-A36E-C0C13FD746AB}" srcId="{A2E715DF-A602-453D-80E4-72686361D973}" destId="{316454A8-7C45-41CA-9759-1A12D6AA0526}" srcOrd="0" destOrd="0" parTransId="{B9C60635-498B-4ABB-981F-C269DC34ED75}" sibTransId="{C0B98F75-F929-47F8-BB05-BA4ACB7BD26F}"/>
    <dgm:cxn modelId="{301944BD-F84C-4FB8-A96A-3B57A98FA75A}" srcId="{C76AC3F5-6560-4EF1-825E-A73145B06B0C}" destId="{A2E715DF-A602-453D-80E4-72686361D973}" srcOrd="0" destOrd="0" parTransId="{49E160E2-E8D8-4560-95C6-209A5ED9627A}" sibTransId="{A1E119BF-5AF7-4242-9B9F-58DF4651DC60}"/>
    <dgm:cxn modelId="{519197E4-F4B4-48EF-9298-695C1D710D40}" type="presOf" srcId="{316454A8-7C45-41CA-9759-1A12D6AA0526}" destId="{317379DD-1F77-4316-9617-7EC4410BAD53}" srcOrd="0" destOrd="0" presId="urn:microsoft.com/office/officeart/2005/8/layout/radial4"/>
    <dgm:cxn modelId="{B68271A6-772D-401A-8E64-BA53FE95C59E}" type="presOf" srcId="{F1D05134-2B17-4368-B981-693B26BCAC05}" destId="{2AAE2B1E-EE6A-44AB-B5E6-D1B5BD5237AF}" srcOrd="0" destOrd="0" presId="urn:microsoft.com/office/officeart/2005/8/layout/radial4"/>
    <dgm:cxn modelId="{9D8E3FE9-138B-40CF-9CCA-55A742A63C8C}" type="presParOf" srcId="{BA3261FA-5828-4F5B-9223-97CCC0C2B8A0}" destId="{D8223111-CA05-40F1-9798-8512444E0666}" srcOrd="0" destOrd="0" presId="urn:microsoft.com/office/officeart/2005/8/layout/radial4"/>
    <dgm:cxn modelId="{84208AF0-EA55-49EC-AC4D-8C0E6E012504}" type="presParOf" srcId="{BA3261FA-5828-4F5B-9223-97CCC0C2B8A0}" destId="{2C6033B4-A5BD-49AE-8A79-3AE2A2FB00C8}" srcOrd="1" destOrd="0" presId="urn:microsoft.com/office/officeart/2005/8/layout/radial4"/>
    <dgm:cxn modelId="{28CB1D12-5B0E-4CC9-8F8C-C10378549823}" type="presParOf" srcId="{BA3261FA-5828-4F5B-9223-97CCC0C2B8A0}" destId="{317379DD-1F77-4316-9617-7EC4410BAD53}" srcOrd="2" destOrd="0" presId="urn:microsoft.com/office/officeart/2005/8/layout/radial4"/>
    <dgm:cxn modelId="{880D89BA-0A2B-4E34-8B2E-4A841E106A39}" type="presParOf" srcId="{BA3261FA-5828-4F5B-9223-97CCC0C2B8A0}" destId="{7AF8B68B-BE00-44D9-A4B8-680DC4DDF6AC}" srcOrd="3" destOrd="0" presId="urn:microsoft.com/office/officeart/2005/8/layout/radial4"/>
    <dgm:cxn modelId="{3EC8801A-22BB-409A-9593-902FDE9F9BF7}" type="presParOf" srcId="{BA3261FA-5828-4F5B-9223-97CCC0C2B8A0}" destId="{2AAE2B1E-EE6A-44AB-B5E6-D1B5BD5237AF}" srcOrd="4" destOrd="0" presId="urn:microsoft.com/office/officeart/2005/8/layout/radial4"/>
    <dgm:cxn modelId="{00271AE6-93CA-44F9-B3DB-43BE4D9C8F5C}" type="presParOf" srcId="{BA3261FA-5828-4F5B-9223-97CCC0C2B8A0}" destId="{B6769137-EAA9-4068-9FF3-A52E70BBAB95}" srcOrd="5" destOrd="0" presId="urn:microsoft.com/office/officeart/2005/8/layout/radial4"/>
    <dgm:cxn modelId="{0C787BDF-8BF5-4B1C-B85A-F15EB31A2EB9}" type="presParOf" srcId="{BA3261FA-5828-4F5B-9223-97CCC0C2B8A0}" destId="{BB44AE6F-EDBB-4292-8DC8-C3CB5B3B73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AC3F5-6560-4EF1-825E-A73145B06B0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2E715DF-A602-453D-80E4-72686361D97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?</a:t>
          </a:r>
          <a:endParaRPr lang="en-US" dirty="0">
            <a:solidFill>
              <a:srgbClr val="FF0000"/>
            </a:solidFill>
          </a:endParaRPr>
        </a:p>
      </dgm:t>
    </dgm:pt>
    <dgm:pt modelId="{49E160E2-E8D8-4560-95C6-209A5ED9627A}" type="parTrans" cxnId="{301944BD-F84C-4FB8-A96A-3B57A98FA75A}">
      <dgm:prSet/>
      <dgm:spPr/>
      <dgm:t>
        <a:bodyPr/>
        <a:lstStyle/>
        <a:p>
          <a:endParaRPr lang="en-US"/>
        </a:p>
      </dgm:t>
    </dgm:pt>
    <dgm:pt modelId="{A1E119BF-5AF7-4242-9B9F-58DF4651DC60}" type="sibTrans" cxnId="{301944BD-F84C-4FB8-A96A-3B57A98FA75A}">
      <dgm:prSet/>
      <dgm:spPr/>
      <dgm:t>
        <a:bodyPr/>
        <a:lstStyle/>
        <a:p>
          <a:endParaRPr lang="en-US"/>
        </a:p>
      </dgm:t>
    </dgm:pt>
    <dgm:pt modelId="{316454A8-7C45-41CA-9759-1A12D6AA0526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9C60635-498B-4ABB-981F-C269DC34ED75}" type="parTrans" cxnId="{FE87F9FC-007C-434D-A36E-C0C13FD746A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0B98F75-F929-47F8-BB05-BA4ACB7BD26F}" type="sibTrans" cxnId="{FE87F9FC-007C-434D-A36E-C0C13FD746AB}">
      <dgm:prSet/>
      <dgm:spPr/>
      <dgm:t>
        <a:bodyPr/>
        <a:lstStyle/>
        <a:p>
          <a:endParaRPr lang="en-US"/>
        </a:p>
      </dgm:t>
    </dgm:pt>
    <dgm:pt modelId="{F1D05134-2B17-4368-B981-693B26BCAC05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6FF4492E-1824-4989-BEA2-C069899A3717}" type="parTrans" cxnId="{71899ED4-CA85-4A37-AFE1-537C7FD4098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E8D7566-2AB8-4D02-93A2-9F711D6E308A}" type="sibTrans" cxnId="{71899ED4-CA85-4A37-AFE1-537C7FD40989}">
      <dgm:prSet/>
      <dgm:spPr/>
      <dgm:t>
        <a:bodyPr/>
        <a:lstStyle/>
        <a:p>
          <a:endParaRPr lang="en-US"/>
        </a:p>
      </dgm:t>
    </dgm:pt>
    <dgm:pt modelId="{6835D775-8C73-4D54-BC5D-44FFB0DEC1A0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697D27C-2FB8-4ADC-9B7D-1AD0FA7EE08F}" type="parTrans" cxnId="{4F5784E2-2D7B-4887-A89B-4E012AB657D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6AF67C5-C3E8-4EB4-A236-AD66740FA31E}" type="sibTrans" cxnId="{4F5784E2-2D7B-4887-A89B-4E012AB657D9}">
      <dgm:prSet/>
      <dgm:spPr/>
      <dgm:t>
        <a:bodyPr/>
        <a:lstStyle/>
        <a:p>
          <a:endParaRPr lang="en-US"/>
        </a:p>
      </dgm:t>
    </dgm:pt>
    <dgm:pt modelId="{BA3261FA-5828-4F5B-9223-97CCC0C2B8A0}" type="pres">
      <dgm:prSet presAssocID="{C76AC3F5-6560-4EF1-825E-A73145B06B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23111-CA05-40F1-9798-8512444E0666}" type="pres">
      <dgm:prSet presAssocID="{A2E715DF-A602-453D-80E4-72686361D973}" presName="centerShape" presStyleLbl="node0" presStyleIdx="0" presStyleCnt="1"/>
      <dgm:spPr/>
      <dgm:t>
        <a:bodyPr/>
        <a:lstStyle/>
        <a:p>
          <a:endParaRPr lang="en-US"/>
        </a:p>
      </dgm:t>
    </dgm:pt>
    <dgm:pt modelId="{2C6033B4-A5BD-49AE-8A79-3AE2A2FB00C8}" type="pres">
      <dgm:prSet presAssocID="{B9C60635-498B-4ABB-981F-C269DC34ED7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17379DD-1F77-4316-9617-7EC4410BAD53}" type="pres">
      <dgm:prSet presAssocID="{316454A8-7C45-41CA-9759-1A12D6AA0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8B68B-BE00-44D9-A4B8-680DC4DDF6AC}" type="pres">
      <dgm:prSet presAssocID="{6FF4492E-1824-4989-BEA2-C069899A371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AAE2B1E-EE6A-44AB-B5E6-D1B5BD5237AF}" type="pres">
      <dgm:prSet presAssocID="{F1D05134-2B17-4368-B981-693B26BCAC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9137-EAA9-4068-9FF3-A52E70BBAB95}" type="pres">
      <dgm:prSet presAssocID="{9697D27C-2FB8-4ADC-9B7D-1AD0FA7EE08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B44AE6F-EDBB-4292-8DC8-C3CB5B3B7377}" type="pres">
      <dgm:prSet presAssocID="{6835D775-8C73-4D54-BC5D-44FFB0DEC1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F38CA-2E39-440E-8391-BEEB81EAA87F}" type="presOf" srcId="{9697D27C-2FB8-4ADC-9B7D-1AD0FA7EE08F}" destId="{B6769137-EAA9-4068-9FF3-A52E70BBAB95}" srcOrd="0" destOrd="0" presId="urn:microsoft.com/office/officeart/2005/8/layout/radial4"/>
    <dgm:cxn modelId="{6D8FE425-A9C6-403F-85F9-9576776D72C3}" type="presOf" srcId="{B9C60635-498B-4ABB-981F-C269DC34ED75}" destId="{2C6033B4-A5BD-49AE-8A79-3AE2A2FB00C8}" srcOrd="0" destOrd="0" presId="urn:microsoft.com/office/officeart/2005/8/layout/radial4"/>
    <dgm:cxn modelId="{682DA586-A40D-4DA7-8548-06A6D4799CEB}" type="presOf" srcId="{F1D05134-2B17-4368-B981-693B26BCAC05}" destId="{2AAE2B1E-EE6A-44AB-B5E6-D1B5BD5237AF}" srcOrd="0" destOrd="0" presId="urn:microsoft.com/office/officeart/2005/8/layout/radial4"/>
    <dgm:cxn modelId="{AB4B63F7-5383-4B81-8F40-559E46251F8B}" type="presOf" srcId="{6FF4492E-1824-4989-BEA2-C069899A3717}" destId="{7AF8B68B-BE00-44D9-A4B8-680DC4DDF6AC}" srcOrd="0" destOrd="0" presId="urn:microsoft.com/office/officeart/2005/8/layout/radial4"/>
    <dgm:cxn modelId="{71899ED4-CA85-4A37-AFE1-537C7FD40989}" srcId="{A2E715DF-A602-453D-80E4-72686361D973}" destId="{F1D05134-2B17-4368-B981-693B26BCAC05}" srcOrd="1" destOrd="0" parTransId="{6FF4492E-1824-4989-BEA2-C069899A3717}" sibTransId="{2E8D7566-2AB8-4D02-93A2-9F711D6E308A}"/>
    <dgm:cxn modelId="{4F5784E2-2D7B-4887-A89B-4E012AB657D9}" srcId="{A2E715DF-A602-453D-80E4-72686361D973}" destId="{6835D775-8C73-4D54-BC5D-44FFB0DEC1A0}" srcOrd="2" destOrd="0" parTransId="{9697D27C-2FB8-4ADC-9B7D-1AD0FA7EE08F}" sibTransId="{26AF67C5-C3E8-4EB4-A236-AD66740FA31E}"/>
    <dgm:cxn modelId="{A363E58E-D7DE-4302-86E1-CF41ABC4ACCE}" type="presOf" srcId="{C76AC3F5-6560-4EF1-825E-A73145B06B0C}" destId="{BA3261FA-5828-4F5B-9223-97CCC0C2B8A0}" srcOrd="0" destOrd="0" presId="urn:microsoft.com/office/officeart/2005/8/layout/radial4"/>
    <dgm:cxn modelId="{FE87F9FC-007C-434D-A36E-C0C13FD746AB}" srcId="{A2E715DF-A602-453D-80E4-72686361D973}" destId="{316454A8-7C45-41CA-9759-1A12D6AA0526}" srcOrd="0" destOrd="0" parTransId="{B9C60635-498B-4ABB-981F-C269DC34ED75}" sibTransId="{C0B98F75-F929-47F8-BB05-BA4ACB7BD26F}"/>
    <dgm:cxn modelId="{4D7E41E1-749B-4786-B97E-45DF7A2BC4CC}" type="presOf" srcId="{6835D775-8C73-4D54-BC5D-44FFB0DEC1A0}" destId="{BB44AE6F-EDBB-4292-8DC8-C3CB5B3B7377}" srcOrd="0" destOrd="0" presId="urn:microsoft.com/office/officeart/2005/8/layout/radial4"/>
    <dgm:cxn modelId="{301944BD-F84C-4FB8-A96A-3B57A98FA75A}" srcId="{C76AC3F5-6560-4EF1-825E-A73145B06B0C}" destId="{A2E715DF-A602-453D-80E4-72686361D973}" srcOrd="0" destOrd="0" parTransId="{49E160E2-E8D8-4560-95C6-209A5ED9627A}" sibTransId="{A1E119BF-5AF7-4242-9B9F-58DF4651DC60}"/>
    <dgm:cxn modelId="{AAEBEDA0-D28B-4011-B68F-7E97D471D352}" type="presOf" srcId="{316454A8-7C45-41CA-9759-1A12D6AA0526}" destId="{317379DD-1F77-4316-9617-7EC4410BAD53}" srcOrd="0" destOrd="0" presId="urn:microsoft.com/office/officeart/2005/8/layout/radial4"/>
    <dgm:cxn modelId="{0B501EAB-2B4F-4BEE-97AE-FF7487937621}" type="presOf" srcId="{A2E715DF-A602-453D-80E4-72686361D973}" destId="{D8223111-CA05-40F1-9798-8512444E0666}" srcOrd="0" destOrd="0" presId="urn:microsoft.com/office/officeart/2005/8/layout/radial4"/>
    <dgm:cxn modelId="{094237F5-8F76-48AF-B681-279F8E58BD63}" type="presParOf" srcId="{BA3261FA-5828-4F5B-9223-97CCC0C2B8A0}" destId="{D8223111-CA05-40F1-9798-8512444E0666}" srcOrd="0" destOrd="0" presId="urn:microsoft.com/office/officeart/2005/8/layout/radial4"/>
    <dgm:cxn modelId="{DC3430B9-238D-4A9A-B8E3-D2B67BA1DE0F}" type="presParOf" srcId="{BA3261FA-5828-4F5B-9223-97CCC0C2B8A0}" destId="{2C6033B4-A5BD-49AE-8A79-3AE2A2FB00C8}" srcOrd="1" destOrd="0" presId="urn:microsoft.com/office/officeart/2005/8/layout/radial4"/>
    <dgm:cxn modelId="{3255DE7A-2B82-40FC-B259-906C66C9FC7B}" type="presParOf" srcId="{BA3261FA-5828-4F5B-9223-97CCC0C2B8A0}" destId="{317379DD-1F77-4316-9617-7EC4410BAD53}" srcOrd="2" destOrd="0" presId="urn:microsoft.com/office/officeart/2005/8/layout/radial4"/>
    <dgm:cxn modelId="{C0095398-BEE5-4DC9-836D-E6755B55F186}" type="presParOf" srcId="{BA3261FA-5828-4F5B-9223-97CCC0C2B8A0}" destId="{7AF8B68B-BE00-44D9-A4B8-680DC4DDF6AC}" srcOrd="3" destOrd="0" presId="urn:microsoft.com/office/officeart/2005/8/layout/radial4"/>
    <dgm:cxn modelId="{8A597EAA-B5C8-48D7-8261-DAEC26A03850}" type="presParOf" srcId="{BA3261FA-5828-4F5B-9223-97CCC0C2B8A0}" destId="{2AAE2B1E-EE6A-44AB-B5E6-D1B5BD5237AF}" srcOrd="4" destOrd="0" presId="urn:microsoft.com/office/officeart/2005/8/layout/radial4"/>
    <dgm:cxn modelId="{B426600D-2C08-457D-8DA6-B1E9DC5D7CA2}" type="presParOf" srcId="{BA3261FA-5828-4F5B-9223-97CCC0C2B8A0}" destId="{B6769137-EAA9-4068-9FF3-A52E70BBAB95}" srcOrd="5" destOrd="0" presId="urn:microsoft.com/office/officeart/2005/8/layout/radial4"/>
    <dgm:cxn modelId="{C257C678-8FB4-4596-9D2B-192A22334F3B}" type="presParOf" srcId="{BA3261FA-5828-4F5B-9223-97CCC0C2B8A0}" destId="{BB44AE6F-EDBB-4292-8DC8-C3CB5B3B73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2C8E0-72E3-4335-973A-E493C1711F2A}">
      <dsp:nvSpPr>
        <dsp:cNvPr id="0" name=""/>
        <dsp:cNvSpPr/>
      </dsp:nvSpPr>
      <dsp:spPr>
        <a:xfrm>
          <a:off x="0" y="85478"/>
          <a:ext cx="5653826" cy="616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Someone</a:t>
          </a:r>
          <a:endParaRPr lang="en-US" sz="2700" kern="1200" dirty="0"/>
        </a:p>
      </dsp:txBody>
      <dsp:txXfrm>
        <a:off x="30071" y="115549"/>
        <a:ext cx="5593684" cy="555862"/>
      </dsp:txXfrm>
    </dsp:sp>
    <dsp:sp modelId="{AF9E573E-7C17-4C02-BADE-7D81F027BEB2}">
      <dsp:nvSpPr>
        <dsp:cNvPr id="0" name=""/>
        <dsp:cNvSpPr/>
      </dsp:nvSpPr>
      <dsp:spPr>
        <a:xfrm>
          <a:off x="0" y="693220"/>
          <a:ext cx="565382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Who is the main character?</a:t>
          </a:r>
          <a:endParaRPr lang="en-US" sz="2100" kern="1200" dirty="0"/>
        </a:p>
      </dsp:txBody>
      <dsp:txXfrm>
        <a:off x="0" y="693220"/>
        <a:ext cx="5653826" cy="447120"/>
      </dsp:txXfrm>
    </dsp:sp>
    <dsp:sp modelId="{26E5B365-DC0B-4559-83AA-A4F2D7B4DA50}">
      <dsp:nvSpPr>
        <dsp:cNvPr id="0" name=""/>
        <dsp:cNvSpPr/>
      </dsp:nvSpPr>
      <dsp:spPr>
        <a:xfrm>
          <a:off x="0" y="1140340"/>
          <a:ext cx="5653826" cy="616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wanted</a:t>
          </a:r>
          <a:endParaRPr lang="en-US" sz="2700" kern="1200" dirty="0"/>
        </a:p>
      </dsp:txBody>
      <dsp:txXfrm>
        <a:off x="30071" y="1170411"/>
        <a:ext cx="5593684" cy="555862"/>
      </dsp:txXfrm>
    </dsp:sp>
    <dsp:sp modelId="{26B8B427-4481-4FCA-85DC-19843B4D0B47}">
      <dsp:nvSpPr>
        <dsp:cNvPr id="0" name=""/>
        <dsp:cNvSpPr/>
      </dsp:nvSpPr>
      <dsp:spPr>
        <a:xfrm>
          <a:off x="0" y="1756346"/>
          <a:ext cx="565382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What did the character want or want to do?</a:t>
          </a:r>
          <a:endParaRPr lang="en-US" sz="2100" kern="1200" dirty="0"/>
        </a:p>
      </dsp:txBody>
      <dsp:txXfrm>
        <a:off x="0" y="1756346"/>
        <a:ext cx="5653826" cy="447120"/>
      </dsp:txXfrm>
    </dsp:sp>
    <dsp:sp modelId="{6B2620C5-AC09-4665-AB1B-BCB25FE82FA0}">
      <dsp:nvSpPr>
        <dsp:cNvPr id="0" name=""/>
        <dsp:cNvSpPr/>
      </dsp:nvSpPr>
      <dsp:spPr>
        <a:xfrm>
          <a:off x="0" y="2203466"/>
          <a:ext cx="5653826" cy="616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But</a:t>
          </a:r>
          <a:endParaRPr lang="en-US" sz="2700" kern="1200" dirty="0"/>
        </a:p>
      </dsp:txBody>
      <dsp:txXfrm>
        <a:off x="30071" y="2233537"/>
        <a:ext cx="5593684" cy="555862"/>
      </dsp:txXfrm>
    </dsp:sp>
    <dsp:sp modelId="{39D7B34C-DF04-44E0-84D7-A912C4364289}">
      <dsp:nvSpPr>
        <dsp:cNvPr id="0" name=""/>
        <dsp:cNvSpPr/>
      </dsp:nvSpPr>
      <dsp:spPr>
        <a:xfrm>
          <a:off x="0" y="2819471"/>
          <a:ext cx="565382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What was the problem?</a:t>
          </a:r>
          <a:endParaRPr lang="en-US" sz="2100" kern="1200" dirty="0"/>
        </a:p>
      </dsp:txBody>
      <dsp:txXfrm>
        <a:off x="0" y="2819471"/>
        <a:ext cx="5653826" cy="447120"/>
      </dsp:txXfrm>
    </dsp:sp>
    <dsp:sp modelId="{395668C5-8EF3-4ED4-94D3-63A86FCB078C}">
      <dsp:nvSpPr>
        <dsp:cNvPr id="0" name=""/>
        <dsp:cNvSpPr/>
      </dsp:nvSpPr>
      <dsp:spPr>
        <a:xfrm>
          <a:off x="0" y="3266591"/>
          <a:ext cx="5653826" cy="616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</a:t>
          </a:r>
          <a:endParaRPr lang="en-US" sz="2700" kern="1200" dirty="0"/>
        </a:p>
      </dsp:txBody>
      <dsp:txXfrm>
        <a:off x="30071" y="3296662"/>
        <a:ext cx="5593684" cy="555862"/>
      </dsp:txXfrm>
    </dsp:sp>
    <dsp:sp modelId="{FEC4C3DC-5802-421B-9A03-66767C31E5CF}">
      <dsp:nvSpPr>
        <dsp:cNvPr id="0" name=""/>
        <dsp:cNvSpPr/>
      </dsp:nvSpPr>
      <dsp:spPr>
        <a:xfrm>
          <a:off x="0" y="3882596"/>
          <a:ext cx="5653826" cy="61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How did the character do to solve the problem?</a:t>
          </a:r>
          <a:endParaRPr lang="en-US" sz="2100" kern="1200" dirty="0"/>
        </a:p>
      </dsp:txBody>
      <dsp:txXfrm>
        <a:off x="0" y="3882596"/>
        <a:ext cx="5653826" cy="614789"/>
      </dsp:txXfrm>
    </dsp:sp>
    <dsp:sp modelId="{88F9FDA7-33B9-40F5-B217-A605550D415E}">
      <dsp:nvSpPr>
        <dsp:cNvPr id="0" name=""/>
        <dsp:cNvSpPr/>
      </dsp:nvSpPr>
      <dsp:spPr>
        <a:xfrm>
          <a:off x="0" y="4497386"/>
          <a:ext cx="5653826" cy="616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Then</a:t>
          </a:r>
          <a:endParaRPr lang="en-US" sz="2700" kern="1200" dirty="0"/>
        </a:p>
      </dsp:txBody>
      <dsp:txXfrm>
        <a:off x="30071" y="4527457"/>
        <a:ext cx="5593684" cy="555862"/>
      </dsp:txXfrm>
    </dsp:sp>
    <dsp:sp modelId="{D50404FD-D5D4-47C4-B42B-39BEFEC0DEF9}">
      <dsp:nvSpPr>
        <dsp:cNvPr id="0" name=""/>
        <dsp:cNvSpPr/>
      </dsp:nvSpPr>
      <dsp:spPr>
        <a:xfrm>
          <a:off x="0" y="5113391"/>
          <a:ext cx="565382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What was the result?</a:t>
          </a:r>
          <a:endParaRPr lang="en-US" sz="2100" kern="1200" dirty="0"/>
        </a:p>
      </dsp:txBody>
      <dsp:txXfrm>
        <a:off x="0" y="5113391"/>
        <a:ext cx="5653826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23111-CA05-40F1-9798-8512444E0666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0000"/>
              </a:solidFill>
            </a:rPr>
            <a:t>Things that are harmful to our brain</a:t>
          </a:r>
          <a:endParaRPr lang="en-US" sz="2500" kern="1200" dirty="0">
            <a:solidFill>
              <a:srgbClr val="FF0000"/>
            </a:solidFill>
          </a:endParaRPr>
        </a:p>
      </dsp:txBody>
      <dsp:txXfrm>
        <a:off x="3385210" y="2763755"/>
        <a:ext cx="1459178" cy="1459178"/>
      </dsp:txXfrm>
    </dsp:sp>
    <dsp:sp modelId="{2C6033B4-A5BD-49AE-8A79-3AE2A2FB00C8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379DD-1F77-4316-9617-7EC4410BAD53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Lack of Oxygen in 10’ – Permanent brain damage</a:t>
          </a:r>
          <a:endParaRPr lang="en-US" sz="2300" kern="1200" dirty="0"/>
        </a:p>
      </dsp:txBody>
      <dsp:txXfrm>
        <a:off x="961974" y="1201666"/>
        <a:ext cx="1868538" cy="1476457"/>
      </dsp:txXfrm>
    </dsp:sp>
    <dsp:sp modelId="{7AF8B68B-BE00-44D9-A4B8-680DC4DDF6AC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E2B1E-EE6A-44AB-B5E6-D1B5BD5237AF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Affect of Violent Homes on Children</a:t>
          </a:r>
          <a:endParaRPr lang="en-US" sz="2300" kern="1200" dirty="0"/>
        </a:p>
      </dsp:txBody>
      <dsp:txXfrm>
        <a:off x="3180530" y="46759"/>
        <a:ext cx="1868538" cy="1476457"/>
      </dsp:txXfrm>
    </dsp:sp>
    <dsp:sp modelId="{B6769137-EAA9-4068-9FF3-A52E70BBAB95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4AE6F-EDBB-4292-8DC8-C3CB5B3B7377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Long-term Mobile Phone use -- Tumor</a:t>
          </a:r>
          <a:endParaRPr lang="en-US" sz="2300" kern="1200" dirty="0"/>
        </a:p>
      </dsp:txBody>
      <dsp:txXfrm>
        <a:off x="5399086" y="1201666"/>
        <a:ext cx="1868538" cy="1476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23111-CA05-40F1-9798-8512444E0666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FF0000"/>
              </a:solidFill>
            </a:rPr>
            <a:t>?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3385210" y="2763755"/>
        <a:ext cx="1459178" cy="1459178"/>
      </dsp:txXfrm>
    </dsp:sp>
    <dsp:sp modelId="{2C6033B4-A5BD-49AE-8A79-3AE2A2FB00C8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379DD-1F77-4316-9617-7EC4410BAD53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</a:t>
          </a:r>
          <a:endParaRPr lang="en-US" sz="6500" kern="1200" dirty="0"/>
        </a:p>
      </dsp:txBody>
      <dsp:txXfrm>
        <a:off x="961974" y="1201666"/>
        <a:ext cx="1868538" cy="1476457"/>
      </dsp:txXfrm>
    </dsp:sp>
    <dsp:sp modelId="{7AF8B68B-BE00-44D9-A4B8-680DC4DDF6AC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E2B1E-EE6A-44AB-B5E6-D1B5BD5237AF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</a:t>
          </a:r>
          <a:endParaRPr lang="en-US" sz="6500" kern="1200" dirty="0"/>
        </a:p>
      </dsp:txBody>
      <dsp:txXfrm>
        <a:off x="3180530" y="46759"/>
        <a:ext cx="1868538" cy="1476457"/>
      </dsp:txXfrm>
    </dsp:sp>
    <dsp:sp modelId="{B6769137-EAA9-4068-9FF3-A52E70BBAB95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4AE6F-EDBB-4292-8DC8-C3CB5B3B7377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</a:t>
          </a:r>
          <a:endParaRPr lang="en-US" sz="6500" kern="1200" dirty="0"/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saraheaton.wordpress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9533" y="3532814"/>
            <a:ext cx="5775579" cy="1402796"/>
          </a:xfrm>
        </p:spPr>
        <p:txBody>
          <a:bodyPr/>
          <a:lstStyle/>
          <a:p>
            <a:r>
              <a:rPr lang="en-US" sz="6600" dirty="0" smtClean="0"/>
              <a:t>synthesizing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3162" y="4935610"/>
            <a:ext cx="3007748" cy="663699"/>
          </a:xfrm>
        </p:spPr>
        <p:txBody>
          <a:bodyPr/>
          <a:lstStyle/>
          <a:p>
            <a:pPr algn="r"/>
            <a:r>
              <a:rPr lang="en-US" dirty="0" smtClean="0"/>
              <a:t>Sandra Sembel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576"/>
          <a:stretch/>
        </p:blipFill>
        <p:spPr>
          <a:xfrm>
            <a:off x="1214909" y="1250253"/>
            <a:ext cx="3964624" cy="38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17460" r="12989" b="11309"/>
          <a:stretch/>
        </p:blipFill>
        <p:spPr bwMode="auto">
          <a:xfrm>
            <a:off x="1741715" y="1066801"/>
            <a:ext cx="8791504" cy="41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0624" r="10876" b="29924"/>
          <a:stretch/>
        </p:blipFill>
        <p:spPr bwMode="auto">
          <a:xfrm>
            <a:off x="1752601" y="1447799"/>
            <a:ext cx="8761565" cy="38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18651" r="11980" b="30118"/>
          <a:stretch/>
        </p:blipFill>
        <p:spPr bwMode="auto">
          <a:xfrm>
            <a:off x="1828800" y="1295401"/>
            <a:ext cx="8610600" cy="32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3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5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9932" y="2991117"/>
            <a:ext cx="9704231" cy="1104363"/>
          </a:xfrm>
        </p:spPr>
        <p:txBody>
          <a:bodyPr/>
          <a:lstStyle/>
          <a:p>
            <a:r>
              <a:rPr lang="en-US" dirty="0" smtClean="0"/>
              <a:t>2.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19643" r="16336" b="18561"/>
          <a:stretch/>
        </p:blipFill>
        <p:spPr bwMode="auto">
          <a:xfrm>
            <a:off x="1828801" y="1295401"/>
            <a:ext cx="8407761" cy="41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18850" r="17339" b="13888"/>
          <a:stretch/>
        </p:blipFill>
        <p:spPr bwMode="auto">
          <a:xfrm>
            <a:off x="1683658" y="894458"/>
            <a:ext cx="8603343" cy="471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8651" r="11650" b="21428"/>
          <a:stretch/>
        </p:blipFill>
        <p:spPr bwMode="auto">
          <a:xfrm>
            <a:off x="1981201" y="1600200"/>
            <a:ext cx="885635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6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68191" y="1584101"/>
            <a:ext cx="10135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f0"/>
              </a:rPr>
              <a:t>Comprehension Strategy – Synthesis / Summarization / </a:t>
            </a:r>
            <a:r>
              <a:rPr lang="en-US" dirty="0" smtClean="0">
                <a:latin typeface="ff0"/>
              </a:rPr>
              <a:t>Concluding 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http</a:t>
            </a:r>
            <a:r>
              <a:rPr lang="en-US" dirty="0">
                <a:solidFill>
                  <a:srgbClr val="000099"/>
                </a:solidFill>
                <a:latin typeface="ff0"/>
              </a:rPr>
              <a:t>://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www.readinglady.com/mosaic/tools/Synthesis%20handout%20by%20Deb</a:t>
            </a:r>
            <a:r>
              <a:rPr lang="en-US" dirty="0" smtClean="0">
                <a:solidFill>
                  <a:srgbClr val="000099"/>
                </a:solidFill>
                <a:latin typeface="ff0"/>
                <a:hlinkClick r:id="rId2"/>
              </a:rPr>
              <a:t>%20Smith.pdf</a:t>
            </a:r>
            <a:endParaRPr lang="en-US" dirty="0" smtClean="0">
              <a:solidFill>
                <a:srgbClr val="000099"/>
              </a:solidFill>
              <a:latin typeface="ff0"/>
            </a:endParaRPr>
          </a:p>
          <a:p>
            <a:endParaRPr lang="en-US" dirty="0">
              <a:solidFill>
                <a:srgbClr val="000099"/>
              </a:solidFill>
              <a:latin typeface="ff0"/>
            </a:endParaRPr>
          </a:p>
          <a:p>
            <a:r>
              <a:rPr lang="en-US" dirty="0" smtClean="0">
                <a:latin typeface="ff0"/>
              </a:rPr>
              <a:t>How </a:t>
            </a:r>
            <a:r>
              <a:rPr lang="en-US" dirty="0">
                <a:latin typeface="ff0"/>
              </a:rPr>
              <a:t>to Synthesize Multiple </a:t>
            </a:r>
            <a:r>
              <a:rPr lang="en-US" dirty="0" smtClean="0">
                <a:latin typeface="ff0"/>
              </a:rPr>
              <a:t>Sources 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http</a:t>
            </a:r>
            <a:r>
              <a:rPr lang="en-US" dirty="0">
                <a:solidFill>
                  <a:srgbClr val="000099"/>
                </a:solidFill>
                <a:latin typeface="ff0"/>
              </a:rPr>
              <a:t>://home.cerrocoso.edu/swiridoff/Resources/Composition/ 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how_to_synthesize_multiple_sourc.htm</a:t>
            </a:r>
          </a:p>
          <a:p>
            <a:endParaRPr lang="en-US" dirty="0">
              <a:solidFill>
                <a:srgbClr val="000099"/>
              </a:solidFill>
              <a:latin typeface="ff0"/>
            </a:endParaRPr>
          </a:p>
          <a:p>
            <a:r>
              <a:rPr lang="en-US" dirty="0" smtClean="0">
                <a:latin typeface="ff0"/>
              </a:rPr>
              <a:t>What </a:t>
            </a:r>
            <a:r>
              <a:rPr lang="en-US" dirty="0">
                <a:latin typeface="ff0"/>
              </a:rPr>
              <a:t>is a Synthesis Question</a:t>
            </a:r>
            <a:r>
              <a:rPr lang="en-US" dirty="0" smtClean="0">
                <a:latin typeface="ff0"/>
              </a:rPr>
              <a:t>? 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http</a:t>
            </a:r>
            <a:r>
              <a:rPr lang="en-US" dirty="0">
                <a:solidFill>
                  <a:srgbClr val="000099"/>
                </a:solidFill>
                <a:latin typeface="ff0"/>
              </a:rPr>
              <a:t>://www.passged.com/student_blogs/maria/2008/10/07/ged-reading-what-is-a-synthesis-question/ </a:t>
            </a:r>
            <a:endParaRPr lang="en-US" dirty="0" smtClean="0">
              <a:solidFill>
                <a:srgbClr val="000099"/>
              </a:solidFill>
              <a:latin typeface="ff0"/>
            </a:endParaRPr>
          </a:p>
          <a:p>
            <a:endParaRPr lang="en-US" dirty="0">
              <a:solidFill>
                <a:srgbClr val="000099"/>
              </a:solidFill>
              <a:latin typeface="ff0"/>
            </a:endParaRPr>
          </a:p>
          <a:p>
            <a:r>
              <a:rPr lang="en-US" dirty="0" smtClean="0">
                <a:latin typeface="ff0"/>
              </a:rPr>
              <a:t>What </a:t>
            </a:r>
            <a:r>
              <a:rPr lang="en-US" dirty="0">
                <a:latin typeface="ff0"/>
              </a:rPr>
              <a:t>it means to </a:t>
            </a:r>
            <a:r>
              <a:rPr lang="en-US" dirty="0" smtClean="0">
                <a:latin typeface="ff0"/>
              </a:rPr>
              <a:t>comprehend 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http</a:t>
            </a:r>
            <a:r>
              <a:rPr lang="en-US" dirty="0">
                <a:solidFill>
                  <a:srgbClr val="000099"/>
                </a:solidFill>
                <a:latin typeface="ff0"/>
              </a:rPr>
              <a:t>://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www.suite101.com/content/what-it-means-to-comprehend-a72619</a:t>
            </a:r>
          </a:p>
          <a:p>
            <a:endParaRPr lang="en-US" dirty="0">
              <a:solidFill>
                <a:srgbClr val="000099"/>
              </a:solidFill>
              <a:latin typeface="ff0"/>
            </a:endParaRPr>
          </a:p>
          <a:p>
            <a:r>
              <a:rPr lang="en-US" dirty="0" smtClean="0">
                <a:latin typeface="ff0"/>
              </a:rPr>
              <a:t>Reading Strategies 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http</a:t>
            </a:r>
            <a:r>
              <a:rPr lang="en-US" dirty="0">
                <a:solidFill>
                  <a:srgbClr val="000099"/>
                </a:solidFill>
                <a:latin typeface="ff0"/>
              </a:rPr>
              <a:t>://</a:t>
            </a:r>
            <a:r>
              <a:rPr lang="en-US" dirty="0" smtClean="0">
                <a:solidFill>
                  <a:srgbClr val="000099"/>
                </a:solidFill>
                <a:latin typeface="ff0"/>
              </a:rPr>
              <a:t>www.mindtools.com/rdstratg.html</a:t>
            </a:r>
          </a:p>
        </p:txBody>
      </p:sp>
    </p:spTree>
    <p:extLst>
      <p:ext uri="{BB962C8B-B14F-4D97-AF65-F5344CB8AC3E}">
        <p14:creationId xmlns:p14="http://schemas.microsoft.com/office/powerpoint/2010/main" val="41077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895859" cy="1426335"/>
          </a:xfrm>
        </p:spPr>
        <p:txBody>
          <a:bodyPr/>
          <a:lstStyle/>
          <a:p>
            <a:r>
              <a:rPr lang="en-US" b="1" dirty="0" smtClean="0"/>
              <a:t>Summarizing:</a:t>
            </a:r>
            <a:br>
              <a:rPr lang="en-US" b="1" dirty="0" smtClean="0"/>
            </a:br>
            <a:r>
              <a:rPr lang="en-US" dirty="0" smtClean="0"/>
              <a:t>Strategy 1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9791727"/>
              </p:ext>
            </p:extLst>
          </p:nvPr>
        </p:nvGraphicFramePr>
        <p:xfrm>
          <a:off x="5898523" y="685800"/>
          <a:ext cx="5653826" cy="563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7510" y="2112135"/>
            <a:ext cx="3779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Summarizing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 story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sequence of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problem-solution article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39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Story of </a:t>
            </a:r>
            <a:r>
              <a:rPr lang="en-US" dirty="0" err="1" smtClean="0"/>
              <a:t>Malin</a:t>
            </a:r>
            <a:r>
              <a:rPr lang="en-US" dirty="0" smtClean="0"/>
              <a:t> </a:t>
            </a:r>
            <a:r>
              <a:rPr lang="en-US" dirty="0" err="1" smtClean="0"/>
              <a:t>Kundang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2510038"/>
            <a:ext cx="5238750" cy="392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355491"/>
            <a:ext cx="3837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Malin’s</a:t>
            </a:r>
            <a:r>
              <a:rPr lang="en-US" sz="2800" b="1" dirty="0" smtClean="0">
                <a:solidFill>
                  <a:srgbClr val="FF0000"/>
                </a:solidFill>
              </a:rPr>
              <a:t> mother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Wanted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to see her son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But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her son didn’t want to admit the poor mother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mother was sad and angry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she cursed </a:t>
            </a:r>
            <a:r>
              <a:rPr lang="en-US" sz="2800" dirty="0" err="1" smtClean="0"/>
              <a:t>Malin</a:t>
            </a:r>
            <a:r>
              <a:rPr lang="en-US" sz="2800" dirty="0" smtClean="0"/>
              <a:t> to be a stone.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62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Summarizing:</a:t>
            </a:r>
            <a:br>
              <a:rPr lang="en-US" b="1" dirty="0" smtClean="0"/>
            </a:br>
            <a:r>
              <a:rPr lang="en-US" dirty="0" smtClean="0"/>
              <a:t>Strategy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71" y="1403798"/>
            <a:ext cx="4555660" cy="4876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489791"/>
            <a:ext cx="425002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Who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does this involve?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What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happened?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When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did it happen?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Where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did it happen?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Why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did it happen?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189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News 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25" y="2689946"/>
            <a:ext cx="3913971" cy="2456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2884867"/>
            <a:ext cx="4829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President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Gave press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Friday around mid-night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Presidential palace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calm down the people of Jakarta and Indonesia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193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772245"/>
            <a:ext cx="2517684" cy="2517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257" y="2171700"/>
            <a:ext cx="3421006" cy="33159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842456" y="3129566"/>
            <a:ext cx="1481071" cy="901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8738" y="1645038"/>
            <a:ext cx="375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Pieces of information from different sources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89519" y="4232636"/>
            <a:ext cx="178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Collect, combine, process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44257" y="5628068"/>
            <a:ext cx="3773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insight, new idea, new point of 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18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580"/>
          <a:stretch/>
        </p:blipFill>
        <p:spPr>
          <a:xfrm>
            <a:off x="1371600" y="1484827"/>
            <a:ext cx="10026203" cy="5373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22" y="2627290"/>
            <a:ext cx="4623516" cy="34257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Collecting, combining, *</a:t>
            </a:r>
            <a:r>
              <a:rPr lang="en-US" sz="3200" b="1" dirty="0" smtClean="0">
                <a:solidFill>
                  <a:schemeClr val="tx1"/>
                </a:solidFill>
              </a:rPr>
              <a:t>processing</a:t>
            </a:r>
            <a:r>
              <a:rPr lang="en-US" sz="3200" dirty="0" smtClean="0">
                <a:solidFill>
                  <a:schemeClr val="tx1"/>
                </a:solidFill>
              </a:rPr>
              <a:t> pieces of information from different sources to create new insight, new understanding, or new point of view.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983" y="6246254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*Paraphrasing, Inferencing, summarizing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9933" y="3274453"/>
            <a:ext cx="9601200" cy="1485900"/>
          </a:xfrm>
        </p:spPr>
        <p:txBody>
          <a:bodyPr/>
          <a:lstStyle/>
          <a:p>
            <a:r>
              <a:rPr lang="en-US" dirty="0" smtClean="0"/>
              <a:t>Synthesizing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1465" y="2875209"/>
            <a:ext cx="5402687" cy="911180"/>
          </a:xfrm>
        </p:spPr>
        <p:txBody>
          <a:bodyPr/>
          <a:lstStyle/>
          <a:p>
            <a:r>
              <a:rPr lang="en-US" dirty="0" smtClean="0"/>
              <a:t>1. The Human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72</TotalTime>
  <Words>269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ff0</vt:lpstr>
      <vt:lpstr>Franklin Gothic Book</vt:lpstr>
      <vt:lpstr>Crop</vt:lpstr>
      <vt:lpstr>synthesizing</vt:lpstr>
      <vt:lpstr>Summarizing: Strategy 1</vt:lpstr>
      <vt:lpstr>Example: The Story of Malin Kundang</vt:lpstr>
      <vt:lpstr>Summarizing: Strategy 2</vt:lpstr>
      <vt:lpstr>Example: News Story</vt:lpstr>
      <vt:lpstr>SYNTHESIZING</vt:lpstr>
      <vt:lpstr>Synthesizing</vt:lpstr>
      <vt:lpstr>Synthesizing examples</vt:lpstr>
      <vt:lpstr>1. The Human Brain</vt:lpstr>
      <vt:lpstr>PowerPoint Presentation</vt:lpstr>
      <vt:lpstr>PowerPoint Presentation</vt:lpstr>
      <vt:lpstr>PowerPoint Presentation</vt:lpstr>
      <vt:lpstr>Synthesizing Information</vt:lpstr>
      <vt:lpstr>2. Water</vt:lpstr>
      <vt:lpstr>PowerPoint Presentation</vt:lpstr>
      <vt:lpstr>PowerPoint Presentation</vt:lpstr>
      <vt:lpstr>PowerPoint Presentation</vt:lpstr>
      <vt:lpstr>Synthesizing Information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synthesizing</dc:title>
  <dc:creator>Sandra Sembel</dc:creator>
  <cp:lastModifiedBy>Sandra Sembel</cp:lastModifiedBy>
  <cp:revision>7</cp:revision>
  <dcterms:created xsi:type="dcterms:W3CDTF">2016-11-07T00:53:50Z</dcterms:created>
  <dcterms:modified xsi:type="dcterms:W3CDTF">2016-11-07T02:06:13Z</dcterms:modified>
</cp:coreProperties>
</file>