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56" r:id="rId3"/>
    <p:sldId id="257" r:id="rId4"/>
    <p:sldId id="258" r:id="rId5"/>
    <p:sldId id="259" r:id="rId6"/>
    <p:sldId id="260" r:id="rId7"/>
    <p:sldId id="261" r:id="rId8"/>
    <p:sldId id="262" r:id="rId9"/>
    <p:sldId id="263" r:id="rId10"/>
    <p:sldId id="265" r:id="rId11"/>
    <p:sldId id="264" r:id="rId12"/>
    <p:sldId id="266" r:id="rId13"/>
    <p:sldId id="267" r:id="rId14"/>
    <p:sldId id="268" r:id="rId15"/>
    <p:sldId id="270"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D379C-66A7-E343-81AC-07213AD08109}"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5AFAA3F1-11E4-8D42-A814-FE1B84913D03}">
      <dgm:prSet phldrT="[Text]"/>
      <dgm:spPr/>
      <dgm:t>
        <a:bodyPr/>
        <a:lstStyle/>
        <a:p>
          <a:r>
            <a:rPr lang="en-US" dirty="0" smtClean="0">
              <a:solidFill>
                <a:srgbClr val="660066"/>
              </a:solidFill>
            </a:rPr>
            <a:t>Title page</a:t>
          </a:r>
          <a:endParaRPr lang="en-US" dirty="0">
            <a:solidFill>
              <a:srgbClr val="660066"/>
            </a:solidFill>
          </a:endParaRPr>
        </a:p>
      </dgm:t>
    </dgm:pt>
    <dgm:pt modelId="{ABFFEEDD-CEAF-D446-9E39-38EC650C75CA}" type="parTrans" cxnId="{DF2AA7F9-D8AF-744A-A83B-CA3AD0750368}">
      <dgm:prSet/>
      <dgm:spPr/>
      <dgm:t>
        <a:bodyPr/>
        <a:lstStyle/>
        <a:p>
          <a:endParaRPr lang="en-US">
            <a:solidFill>
              <a:srgbClr val="660066"/>
            </a:solidFill>
          </a:endParaRPr>
        </a:p>
      </dgm:t>
    </dgm:pt>
    <dgm:pt modelId="{833F8F75-D2E2-9F4D-895C-C175441283E5}" type="sibTrans" cxnId="{DF2AA7F9-D8AF-744A-A83B-CA3AD0750368}">
      <dgm:prSet/>
      <dgm:spPr/>
      <dgm:t>
        <a:bodyPr/>
        <a:lstStyle/>
        <a:p>
          <a:endParaRPr lang="en-US">
            <a:solidFill>
              <a:srgbClr val="660066"/>
            </a:solidFill>
          </a:endParaRPr>
        </a:p>
      </dgm:t>
    </dgm:pt>
    <dgm:pt modelId="{3D1C3C06-98C6-F347-AFD0-5C6F47A218B6}">
      <dgm:prSet phldrT="[Text]"/>
      <dgm:spPr/>
      <dgm:t>
        <a:bodyPr/>
        <a:lstStyle/>
        <a:p>
          <a:r>
            <a:rPr lang="en-US" dirty="0" smtClean="0">
              <a:solidFill>
                <a:srgbClr val="660066"/>
              </a:solidFill>
            </a:rPr>
            <a:t>Table of contents</a:t>
          </a:r>
          <a:endParaRPr lang="en-US" dirty="0">
            <a:solidFill>
              <a:srgbClr val="660066"/>
            </a:solidFill>
          </a:endParaRPr>
        </a:p>
      </dgm:t>
    </dgm:pt>
    <dgm:pt modelId="{04E8764E-9D77-A544-8E68-4E9DA3DB764B}" type="parTrans" cxnId="{14D30A2B-0B5D-D84A-8F11-5F50E74B1DC7}">
      <dgm:prSet/>
      <dgm:spPr/>
      <dgm:t>
        <a:bodyPr/>
        <a:lstStyle/>
        <a:p>
          <a:endParaRPr lang="en-US">
            <a:solidFill>
              <a:srgbClr val="660066"/>
            </a:solidFill>
          </a:endParaRPr>
        </a:p>
      </dgm:t>
    </dgm:pt>
    <dgm:pt modelId="{7C20EEC0-A1A5-F84F-B2F9-AB78F30D80EC}" type="sibTrans" cxnId="{14D30A2B-0B5D-D84A-8F11-5F50E74B1DC7}">
      <dgm:prSet/>
      <dgm:spPr/>
      <dgm:t>
        <a:bodyPr/>
        <a:lstStyle/>
        <a:p>
          <a:endParaRPr lang="en-US">
            <a:solidFill>
              <a:srgbClr val="660066"/>
            </a:solidFill>
          </a:endParaRPr>
        </a:p>
      </dgm:t>
    </dgm:pt>
    <dgm:pt modelId="{8D8F8E01-70A3-C04E-9BB8-2C2E8ABB2270}">
      <dgm:prSet phldrT="[Text]"/>
      <dgm:spPr/>
      <dgm:t>
        <a:bodyPr/>
        <a:lstStyle/>
        <a:p>
          <a:r>
            <a:rPr lang="en-US" dirty="0" smtClean="0">
              <a:solidFill>
                <a:srgbClr val="660066"/>
              </a:solidFill>
            </a:rPr>
            <a:t>Executive Summary</a:t>
          </a:r>
          <a:endParaRPr lang="en-US" dirty="0">
            <a:solidFill>
              <a:srgbClr val="660066"/>
            </a:solidFill>
          </a:endParaRPr>
        </a:p>
      </dgm:t>
    </dgm:pt>
    <dgm:pt modelId="{00053903-4C65-164A-9D40-E74196ED5D37}" type="parTrans" cxnId="{3E38FCFE-55E3-A948-AB2F-8ECDC981D653}">
      <dgm:prSet/>
      <dgm:spPr/>
      <dgm:t>
        <a:bodyPr/>
        <a:lstStyle/>
        <a:p>
          <a:endParaRPr lang="en-US">
            <a:solidFill>
              <a:srgbClr val="660066"/>
            </a:solidFill>
          </a:endParaRPr>
        </a:p>
      </dgm:t>
    </dgm:pt>
    <dgm:pt modelId="{50374A41-B2D8-9C4A-B3F3-6C74213148F9}" type="sibTrans" cxnId="{3E38FCFE-55E3-A948-AB2F-8ECDC981D653}">
      <dgm:prSet/>
      <dgm:spPr/>
      <dgm:t>
        <a:bodyPr/>
        <a:lstStyle/>
        <a:p>
          <a:endParaRPr lang="en-US">
            <a:solidFill>
              <a:srgbClr val="660066"/>
            </a:solidFill>
          </a:endParaRPr>
        </a:p>
      </dgm:t>
    </dgm:pt>
    <dgm:pt modelId="{EB16396C-78AF-5C42-BF47-E912779B5E02}">
      <dgm:prSet phldrT="[Text]"/>
      <dgm:spPr/>
      <dgm:t>
        <a:bodyPr/>
        <a:lstStyle/>
        <a:p>
          <a:r>
            <a:rPr lang="en-US" dirty="0" smtClean="0">
              <a:solidFill>
                <a:srgbClr val="660066"/>
              </a:solidFill>
            </a:rPr>
            <a:t>Introduction</a:t>
          </a:r>
          <a:endParaRPr lang="en-US" dirty="0">
            <a:solidFill>
              <a:srgbClr val="660066"/>
            </a:solidFill>
          </a:endParaRPr>
        </a:p>
      </dgm:t>
    </dgm:pt>
    <dgm:pt modelId="{8A1755CC-A423-7D48-8A38-9B27F6512A22}" type="parTrans" cxnId="{00F755AE-AC2F-9847-BE2E-7CC5FE12AE4C}">
      <dgm:prSet/>
      <dgm:spPr/>
      <dgm:t>
        <a:bodyPr/>
        <a:lstStyle/>
        <a:p>
          <a:endParaRPr lang="en-US">
            <a:solidFill>
              <a:srgbClr val="660066"/>
            </a:solidFill>
          </a:endParaRPr>
        </a:p>
      </dgm:t>
    </dgm:pt>
    <dgm:pt modelId="{8B73AE71-3EB3-2C44-BCD9-5B5110BF5105}" type="sibTrans" cxnId="{00F755AE-AC2F-9847-BE2E-7CC5FE12AE4C}">
      <dgm:prSet/>
      <dgm:spPr/>
      <dgm:t>
        <a:bodyPr/>
        <a:lstStyle/>
        <a:p>
          <a:endParaRPr lang="en-US">
            <a:solidFill>
              <a:srgbClr val="660066"/>
            </a:solidFill>
          </a:endParaRPr>
        </a:p>
      </dgm:t>
    </dgm:pt>
    <dgm:pt modelId="{86022432-52C4-3A46-B461-2FEEE9CD106D}">
      <dgm:prSet phldrT="[Text]"/>
      <dgm:spPr/>
      <dgm:t>
        <a:bodyPr/>
        <a:lstStyle/>
        <a:p>
          <a:r>
            <a:rPr lang="en-US" dirty="0" smtClean="0">
              <a:solidFill>
                <a:srgbClr val="660066"/>
              </a:solidFill>
            </a:rPr>
            <a:t>Body</a:t>
          </a:r>
          <a:endParaRPr lang="en-US" dirty="0">
            <a:solidFill>
              <a:srgbClr val="660066"/>
            </a:solidFill>
          </a:endParaRPr>
        </a:p>
      </dgm:t>
    </dgm:pt>
    <dgm:pt modelId="{C08E4198-1EF0-3A4D-9BEC-DBFE6B05EA35}" type="parTrans" cxnId="{2FDAD24D-CDFA-5F4D-884F-F72193E6F5CF}">
      <dgm:prSet/>
      <dgm:spPr/>
      <dgm:t>
        <a:bodyPr/>
        <a:lstStyle/>
        <a:p>
          <a:endParaRPr lang="en-US">
            <a:solidFill>
              <a:srgbClr val="660066"/>
            </a:solidFill>
          </a:endParaRPr>
        </a:p>
      </dgm:t>
    </dgm:pt>
    <dgm:pt modelId="{7C533E16-BEF1-4F49-9B21-B41C3248FE76}" type="sibTrans" cxnId="{2FDAD24D-CDFA-5F4D-884F-F72193E6F5CF}">
      <dgm:prSet/>
      <dgm:spPr/>
      <dgm:t>
        <a:bodyPr/>
        <a:lstStyle/>
        <a:p>
          <a:endParaRPr lang="en-US">
            <a:solidFill>
              <a:srgbClr val="660066"/>
            </a:solidFill>
          </a:endParaRPr>
        </a:p>
      </dgm:t>
    </dgm:pt>
    <dgm:pt modelId="{1806B740-73AB-F745-BA57-B9C008D20DED}">
      <dgm:prSet phldrT="[Text]"/>
      <dgm:spPr/>
      <dgm:t>
        <a:bodyPr/>
        <a:lstStyle/>
        <a:p>
          <a:r>
            <a:rPr lang="en-US" dirty="0" smtClean="0">
              <a:solidFill>
                <a:srgbClr val="660066"/>
              </a:solidFill>
            </a:rPr>
            <a:t>Conclusion</a:t>
          </a:r>
          <a:endParaRPr lang="en-US" dirty="0">
            <a:solidFill>
              <a:srgbClr val="660066"/>
            </a:solidFill>
          </a:endParaRPr>
        </a:p>
      </dgm:t>
    </dgm:pt>
    <dgm:pt modelId="{A37291DB-E338-2448-A941-011CC2BE3E61}" type="parTrans" cxnId="{0315A8BC-3301-C245-AF99-9D22A6F5442B}">
      <dgm:prSet/>
      <dgm:spPr/>
      <dgm:t>
        <a:bodyPr/>
        <a:lstStyle/>
        <a:p>
          <a:endParaRPr lang="en-US">
            <a:solidFill>
              <a:srgbClr val="660066"/>
            </a:solidFill>
          </a:endParaRPr>
        </a:p>
      </dgm:t>
    </dgm:pt>
    <dgm:pt modelId="{E63EF68B-169A-9747-B896-6AB9D3C1221D}" type="sibTrans" cxnId="{0315A8BC-3301-C245-AF99-9D22A6F5442B}">
      <dgm:prSet/>
      <dgm:spPr/>
      <dgm:t>
        <a:bodyPr/>
        <a:lstStyle/>
        <a:p>
          <a:endParaRPr lang="en-US">
            <a:solidFill>
              <a:srgbClr val="660066"/>
            </a:solidFill>
          </a:endParaRPr>
        </a:p>
      </dgm:t>
    </dgm:pt>
    <dgm:pt modelId="{6DFBB3D2-E069-394A-952D-BA5E9B588F33}">
      <dgm:prSet phldrT="[Text]"/>
      <dgm:spPr/>
      <dgm:t>
        <a:bodyPr/>
        <a:lstStyle/>
        <a:p>
          <a:r>
            <a:rPr lang="en-US" dirty="0" smtClean="0">
              <a:solidFill>
                <a:srgbClr val="660066"/>
              </a:solidFill>
            </a:rPr>
            <a:t>Reference list</a:t>
          </a:r>
          <a:endParaRPr lang="en-US" dirty="0">
            <a:solidFill>
              <a:srgbClr val="660066"/>
            </a:solidFill>
          </a:endParaRPr>
        </a:p>
      </dgm:t>
    </dgm:pt>
    <dgm:pt modelId="{E2042095-8B35-3B47-AB4B-58AA94712F67}" type="parTrans" cxnId="{84EF56DF-ED66-E247-A5D4-5D4DB334740A}">
      <dgm:prSet/>
      <dgm:spPr/>
      <dgm:t>
        <a:bodyPr/>
        <a:lstStyle/>
        <a:p>
          <a:endParaRPr lang="en-US">
            <a:solidFill>
              <a:srgbClr val="660066"/>
            </a:solidFill>
          </a:endParaRPr>
        </a:p>
      </dgm:t>
    </dgm:pt>
    <dgm:pt modelId="{D1A64C06-3C21-9945-96FC-70D66245756B}" type="sibTrans" cxnId="{84EF56DF-ED66-E247-A5D4-5D4DB334740A}">
      <dgm:prSet/>
      <dgm:spPr/>
      <dgm:t>
        <a:bodyPr/>
        <a:lstStyle/>
        <a:p>
          <a:endParaRPr lang="en-US">
            <a:solidFill>
              <a:srgbClr val="660066"/>
            </a:solidFill>
          </a:endParaRPr>
        </a:p>
      </dgm:t>
    </dgm:pt>
    <dgm:pt modelId="{DCE447B3-8735-234D-9D52-E8954C71F606}">
      <dgm:prSet phldrT="[Text]"/>
      <dgm:spPr/>
      <dgm:t>
        <a:bodyPr/>
        <a:lstStyle/>
        <a:p>
          <a:r>
            <a:rPr lang="en-US" dirty="0" smtClean="0">
              <a:solidFill>
                <a:srgbClr val="660066"/>
              </a:solidFill>
            </a:rPr>
            <a:t>Appendix</a:t>
          </a:r>
          <a:endParaRPr lang="en-US" dirty="0">
            <a:solidFill>
              <a:srgbClr val="660066"/>
            </a:solidFill>
          </a:endParaRPr>
        </a:p>
      </dgm:t>
    </dgm:pt>
    <dgm:pt modelId="{230CCAF3-ADBD-2B4A-98C7-59B3B94858DA}" type="parTrans" cxnId="{8AFF2070-26C8-C540-A22F-04F3468AA7A3}">
      <dgm:prSet/>
      <dgm:spPr/>
      <dgm:t>
        <a:bodyPr/>
        <a:lstStyle/>
        <a:p>
          <a:endParaRPr lang="en-US">
            <a:solidFill>
              <a:srgbClr val="660066"/>
            </a:solidFill>
          </a:endParaRPr>
        </a:p>
      </dgm:t>
    </dgm:pt>
    <dgm:pt modelId="{4D8DB946-8E82-824A-9227-D8268F3351F0}" type="sibTrans" cxnId="{8AFF2070-26C8-C540-A22F-04F3468AA7A3}">
      <dgm:prSet/>
      <dgm:spPr/>
      <dgm:t>
        <a:bodyPr/>
        <a:lstStyle/>
        <a:p>
          <a:endParaRPr lang="en-US">
            <a:solidFill>
              <a:srgbClr val="660066"/>
            </a:solidFill>
          </a:endParaRPr>
        </a:p>
      </dgm:t>
    </dgm:pt>
    <dgm:pt modelId="{2B50871A-E7D4-264E-8DC0-110E99A4A4F5}" type="pres">
      <dgm:prSet presAssocID="{124D379C-66A7-E343-81AC-07213AD08109}" presName="Name0" presStyleCnt="0">
        <dgm:presLayoutVars>
          <dgm:dir/>
          <dgm:animLvl val="lvl"/>
          <dgm:resizeHandles val="exact"/>
        </dgm:presLayoutVars>
      </dgm:prSet>
      <dgm:spPr/>
    </dgm:pt>
    <dgm:pt modelId="{080ABFAE-DB98-D745-BD93-2A7962FD5B92}" type="pres">
      <dgm:prSet presAssocID="{5AFAA3F1-11E4-8D42-A814-FE1B84913D03}" presName="linNode" presStyleCnt="0"/>
      <dgm:spPr/>
    </dgm:pt>
    <dgm:pt modelId="{DE5257F1-6EA9-9348-AE41-195F589FECD9}" type="pres">
      <dgm:prSet presAssocID="{5AFAA3F1-11E4-8D42-A814-FE1B84913D03}" presName="parentText" presStyleLbl="node1" presStyleIdx="0" presStyleCnt="8">
        <dgm:presLayoutVars>
          <dgm:chMax val="1"/>
          <dgm:bulletEnabled val="1"/>
        </dgm:presLayoutVars>
      </dgm:prSet>
      <dgm:spPr/>
    </dgm:pt>
    <dgm:pt modelId="{3C832E65-7506-A44D-956E-3E487F62FE49}" type="pres">
      <dgm:prSet presAssocID="{833F8F75-D2E2-9F4D-895C-C175441283E5}" presName="sp" presStyleCnt="0"/>
      <dgm:spPr/>
    </dgm:pt>
    <dgm:pt modelId="{F9B519BF-BB83-C540-937A-F8045E90E2F2}" type="pres">
      <dgm:prSet presAssocID="{3D1C3C06-98C6-F347-AFD0-5C6F47A218B6}" presName="linNode" presStyleCnt="0"/>
      <dgm:spPr/>
    </dgm:pt>
    <dgm:pt modelId="{DA92D586-2A17-564A-A59E-01CF2AE45D06}" type="pres">
      <dgm:prSet presAssocID="{3D1C3C06-98C6-F347-AFD0-5C6F47A218B6}" presName="parentText" presStyleLbl="node1" presStyleIdx="1" presStyleCnt="8">
        <dgm:presLayoutVars>
          <dgm:chMax val="1"/>
          <dgm:bulletEnabled val="1"/>
        </dgm:presLayoutVars>
      </dgm:prSet>
      <dgm:spPr/>
    </dgm:pt>
    <dgm:pt modelId="{629AD140-4622-E143-96A3-3BEA68A2E50E}" type="pres">
      <dgm:prSet presAssocID="{7C20EEC0-A1A5-F84F-B2F9-AB78F30D80EC}" presName="sp" presStyleCnt="0"/>
      <dgm:spPr/>
    </dgm:pt>
    <dgm:pt modelId="{1E02EA05-BFA2-CB47-A4BE-04F5F4C426F8}" type="pres">
      <dgm:prSet presAssocID="{8D8F8E01-70A3-C04E-9BB8-2C2E8ABB2270}" presName="linNode" presStyleCnt="0"/>
      <dgm:spPr/>
    </dgm:pt>
    <dgm:pt modelId="{159EE794-6B66-3046-9870-64720B812457}" type="pres">
      <dgm:prSet presAssocID="{8D8F8E01-70A3-C04E-9BB8-2C2E8ABB2270}" presName="parentText" presStyleLbl="node1" presStyleIdx="2" presStyleCnt="8">
        <dgm:presLayoutVars>
          <dgm:chMax val="1"/>
          <dgm:bulletEnabled val="1"/>
        </dgm:presLayoutVars>
      </dgm:prSet>
      <dgm:spPr/>
    </dgm:pt>
    <dgm:pt modelId="{3B6466BF-0177-714F-A879-A6A8B3E2FC54}" type="pres">
      <dgm:prSet presAssocID="{50374A41-B2D8-9C4A-B3F3-6C74213148F9}" presName="sp" presStyleCnt="0"/>
      <dgm:spPr/>
    </dgm:pt>
    <dgm:pt modelId="{6A4355D7-4EA2-2A45-BAC7-3F370F93B886}" type="pres">
      <dgm:prSet presAssocID="{EB16396C-78AF-5C42-BF47-E912779B5E02}" presName="linNode" presStyleCnt="0"/>
      <dgm:spPr/>
    </dgm:pt>
    <dgm:pt modelId="{0EB919DF-C8C0-5045-A761-6A3C9D38762B}" type="pres">
      <dgm:prSet presAssocID="{EB16396C-78AF-5C42-BF47-E912779B5E02}" presName="parentText" presStyleLbl="node1" presStyleIdx="3" presStyleCnt="8">
        <dgm:presLayoutVars>
          <dgm:chMax val="1"/>
          <dgm:bulletEnabled val="1"/>
        </dgm:presLayoutVars>
      </dgm:prSet>
      <dgm:spPr/>
    </dgm:pt>
    <dgm:pt modelId="{A236D612-0711-0B4C-B7C6-2D416BC15381}" type="pres">
      <dgm:prSet presAssocID="{8B73AE71-3EB3-2C44-BCD9-5B5110BF5105}" presName="sp" presStyleCnt="0"/>
      <dgm:spPr/>
    </dgm:pt>
    <dgm:pt modelId="{75E7432C-35E1-5F48-BCEC-F941376D4C25}" type="pres">
      <dgm:prSet presAssocID="{86022432-52C4-3A46-B461-2FEEE9CD106D}" presName="linNode" presStyleCnt="0"/>
      <dgm:spPr/>
    </dgm:pt>
    <dgm:pt modelId="{9ED688D9-8578-F54A-ACB4-D7D3A9163514}" type="pres">
      <dgm:prSet presAssocID="{86022432-52C4-3A46-B461-2FEEE9CD106D}" presName="parentText" presStyleLbl="node1" presStyleIdx="4" presStyleCnt="8">
        <dgm:presLayoutVars>
          <dgm:chMax val="1"/>
          <dgm:bulletEnabled val="1"/>
        </dgm:presLayoutVars>
      </dgm:prSet>
      <dgm:spPr/>
    </dgm:pt>
    <dgm:pt modelId="{3DEB83F4-72FB-7142-BFBE-FD753BD51887}" type="pres">
      <dgm:prSet presAssocID="{7C533E16-BEF1-4F49-9B21-B41C3248FE76}" presName="sp" presStyleCnt="0"/>
      <dgm:spPr/>
    </dgm:pt>
    <dgm:pt modelId="{3CA7685B-0193-D647-9262-1579EF18AB61}" type="pres">
      <dgm:prSet presAssocID="{1806B740-73AB-F745-BA57-B9C008D20DED}" presName="linNode" presStyleCnt="0"/>
      <dgm:spPr/>
    </dgm:pt>
    <dgm:pt modelId="{09774599-D038-2B44-87F2-3319E97D1FA2}" type="pres">
      <dgm:prSet presAssocID="{1806B740-73AB-F745-BA57-B9C008D20DED}" presName="parentText" presStyleLbl="node1" presStyleIdx="5" presStyleCnt="8">
        <dgm:presLayoutVars>
          <dgm:chMax val="1"/>
          <dgm:bulletEnabled val="1"/>
        </dgm:presLayoutVars>
      </dgm:prSet>
      <dgm:spPr/>
    </dgm:pt>
    <dgm:pt modelId="{92E8BFAA-DD71-EF41-A579-8585C47A0A17}" type="pres">
      <dgm:prSet presAssocID="{E63EF68B-169A-9747-B896-6AB9D3C1221D}" presName="sp" presStyleCnt="0"/>
      <dgm:spPr/>
    </dgm:pt>
    <dgm:pt modelId="{2C1AA2D0-0E6E-3D41-98E7-E34620E45AA6}" type="pres">
      <dgm:prSet presAssocID="{6DFBB3D2-E069-394A-952D-BA5E9B588F33}" presName="linNode" presStyleCnt="0"/>
      <dgm:spPr/>
    </dgm:pt>
    <dgm:pt modelId="{49D734D4-C664-064A-8897-E46302DAECDC}" type="pres">
      <dgm:prSet presAssocID="{6DFBB3D2-E069-394A-952D-BA5E9B588F33}" presName="parentText" presStyleLbl="node1" presStyleIdx="6" presStyleCnt="8">
        <dgm:presLayoutVars>
          <dgm:chMax val="1"/>
          <dgm:bulletEnabled val="1"/>
        </dgm:presLayoutVars>
      </dgm:prSet>
      <dgm:spPr/>
      <dgm:t>
        <a:bodyPr/>
        <a:lstStyle/>
        <a:p>
          <a:endParaRPr lang="en-US"/>
        </a:p>
      </dgm:t>
    </dgm:pt>
    <dgm:pt modelId="{68998EA8-1D22-BF41-9E41-51C6CD002724}" type="pres">
      <dgm:prSet presAssocID="{D1A64C06-3C21-9945-96FC-70D66245756B}" presName="sp" presStyleCnt="0"/>
      <dgm:spPr/>
    </dgm:pt>
    <dgm:pt modelId="{B96677AD-8984-F44C-B797-5A6B6B699B45}" type="pres">
      <dgm:prSet presAssocID="{DCE447B3-8735-234D-9D52-E8954C71F606}" presName="linNode" presStyleCnt="0"/>
      <dgm:spPr/>
    </dgm:pt>
    <dgm:pt modelId="{84F4F806-4AED-8E49-BF4F-D22B55813D25}" type="pres">
      <dgm:prSet presAssocID="{DCE447B3-8735-234D-9D52-E8954C71F606}" presName="parentText" presStyleLbl="node1" presStyleIdx="7" presStyleCnt="8">
        <dgm:presLayoutVars>
          <dgm:chMax val="1"/>
          <dgm:bulletEnabled val="1"/>
        </dgm:presLayoutVars>
      </dgm:prSet>
      <dgm:spPr/>
    </dgm:pt>
  </dgm:ptLst>
  <dgm:cxnLst>
    <dgm:cxn modelId="{693AF490-5389-654F-AA0D-31E00668EE52}" type="presOf" srcId="{DCE447B3-8735-234D-9D52-E8954C71F606}" destId="{84F4F806-4AED-8E49-BF4F-D22B55813D25}" srcOrd="0" destOrd="0" presId="urn:microsoft.com/office/officeart/2005/8/layout/vList5"/>
    <dgm:cxn modelId="{736A115D-EB0A-484B-A9E2-BB5FA38B03EE}" type="presOf" srcId="{3D1C3C06-98C6-F347-AFD0-5C6F47A218B6}" destId="{DA92D586-2A17-564A-A59E-01CF2AE45D06}" srcOrd="0" destOrd="0" presId="urn:microsoft.com/office/officeart/2005/8/layout/vList5"/>
    <dgm:cxn modelId="{84EF56DF-ED66-E247-A5D4-5D4DB334740A}" srcId="{124D379C-66A7-E343-81AC-07213AD08109}" destId="{6DFBB3D2-E069-394A-952D-BA5E9B588F33}" srcOrd="6" destOrd="0" parTransId="{E2042095-8B35-3B47-AB4B-58AA94712F67}" sibTransId="{D1A64C06-3C21-9945-96FC-70D66245756B}"/>
    <dgm:cxn modelId="{3E38FCFE-55E3-A948-AB2F-8ECDC981D653}" srcId="{124D379C-66A7-E343-81AC-07213AD08109}" destId="{8D8F8E01-70A3-C04E-9BB8-2C2E8ABB2270}" srcOrd="2" destOrd="0" parTransId="{00053903-4C65-164A-9D40-E74196ED5D37}" sibTransId="{50374A41-B2D8-9C4A-B3F3-6C74213148F9}"/>
    <dgm:cxn modelId="{9CA3A9FD-6920-1A48-900E-34B40E07ACF5}" type="presOf" srcId="{6DFBB3D2-E069-394A-952D-BA5E9B588F33}" destId="{49D734D4-C664-064A-8897-E46302DAECDC}" srcOrd="0" destOrd="0" presId="urn:microsoft.com/office/officeart/2005/8/layout/vList5"/>
    <dgm:cxn modelId="{00F755AE-AC2F-9847-BE2E-7CC5FE12AE4C}" srcId="{124D379C-66A7-E343-81AC-07213AD08109}" destId="{EB16396C-78AF-5C42-BF47-E912779B5E02}" srcOrd="3" destOrd="0" parTransId="{8A1755CC-A423-7D48-8A38-9B27F6512A22}" sibTransId="{8B73AE71-3EB3-2C44-BCD9-5B5110BF5105}"/>
    <dgm:cxn modelId="{1FDDAF7B-0E0D-D843-96AB-5A1527D9CBC7}" type="presOf" srcId="{86022432-52C4-3A46-B461-2FEEE9CD106D}" destId="{9ED688D9-8578-F54A-ACB4-D7D3A9163514}" srcOrd="0" destOrd="0" presId="urn:microsoft.com/office/officeart/2005/8/layout/vList5"/>
    <dgm:cxn modelId="{8AFF2070-26C8-C540-A22F-04F3468AA7A3}" srcId="{124D379C-66A7-E343-81AC-07213AD08109}" destId="{DCE447B3-8735-234D-9D52-E8954C71F606}" srcOrd="7" destOrd="0" parTransId="{230CCAF3-ADBD-2B4A-98C7-59B3B94858DA}" sibTransId="{4D8DB946-8E82-824A-9227-D8268F3351F0}"/>
    <dgm:cxn modelId="{8AC4C4C4-3ADF-D34E-B13B-F8E56613C686}" type="presOf" srcId="{5AFAA3F1-11E4-8D42-A814-FE1B84913D03}" destId="{DE5257F1-6EA9-9348-AE41-195F589FECD9}" srcOrd="0" destOrd="0" presId="urn:microsoft.com/office/officeart/2005/8/layout/vList5"/>
    <dgm:cxn modelId="{DF2AA7F9-D8AF-744A-A83B-CA3AD0750368}" srcId="{124D379C-66A7-E343-81AC-07213AD08109}" destId="{5AFAA3F1-11E4-8D42-A814-FE1B84913D03}" srcOrd="0" destOrd="0" parTransId="{ABFFEEDD-CEAF-D446-9E39-38EC650C75CA}" sibTransId="{833F8F75-D2E2-9F4D-895C-C175441283E5}"/>
    <dgm:cxn modelId="{0315A8BC-3301-C245-AF99-9D22A6F5442B}" srcId="{124D379C-66A7-E343-81AC-07213AD08109}" destId="{1806B740-73AB-F745-BA57-B9C008D20DED}" srcOrd="5" destOrd="0" parTransId="{A37291DB-E338-2448-A941-011CC2BE3E61}" sibTransId="{E63EF68B-169A-9747-B896-6AB9D3C1221D}"/>
    <dgm:cxn modelId="{05BB5677-F790-2A40-8CFB-8583749B7ED3}" type="presOf" srcId="{EB16396C-78AF-5C42-BF47-E912779B5E02}" destId="{0EB919DF-C8C0-5045-A761-6A3C9D38762B}" srcOrd="0" destOrd="0" presId="urn:microsoft.com/office/officeart/2005/8/layout/vList5"/>
    <dgm:cxn modelId="{E617D398-265E-6C41-B50C-DE22B639357B}" type="presOf" srcId="{1806B740-73AB-F745-BA57-B9C008D20DED}" destId="{09774599-D038-2B44-87F2-3319E97D1FA2}" srcOrd="0" destOrd="0" presId="urn:microsoft.com/office/officeart/2005/8/layout/vList5"/>
    <dgm:cxn modelId="{F044F4DD-0835-5B42-AD74-1ED4952C26E4}" type="presOf" srcId="{124D379C-66A7-E343-81AC-07213AD08109}" destId="{2B50871A-E7D4-264E-8DC0-110E99A4A4F5}" srcOrd="0" destOrd="0" presId="urn:microsoft.com/office/officeart/2005/8/layout/vList5"/>
    <dgm:cxn modelId="{2FDAD24D-CDFA-5F4D-884F-F72193E6F5CF}" srcId="{124D379C-66A7-E343-81AC-07213AD08109}" destId="{86022432-52C4-3A46-B461-2FEEE9CD106D}" srcOrd="4" destOrd="0" parTransId="{C08E4198-1EF0-3A4D-9BEC-DBFE6B05EA35}" sibTransId="{7C533E16-BEF1-4F49-9B21-B41C3248FE76}"/>
    <dgm:cxn modelId="{5B15694D-25F3-8F4B-B5E8-54F116F3B1FC}" type="presOf" srcId="{8D8F8E01-70A3-C04E-9BB8-2C2E8ABB2270}" destId="{159EE794-6B66-3046-9870-64720B812457}" srcOrd="0" destOrd="0" presId="urn:microsoft.com/office/officeart/2005/8/layout/vList5"/>
    <dgm:cxn modelId="{14D30A2B-0B5D-D84A-8F11-5F50E74B1DC7}" srcId="{124D379C-66A7-E343-81AC-07213AD08109}" destId="{3D1C3C06-98C6-F347-AFD0-5C6F47A218B6}" srcOrd="1" destOrd="0" parTransId="{04E8764E-9D77-A544-8E68-4E9DA3DB764B}" sibTransId="{7C20EEC0-A1A5-F84F-B2F9-AB78F30D80EC}"/>
    <dgm:cxn modelId="{10662295-BF19-544D-B1A8-244D78788C28}" type="presParOf" srcId="{2B50871A-E7D4-264E-8DC0-110E99A4A4F5}" destId="{080ABFAE-DB98-D745-BD93-2A7962FD5B92}" srcOrd="0" destOrd="0" presId="urn:microsoft.com/office/officeart/2005/8/layout/vList5"/>
    <dgm:cxn modelId="{30560AD4-21C3-2242-B1E3-0B1D045EE7E7}" type="presParOf" srcId="{080ABFAE-DB98-D745-BD93-2A7962FD5B92}" destId="{DE5257F1-6EA9-9348-AE41-195F589FECD9}" srcOrd="0" destOrd="0" presId="urn:microsoft.com/office/officeart/2005/8/layout/vList5"/>
    <dgm:cxn modelId="{3EEF1ED9-C734-4D41-8914-1E87EA540A98}" type="presParOf" srcId="{2B50871A-E7D4-264E-8DC0-110E99A4A4F5}" destId="{3C832E65-7506-A44D-956E-3E487F62FE49}" srcOrd="1" destOrd="0" presId="urn:microsoft.com/office/officeart/2005/8/layout/vList5"/>
    <dgm:cxn modelId="{2362E629-249C-4A47-8EC6-1FBD89677B1F}" type="presParOf" srcId="{2B50871A-E7D4-264E-8DC0-110E99A4A4F5}" destId="{F9B519BF-BB83-C540-937A-F8045E90E2F2}" srcOrd="2" destOrd="0" presId="urn:microsoft.com/office/officeart/2005/8/layout/vList5"/>
    <dgm:cxn modelId="{F502EEEB-E913-4446-A423-45418ACDD574}" type="presParOf" srcId="{F9B519BF-BB83-C540-937A-F8045E90E2F2}" destId="{DA92D586-2A17-564A-A59E-01CF2AE45D06}" srcOrd="0" destOrd="0" presId="urn:microsoft.com/office/officeart/2005/8/layout/vList5"/>
    <dgm:cxn modelId="{ACD68FB9-B900-2643-B224-4DC80CA66F37}" type="presParOf" srcId="{2B50871A-E7D4-264E-8DC0-110E99A4A4F5}" destId="{629AD140-4622-E143-96A3-3BEA68A2E50E}" srcOrd="3" destOrd="0" presId="urn:microsoft.com/office/officeart/2005/8/layout/vList5"/>
    <dgm:cxn modelId="{91C6AE6E-4806-CD4C-9EF1-F2E5D63522C4}" type="presParOf" srcId="{2B50871A-E7D4-264E-8DC0-110E99A4A4F5}" destId="{1E02EA05-BFA2-CB47-A4BE-04F5F4C426F8}" srcOrd="4" destOrd="0" presId="urn:microsoft.com/office/officeart/2005/8/layout/vList5"/>
    <dgm:cxn modelId="{103B0E46-28C5-E148-A1E0-3D3D07812282}" type="presParOf" srcId="{1E02EA05-BFA2-CB47-A4BE-04F5F4C426F8}" destId="{159EE794-6B66-3046-9870-64720B812457}" srcOrd="0" destOrd="0" presId="urn:microsoft.com/office/officeart/2005/8/layout/vList5"/>
    <dgm:cxn modelId="{80B9720B-4969-5940-AB66-05A0120E9AAE}" type="presParOf" srcId="{2B50871A-E7D4-264E-8DC0-110E99A4A4F5}" destId="{3B6466BF-0177-714F-A879-A6A8B3E2FC54}" srcOrd="5" destOrd="0" presId="urn:microsoft.com/office/officeart/2005/8/layout/vList5"/>
    <dgm:cxn modelId="{F6DC1B49-1760-384E-B166-EE5B442490C0}" type="presParOf" srcId="{2B50871A-E7D4-264E-8DC0-110E99A4A4F5}" destId="{6A4355D7-4EA2-2A45-BAC7-3F370F93B886}" srcOrd="6" destOrd="0" presId="urn:microsoft.com/office/officeart/2005/8/layout/vList5"/>
    <dgm:cxn modelId="{F590DD10-CFBF-A740-9C5D-8F8946D61DAC}" type="presParOf" srcId="{6A4355D7-4EA2-2A45-BAC7-3F370F93B886}" destId="{0EB919DF-C8C0-5045-A761-6A3C9D38762B}" srcOrd="0" destOrd="0" presId="urn:microsoft.com/office/officeart/2005/8/layout/vList5"/>
    <dgm:cxn modelId="{2FBB6A10-601A-614C-A38D-1A25BEF57FA1}" type="presParOf" srcId="{2B50871A-E7D4-264E-8DC0-110E99A4A4F5}" destId="{A236D612-0711-0B4C-B7C6-2D416BC15381}" srcOrd="7" destOrd="0" presId="urn:microsoft.com/office/officeart/2005/8/layout/vList5"/>
    <dgm:cxn modelId="{972E45A4-ADEB-5848-AE8E-4FC264F1D218}" type="presParOf" srcId="{2B50871A-E7D4-264E-8DC0-110E99A4A4F5}" destId="{75E7432C-35E1-5F48-BCEC-F941376D4C25}" srcOrd="8" destOrd="0" presId="urn:microsoft.com/office/officeart/2005/8/layout/vList5"/>
    <dgm:cxn modelId="{BEE185DE-C9D9-7F47-BD95-A9AC11326765}" type="presParOf" srcId="{75E7432C-35E1-5F48-BCEC-F941376D4C25}" destId="{9ED688D9-8578-F54A-ACB4-D7D3A9163514}" srcOrd="0" destOrd="0" presId="urn:microsoft.com/office/officeart/2005/8/layout/vList5"/>
    <dgm:cxn modelId="{0D35FC3E-45D4-C04F-AA05-FCBC8ED18C26}" type="presParOf" srcId="{2B50871A-E7D4-264E-8DC0-110E99A4A4F5}" destId="{3DEB83F4-72FB-7142-BFBE-FD753BD51887}" srcOrd="9" destOrd="0" presId="urn:microsoft.com/office/officeart/2005/8/layout/vList5"/>
    <dgm:cxn modelId="{5A01F258-417C-1347-8DA0-0FBFC4A2A568}" type="presParOf" srcId="{2B50871A-E7D4-264E-8DC0-110E99A4A4F5}" destId="{3CA7685B-0193-D647-9262-1579EF18AB61}" srcOrd="10" destOrd="0" presId="urn:microsoft.com/office/officeart/2005/8/layout/vList5"/>
    <dgm:cxn modelId="{ED04F283-22B5-504C-8956-4AA68FECD3CA}" type="presParOf" srcId="{3CA7685B-0193-D647-9262-1579EF18AB61}" destId="{09774599-D038-2B44-87F2-3319E97D1FA2}" srcOrd="0" destOrd="0" presId="urn:microsoft.com/office/officeart/2005/8/layout/vList5"/>
    <dgm:cxn modelId="{5B4458DF-355F-0A4D-89A4-35D4B52C373C}" type="presParOf" srcId="{2B50871A-E7D4-264E-8DC0-110E99A4A4F5}" destId="{92E8BFAA-DD71-EF41-A579-8585C47A0A17}" srcOrd="11" destOrd="0" presId="urn:microsoft.com/office/officeart/2005/8/layout/vList5"/>
    <dgm:cxn modelId="{87FDDA41-E3D1-8143-B115-DC2A93B15A89}" type="presParOf" srcId="{2B50871A-E7D4-264E-8DC0-110E99A4A4F5}" destId="{2C1AA2D0-0E6E-3D41-98E7-E34620E45AA6}" srcOrd="12" destOrd="0" presId="urn:microsoft.com/office/officeart/2005/8/layout/vList5"/>
    <dgm:cxn modelId="{0621A3CF-62D0-354D-BE61-E5C9BD9EB1C0}" type="presParOf" srcId="{2C1AA2D0-0E6E-3D41-98E7-E34620E45AA6}" destId="{49D734D4-C664-064A-8897-E46302DAECDC}" srcOrd="0" destOrd="0" presId="urn:microsoft.com/office/officeart/2005/8/layout/vList5"/>
    <dgm:cxn modelId="{261DC872-7912-2D43-856A-E771FAE4CEAA}" type="presParOf" srcId="{2B50871A-E7D4-264E-8DC0-110E99A4A4F5}" destId="{68998EA8-1D22-BF41-9E41-51C6CD002724}" srcOrd="13" destOrd="0" presId="urn:microsoft.com/office/officeart/2005/8/layout/vList5"/>
    <dgm:cxn modelId="{B72D64FF-8602-DD47-9C15-D5DEEEE1CEEE}" type="presParOf" srcId="{2B50871A-E7D4-264E-8DC0-110E99A4A4F5}" destId="{B96677AD-8984-F44C-B797-5A6B6B699B45}" srcOrd="14" destOrd="0" presId="urn:microsoft.com/office/officeart/2005/8/layout/vList5"/>
    <dgm:cxn modelId="{D997D293-A984-D742-8C03-A6520BF2D824}" type="presParOf" srcId="{B96677AD-8984-F44C-B797-5A6B6B699B45}" destId="{84F4F806-4AED-8E49-BF4F-D22B55813D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257F1-6EA9-9348-AE41-195F589FECD9}">
      <dsp:nvSpPr>
        <dsp:cNvPr id="0" name=""/>
        <dsp:cNvSpPr/>
      </dsp:nvSpPr>
      <dsp:spPr>
        <a:xfrm>
          <a:off x="2633471" y="179"/>
          <a:ext cx="2962656" cy="54198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Title page</a:t>
          </a:r>
          <a:endParaRPr lang="en-US" sz="2600" kern="1200" dirty="0">
            <a:solidFill>
              <a:srgbClr val="660066"/>
            </a:solidFill>
          </a:endParaRPr>
        </a:p>
      </dsp:txBody>
      <dsp:txXfrm>
        <a:off x="2659929" y="26637"/>
        <a:ext cx="2909740" cy="489072"/>
      </dsp:txXfrm>
    </dsp:sp>
    <dsp:sp modelId="{DA92D586-2A17-564A-A59E-01CF2AE45D06}">
      <dsp:nvSpPr>
        <dsp:cNvPr id="0" name=""/>
        <dsp:cNvSpPr/>
      </dsp:nvSpPr>
      <dsp:spPr>
        <a:xfrm>
          <a:off x="2633471" y="569267"/>
          <a:ext cx="2962656" cy="54198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Table of contents</a:t>
          </a:r>
          <a:endParaRPr lang="en-US" sz="2600" kern="1200" dirty="0">
            <a:solidFill>
              <a:srgbClr val="660066"/>
            </a:solidFill>
          </a:endParaRPr>
        </a:p>
      </dsp:txBody>
      <dsp:txXfrm>
        <a:off x="2659929" y="595725"/>
        <a:ext cx="2909740" cy="489072"/>
      </dsp:txXfrm>
    </dsp:sp>
    <dsp:sp modelId="{159EE794-6B66-3046-9870-64720B812457}">
      <dsp:nvSpPr>
        <dsp:cNvPr id="0" name=""/>
        <dsp:cNvSpPr/>
      </dsp:nvSpPr>
      <dsp:spPr>
        <a:xfrm>
          <a:off x="2633471" y="1138355"/>
          <a:ext cx="2962656" cy="54198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Executive Summary</a:t>
          </a:r>
          <a:endParaRPr lang="en-US" sz="2600" kern="1200" dirty="0">
            <a:solidFill>
              <a:srgbClr val="660066"/>
            </a:solidFill>
          </a:endParaRPr>
        </a:p>
      </dsp:txBody>
      <dsp:txXfrm>
        <a:off x="2659929" y="1164813"/>
        <a:ext cx="2909740" cy="489072"/>
      </dsp:txXfrm>
    </dsp:sp>
    <dsp:sp modelId="{0EB919DF-C8C0-5045-A761-6A3C9D38762B}">
      <dsp:nvSpPr>
        <dsp:cNvPr id="0" name=""/>
        <dsp:cNvSpPr/>
      </dsp:nvSpPr>
      <dsp:spPr>
        <a:xfrm>
          <a:off x="2633471" y="1707443"/>
          <a:ext cx="2962656" cy="54198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Introduction</a:t>
          </a:r>
          <a:endParaRPr lang="en-US" sz="2600" kern="1200" dirty="0">
            <a:solidFill>
              <a:srgbClr val="660066"/>
            </a:solidFill>
          </a:endParaRPr>
        </a:p>
      </dsp:txBody>
      <dsp:txXfrm>
        <a:off x="2659929" y="1733901"/>
        <a:ext cx="2909740" cy="489072"/>
      </dsp:txXfrm>
    </dsp:sp>
    <dsp:sp modelId="{9ED688D9-8578-F54A-ACB4-D7D3A9163514}">
      <dsp:nvSpPr>
        <dsp:cNvPr id="0" name=""/>
        <dsp:cNvSpPr/>
      </dsp:nvSpPr>
      <dsp:spPr>
        <a:xfrm>
          <a:off x="2633471" y="2276531"/>
          <a:ext cx="2962656" cy="541988"/>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Body</a:t>
          </a:r>
          <a:endParaRPr lang="en-US" sz="2600" kern="1200" dirty="0">
            <a:solidFill>
              <a:srgbClr val="660066"/>
            </a:solidFill>
          </a:endParaRPr>
        </a:p>
      </dsp:txBody>
      <dsp:txXfrm>
        <a:off x="2659929" y="2302989"/>
        <a:ext cx="2909740" cy="489072"/>
      </dsp:txXfrm>
    </dsp:sp>
    <dsp:sp modelId="{09774599-D038-2B44-87F2-3319E97D1FA2}">
      <dsp:nvSpPr>
        <dsp:cNvPr id="0" name=""/>
        <dsp:cNvSpPr/>
      </dsp:nvSpPr>
      <dsp:spPr>
        <a:xfrm>
          <a:off x="2633471" y="2845619"/>
          <a:ext cx="2962656" cy="54198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Conclusion</a:t>
          </a:r>
          <a:endParaRPr lang="en-US" sz="2600" kern="1200" dirty="0">
            <a:solidFill>
              <a:srgbClr val="660066"/>
            </a:solidFill>
          </a:endParaRPr>
        </a:p>
      </dsp:txBody>
      <dsp:txXfrm>
        <a:off x="2659929" y="2872077"/>
        <a:ext cx="2909740" cy="489072"/>
      </dsp:txXfrm>
    </dsp:sp>
    <dsp:sp modelId="{49D734D4-C664-064A-8897-E46302DAECDC}">
      <dsp:nvSpPr>
        <dsp:cNvPr id="0" name=""/>
        <dsp:cNvSpPr/>
      </dsp:nvSpPr>
      <dsp:spPr>
        <a:xfrm>
          <a:off x="2633471" y="3414707"/>
          <a:ext cx="2962656" cy="54198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Reference list</a:t>
          </a:r>
          <a:endParaRPr lang="en-US" sz="2600" kern="1200" dirty="0">
            <a:solidFill>
              <a:srgbClr val="660066"/>
            </a:solidFill>
          </a:endParaRPr>
        </a:p>
      </dsp:txBody>
      <dsp:txXfrm>
        <a:off x="2659929" y="3441165"/>
        <a:ext cx="2909740" cy="489072"/>
      </dsp:txXfrm>
    </dsp:sp>
    <dsp:sp modelId="{84F4F806-4AED-8E49-BF4F-D22B55813D25}">
      <dsp:nvSpPr>
        <dsp:cNvPr id="0" name=""/>
        <dsp:cNvSpPr/>
      </dsp:nvSpPr>
      <dsp:spPr>
        <a:xfrm>
          <a:off x="2633471" y="3983794"/>
          <a:ext cx="2962656" cy="54198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Appendix</a:t>
          </a:r>
          <a:endParaRPr lang="en-US" sz="2600" kern="1200" dirty="0">
            <a:solidFill>
              <a:srgbClr val="660066"/>
            </a:solidFill>
          </a:endParaRPr>
        </a:p>
      </dsp:txBody>
      <dsp:txXfrm>
        <a:off x="2659929" y="4010252"/>
        <a:ext cx="2909740" cy="4890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253923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155055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289890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271094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76459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2121A-5983-574B-B854-C7CD9C53E291}"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41131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2121A-5983-574B-B854-C7CD9C53E291}" type="datetimeFigureOut">
              <a:rPr lang="en-US" smtClean="0"/>
              <a:t>7/18/13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41825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C2121A-5983-574B-B854-C7CD9C53E291}" type="datetimeFigureOut">
              <a:rPr lang="en-US" smtClean="0"/>
              <a:t>7/18/13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16444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2121A-5983-574B-B854-C7CD9C53E291}" type="datetimeFigureOut">
              <a:rPr lang="en-US" smtClean="0"/>
              <a:t>7/18/13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420723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121A-5983-574B-B854-C7CD9C53E291}"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22385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121A-5983-574B-B854-C7CD9C53E291}"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2904407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2121A-5983-574B-B854-C7CD9C53E291}" type="datetimeFigureOut">
              <a:rPr lang="en-US" smtClean="0"/>
              <a:t>7/18/13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B91B5-E529-F044-9EFF-74688044A48A}" type="slidenum">
              <a:rPr lang="en-US" smtClean="0"/>
              <a:t>‹#›</a:t>
            </a:fld>
            <a:endParaRPr lang="en-US"/>
          </a:p>
        </p:txBody>
      </p:sp>
    </p:spTree>
    <p:extLst>
      <p:ext uri="{BB962C8B-B14F-4D97-AF65-F5344CB8AC3E}">
        <p14:creationId xmlns:p14="http://schemas.microsoft.com/office/powerpoint/2010/main" val="586744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mallbusiness.chron.com/write-business-report-executive-17048.html" TargetMode="External"/><Relationship Id="rId4" Type="http://schemas.openxmlformats.org/officeDocument/2006/relationships/hyperlink" Target="http://www.slideshare.net/contentwritings/how-to-write-effective-business-reports-business-report-writing-service" TargetMode="External"/><Relationship Id="rId1" Type="http://schemas.openxmlformats.org/officeDocument/2006/relationships/slideLayout" Target="../slideLayouts/slideLayout2.xml"/><Relationship Id="rId2" Type="http://schemas.openxmlformats.org/officeDocument/2006/relationships/hyperlink" Target="http://unilearning.uow.edu.au/report/rep_busines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nilearning.uow.edu.au/report/4b.html" TargetMode="Externa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Welcome Back!</a:t>
            </a:r>
            <a:endParaRPr lang="en-US" dirty="0"/>
          </a:p>
        </p:txBody>
      </p:sp>
      <p:pic>
        <p:nvPicPr>
          <p:cNvPr id="5" name="Picture 4"/>
          <p:cNvPicPr>
            <a:picLocks noChangeAspect="1"/>
          </p:cNvPicPr>
          <p:nvPr/>
        </p:nvPicPr>
        <p:blipFill>
          <a:blip r:embed="rId2"/>
          <a:stretch>
            <a:fillRect/>
          </a:stretch>
        </p:blipFill>
        <p:spPr>
          <a:xfrm>
            <a:off x="823765" y="1417638"/>
            <a:ext cx="7356111" cy="5169958"/>
          </a:xfrm>
          <a:prstGeom prst="rect">
            <a:avLst/>
          </a:prstGeom>
        </p:spPr>
      </p:pic>
    </p:spTree>
    <p:extLst>
      <p:ext uri="{BB962C8B-B14F-4D97-AF65-F5344CB8AC3E}">
        <p14:creationId xmlns:p14="http://schemas.microsoft.com/office/powerpoint/2010/main" val="150113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696549"/>
          </a:xfrm>
        </p:spPr>
        <p:txBody>
          <a:bodyPr>
            <a:normAutofit fontScale="85000" lnSpcReduction="20000"/>
          </a:bodyPr>
          <a:lstStyle/>
          <a:p>
            <a:r>
              <a:rPr lang="en-US" dirty="0" smtClean="0"/>
              <a:t>How you end a business report will leave a lasting impression on the reader and enhance your chance of meeting your goal in writing the report. </a:t>
            </a:r>
          </a:p>
          <a:p>
            <a:r>
              <a:rPr lang="en-US" dirty="0" smtClean="0"/>
              <a:t>If your goal is to seek funding or an operating change at work, or if you wish to request something specific, conclude on a positive note that shows the reader you have his needs in mind and can provide a benefit.</a:t>
            </a:r>
            <a:endParaRPr lang="en-US" dirty="0"/>
          </a:p>
        </p:txBody>
      </p:sp>
      <p:pic>
        <p:nvPicPr>
          <p:cNvPr id="5" name="Content Placeholder 4"/>
          <p:cNvPicPr>
            <a:picLocks noGrp="1" noChangeAspect="1"/>
          </p:cNvPicPr>
          <p:nvPr>
            <p:ph sz="half" idx="2"/>
          </p:nvPr>
        </p:nvPicPr>
        <p:blipFill>
          <a:blip r:embed="rId2"/>
          <a:srcRect l="17653" r="17653"/>
          <a:stretch>
            <a:fillRect/>
          </a:stretch>
        </p:blipFill>
        <p:spPr/>
      </p:pic>
    </p:spTree>
    <p:extLst>
      <p:ext uri="{BB962C8B-B14F-4D97-AF65-F5344CB8AC3E}">
        <p14:creationId xmlns:p14="http://schemas.microsoft.com/office/powerpoint/2010/main" val="361302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Refer to the objective/purpose of the report</a:t>
            </a:r>
          </a:p>
          <a:p>
            <a:r>
              <a:rPr lang="en-US" dirty="0" smtClean="0"/>
              <a:t>Answers the problems presented in the introductions</a:t>
            </a:r>
          </a:p>
          <a:p>
            <a:r>
              <a:rPr lang="en-US" dirty="0" smtClean="0"/>
              <a:t>Recap the major inferences from the discussions</a:t>
            </a:r>
          </a:p>
          <a:p>
            <a:r>
              <a:rPr lang="en-US" dirty="0" smtClean="0"/>
              <a:t>Indicates follow up needed</a:t>
            </a:r>
            <a:endParaRPr lang="en-US" dirty="0"/>
          </a:p>
        </p:txBody>
      </p:sp>
      <p:pic>
        <p:nvPicPr>
          <p:cNvPr id="7" name="Content Placeholder 6"/>
          <p:cNvPicPr>
            <a:picLocks noGrp="1" noChangeAspect="1"/>
          </p:cNvPicPr>
          <p:nvPr>
            <p:ph sz="half" idx="2"/>
          </p:nvPr>
        </p:nvPicPr>
        <p:blipFill>
          <a:blip r:embed="rId2"/>
          <a:srcRect l="16497" r="16497"/>
          <a:stretch>
            <a:fillRect/>
          </a:stretch>
        </p:blipFill>
        <p:spPr/>
      </p:pic>
    </p:spTree>
    <p:extLst>
      <p:ext uri="{BB962C8B-B14F-4D97-AF65-F5344CB8AC3E}">
        <p14:creationId xmlns:p14="http://schemas.microsoft.com/office/powerpoint/2010/main" val="99908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81" y="339881"/>
            <a:ext cx="6491722" cy="839632"/>
          </a:xfrm>
        </p:spPr>
        <p:txBody>
          <a:bodyPr>
            <a:noAutofit/>
          </a:bodyPr>
          <a:lstStyle/>
          <a:p>
            <a:r>
              <a:rPr lang="en-US" sz="4400" b="0" dirty="0" smtClean="0"/>
              <a:t>Reference List</a:t>
            </a:r>
            <a:endParaRPr lang="en-US" sz="4400" b="0" dirty="0"/>
          </a:p>
        </p:txBody>
      </p:sp>
      <p:pic>
        <p:nvPicPr>
          <p:cNvPr id="8" name="Picture Placeholder 7"/>
          <p:cNvPicPr>
            <a:picLocks noGrp="1" noChangeAspect="1"/>
          </p:cNvPicPr>
          <p:nvPr>
            <p:ph type="pic" idx="1"/>
          </p:nvPr>
        </p:nvPicPr>
        <p:blipFill>
          <a:blip r:embed="rId2"/>
          <a:srcRect l="26304" r="26304"/>
          <a:stretch>
            <a:fillRect/>
          </a:stretch>
        </p:blipFill>
        <p:spPr>
          <a:xfrm>
            <a:off x="826467" y="1437250"/>
            <a:ext cx="4935678" cy="3701759"/>
          </a:xfrm>
        </p:spPr>
      </p:pic>
      <p:sp>
        <p:nvSpPr>
          <p:cNvPr id="7" name="Text Placeholder 6"/>
          <p:cNvSpPr>
            <a:spLocks noGrp="1"/>
          </p:cNvSpPr>
          <p:nvPr>
            <p:ph type="body" sz="half" idx="2"/>
          </p:nvPr>
        </p:nvSpPr>
        <p:spPr>
          <a:xfrm>
            <a:off x="790695" y="5385226"/>
            <a:ext cx="7526096" cy="804862"/>
          </a:xfrm>
        </p:spPr>
        <p:txBody>
          <a:bodyPr>
            <a:noAutofit/>
          </a:bodyPr>
          <a:lstStyle/>
          <a:p>
            <a:r>
              <a:rPr lang="en-US" sz="3200" dirty="0" smtClean="0"/>
              <a:t>List of materials or sources consulted in the report.</a:t>
            </a:r>
            <a:endParaRPr lang="en-US" sz="3200" dirty="0"/>
          </a:p>
        </p:txBody>
      </p:sp>
    </p:spTree>
    <p:extLst>
      <p:ext uri="{BB962C8B-B14F-4D97-AF65-F5344CB8AC3E}">
        <p14:creationId xmlns:p14="http://schemas.microsoft.com/office/powerpoint/2010/main" val="285154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pic>
        <p:nvPicPr>
          <p:cNvPr id="9" name="Content Placeholder 8"/>
          <p:cNvPicPr>
            <a:picLocks noGrp="1" noChangeAspect="1"/>
          </p:cNvPicPr>
          <p:nvPr>
            <p:ph sz="half" idx="1"/>
          </p:nvPr>
        </p:nvPicPr>
        <p:blipFill rotWithShape="1">
          <a:blip r:embed="rId2"/>
          <a:srcRect l="117" r="40909" b="3998"/>
          <a:stretch/>
        </p:blipFill>
        <p:spPr/>
      </p:pic>
      <p:sp>
        <p:nvSpPr>
          <p:cNvPr id="8" name="Content Placeholder 7"/>
          <p:cNvSpPr>
            <a:spLocks noGrp="1"/>
          </p:cNvSpPr>
          <p:nvPr>
            <p:ph sz="half" idx="2"/>
          </p:nvPr>
        </p:nvSpPr>
        <p:spPr>
          <a:xfrm>
            <a:off x="4648200" y="3881802"/>
            <a:ext cx="4038600" cy="2244361"/>
          </a:xfrm>
        </p:spPr>
        <p:txBody>
          <a:bodyPr/>
          <a:lstStyle/>
          <a:p>
            <a:r>
              <a:rPr lang="en-US" dirty="0" smtClean="0"/>
              <a:t>The (detailed) materials that support the discussions in your report.</a:t>
            </a:r>
            <a:endParaRPr lang="en-US" dirty="0"/>
          </a:p>
        </p:txBody>
      </p:sp>
    </p:spTree>
    <p:extLst>
      <p:ext uri="{BB962C8B-B14F-4D97-AF65-F5344CB8AC3E}">
        <p14:creationId xmlns:p14="http://schemas.microsoft.com/office/powerpoint/2010/main" val="210277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a:t>
            </a:r>
            <a:endParaRPr lang="en-US" dirty="0"/>
          </a:p>
        </p:txBody>
      </p:sp>
      <p:pic>
        <p:nvPicPr>
          <p:cNvPr id="5" name="Content Placeholder 4"/>
          <p:cNvPicPr>
            <a:picLocks noGrp="1" noChangeAspect="1"/>
          </p:cNvPicPr>
          <p:nvPr>
            <p:ph idx="1"/>
          </p:nvPr>
        </p:nvPicPr>
        <p:blipFill rotWithShape="1">
          <a:blip r:embed="rId2"/>
          <a:srcRect l="30740" t="62589" r="1740" b="15707"/>
          <a:stretch/>
        </p:blipFill>
        <p:spPr>
          <a:xfrm>
            <a:off x="228078" y="1979435"/>
            <a:ext cx="8458722" cy="2464959"/>
          </a:xfrm>
        </p:spPr>
      </p:pic>
    </p:spTree>
    <p:extLst>
      <p:ext uri="{BB962C8B-B14F-4D97-AF65-F5344CB8AC3E}">
        <p14:creationId xmlns:p14="http://schemas.microsoft.com/office/powerpoint/2010/main" val="417389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List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UniLearning</a:t>
            </a:r>
            <a:r>
              <a:rPr lang="en-US" dirty="0" smtClean="0"/>
              <a:t>, Report Writing, </a:t>
            </a:r>
            <a:r>
              <a:rPr lang="ro-RO" dirty="0" smtClean="0">
                <a:hlinkClick r:id="rId2"/>
              </a:rPr>
              <a:t>http://unilearning.uow.edu.au/report/rep_business.html</a:t>
            </a:r>
            <a:r>
              <a:rPr lang="ro-RO" dirty="0" smtClean="0"/>
              <a:t>, </a:t>
            </a:r>
            <a:r>
              <a:rPr lang="en-US" dirty="0" smtClean="0"/>
              <a:t>accessed July 18, 2013</a:t>
            </a:r>
          </a:p>
          <a:p>
            <a:r>
              <a:rPr lang="en-US" dirty="0" smtClean="0"/>
              <a:t>How to Write a Business Report to an Executive, </a:t>
            </a:r>
            <a:r>
              <a:rPr lang="en-US" dirty="0" err="1" smtClean="0"/>
              <a:t>smallbusiness.chron.com</a:t>
            </a:r>
            <a:r>
              <a:rPr lang="en-US" dirty="0" smtClean="0"/>
              <a:t>, accessed July 18, 2013, </a:t>
            </a:r>
            <a:r>
              <a:rPr lang="en-US" dirty="0" smtClean="0">
                <a:hlinkClick r:id="rId3"/>
              </a:rPr>
              <a:t>http://smallbusiness.chron.com/write-business-report-executive-17048.html</a:t>
            </a:r>
            <a:endParaRPr lang="en-US" dirty="0" smtClean="0"/>
          </a:p>
          <a:p>
            <a:r>
              <a:rPr lang="en-US" dirty="0" smtClean="0"/>
              <a:t>How to write effective business report, </a:t>
            </a:r>
            <a:r>
              <a:rPr lang="en-US" dirty="0" err="1" smtClean="0"/>
              <a:t>slideshare</a:t>
            </a:r>
            <a:r>
              <a:rPr lang="en-US" dirty="0" smtClean="0"/>
              <a:t>, </a:t>
            </a:r>
            <a:r>
              <a:rPr lang="en-US" dirty="0" smtClean="0">
                <a:hlinkClick r:id="rId4"/>
              </a:rPr>
              <a:t>http://www.slideshare.net/contentwritings/how-to-write-effective-business-reports-business-report-writing-service</a:t>
            </a:r>
            <a:r>
              <a:rPr lang="en-US" dirty="0" smtClean="0"/>
              <a:t>, accessed July 18, 2013</a:t>
            </a:r>
          </a:p>
          <a:p>
            <a:pPr marL="0" indent="0">
              <a:buNone/>
            </a:pPr>
            <a:endParaRPr lang="en-US" dirty="0"/>
          </a:p>
        </p:txBody>
      </p:sp>
    </p:spTree>
    <p:extLst>
      <p:ext uri="{BB962C8B-B14F-4D97-AF65-F5344CB8AC3E}">
        <p14:creationId xmlns:p14="http://schemas.microsoft.com/office/powerpoint/2010/main" val="335521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04" y="5715000"/>
            <a:ext cx="8229600" cy="1143000"/>
          </a:xfrm>
        </p:spPr>
        <p:txBody>
          <a:bodyPr/>
          <a:lstStyle/>
          <a:p>
            <a:r>
              <a:rPr lang="en-US" dirty="0" smtClean="0"/>
              <a:t>Thank you! </a:t>
            </a:r>
            <a:endParaRPr lang="en-US" dirty="0"/>
          </a:p>
        </p:txBody>
      </p:sp>
      <p:pic>
        <p:nvPicPr>
          <p:cNvPr id="6" name="Content Placeholder 5"/>
          <p:cNvPicPr>
            <a:picLocks noGrp="1" noChangeAspect="1"/>
          </p:cNvPicPr>
          <p:nvPr>
            <p:ph idx="1"/>
          </p:nvPr>
        </p:nvPicPr>
        <p:blipFill rotWithShape="1">
          <a:blip r:embed="rId2"/>
          <a:srcRect t="-488" b="13336"/>
          <a:stretch/>
        </p:blipFill>
        <p:spPr>
          <a:xfrm>
            <a:off x="457200" y="578892"/>
            <a:ext cx="8229600" cy="5379206"/>
          </a:xfrm>
        </p:spPr>
      </p:pic>
    </p:spTree>
    <p:extLst>
      <p:ext uri="{BB962C8B-B14F-4D97-AF65-F5344CB8AC3E}">
        <p14:creationId xmlns:p14="http://schemas.microsoft.com/office/powerpoint/2010/main" val="217413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8057"/>
            <a:ext cx="7772400" cy="1470025"/>
          </a:xfrm>
        </p:spPr>
        <p:txBody>
          <a:bodyPr/>
          <a:lstStyle/>
          <a:p>
            <a:r>
              <a:rPr lang="en-US" dirty="0" smtClean="0"/>
              <a:t>The Structure of </a:t>
            </a:r>
            <a:br>
              <a:rPr lang="en-US" dirty="0" smtClean="0"/>
            </a:br>
            <a:r>
              <a:rPr lang="en-US" dirty="0" smtClean="0"/>
              <a:t>a Business Report</a:t>
            </a:r>
            <a:endParaRPr lang="en-US" dirty="0"/>
          </a:p>
        </p:txBody>
      </p:sp>
      <p:sp>
        <p:nvSpPr>
          <p:cNvPr id="3" name="Subtitle 2"/>
          <p:cNvSpPr>
            <a:spLocks noGrp="1"/>
          </p:cNvSpPr>
          <p:nvPr>
            <p:ph type="subTitle" idx="1"/>
          </p:nvPr>
        </p:nvSpPr>
        <p:spPr>
          <a:xfrm>
            <a:off x="1371600" y="4650990"/>
            <a:ext cx="6400800" cy="1578113"/>
          </a:xfrm>
        </p:spPr>
        <p:txBody>
          <a:bodyPr>
            <a:normAutofit/>
          </a:bodyPr>
          <a:lstStyle/>
          <a:p>
            <a:r>
              <a:rPr lang="en-US" sz="2000" dirty="0" smtClean="0"/>
              <a:t>Sandra Sembel</a:t>
            </a:r>
          </a:p>
          <a:p>
            <a:r>
              <a:rPr lang="en-US" sz="2000" dirty="0" smtClean="0"/>
              <a:t>Source: </a:t>
            </a:r>
          </a:p>
          <a:p>
            <a:r>
              <a:rPr lang="en-US" sz="2000" dirty="0" err="1" smtClean="0"/>
              <a:t>Unilearning</a:t>
            </a:r>
            <a:r>
              <a:rPr lang="en-US" sz="2000" dirty="0" smtClean="0"/>
              <a:t>/Report writing</a:t>
            </a:r>
          </a:p>
          <a:p>
            <a:r>
              <a:rPr lang="en-US" sz="2000" dirty="0" smtClean="0"/>
              <a:t>At </a:t>
            </a:r>
            <a:r>
              <a:rPr lang="ro-RO" sz="2000" dirty="0" smtClean="0">
                <a:hlinkClick r:id="rId2"/>
              </a:rPr>
              <a:t>http://unilearning.uow.edu.au/report/4b.html</a:t>
            </a:r>
            <a:endParaRPr lang="ro-RO" sz="2000" dirty="0" smtClean="0"/>
          </a:p>
          <a:p>
            <a:endParaRPr lang="en-US" sz="2000" dirty="0"/>
          </a:p>
        </p:txBody>
      </p:sp>
      <p:pic>
        <p:nvPicPr>
          <p:cNvPr id="4" name="Picture 3"/>
          <p:cNvPicPr>
            <a:picLocks noChangeAspect="1"/>
          </p:cNvPicPr>
          <p:nvPr/>
        </p:nvPicPr>
        <p:blipFill>
          <a:blip r:embed="rId3"/>
          <a:stretch>
            <a:fillRect/>
          </a:stretch>
        </p:blipFill>
        <p:spPr>
          <a:xfrm>
            <a:off x="471171" y="564915"/>
            <a:ext cx="8210815" cy="2043581"/>
          </a:xfrm>
          <a:prstGeom prst="rect">
            <a:avLst/>
          </a:prstGeom>
        </p:spPr>
      </p:pic>
    </p:spTree>
    <p:extLst>
      <p:ext uri="{BB962C8B-B14F-4D97-AF65-F5344CB8AC3E}">
        <p14:creationId xmlns:p14="http://schemas.microsoft.com/office/powerpoint/2010/main" val="257898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47456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60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Page</a:t>
            </a:r>
            <a:endParaRPr lang="en-US" dirty="0"/>
          </a:p>
        </p:txBody>
      </p:sp>
      <p:pic>
        <p:nvPicPr>
          <p:cNvPr id="6" name="Content Placeholder 5"/>
          <p:cNvPicPr>
            <a:picLocks noGrp="1" noChangeAspect="1"/>
          </p:cNvPicPr>
          <p:nvPr>
            <p:ph sz="half" idx="1"/>
          </p:nvPr>
        </p:nvPicPr>
        <p:blipFill rotWithShape="1">
          <a:blip r:embed="rId2"/>
          <a:srcRect r="36824"/>
          <a:stretch/>
        </p:blipFill>
        <p:spPr/>
      </p:pic>
      <p:sp>
        <p:nvSpPr>
          <p:cNvPr id="5" name="Content Placeholder 4"/>
          <p:cNvSpPr>
            <a:spLocks noGrp="1"/>
          </p:cNvSpPr>
          <p:nvPr>
            <p:ph sz="half" idx="2"/>
          </p:nvPr>
        </p:nvSpPr>
        <p:spPr>
          <a:xfrm>
            <a:off x="4648200" y="2218173"/>
            <a:ext cx="4038600" cy="3907990"/>
          </a:xfrm>
        </p:spPr>
        <p:txBody>
          <a:bodyPr/>
          <a:lstStyle/>
          <a:p>
            <a:r>
              <a:rPr lang="en-US" dirty="0" smtClean="0"/>
              <a:t>Report Title</a:t>
            </a:r>
          </a:p>
          <a:p>
            <a:r>
              <a:rPr lang="en-US" dirty="0" smtClean="0"/>
              <a:t>Date of submission</a:t>
            </a:r>
          </a:p>
          <a:p>
            <a:r>
              <a:rPr lang="en-US" dirty="0" smtClean="0"/>
              <a:t>Report writer</a:t>
            </a:r>
          </a:p>
          <a:p>
            <a:r>
              <a:rPr lang="en-US" dirty="0" smtClean="0"/>
              <a:t>Logo</a:t>
            </a:r>
          </a:p>
          <a:p>
            <a:r>
              <a:rPr lang="en-US" dirty="0" smtClean="0"/>
              <a:t>Addresses and contact number</a:t>
            </a:r>
            <a:endParaRPr lang="en-US" dirty="0"/>
          </a:p>
        </p:txBody>
      </p:sp>
    </p:spTree>
    <p:extLst>
      <p:ext uri="{BB962C8B-B14F-4D97-AF65-F5344CB8AC3E}">
        <p14:creationId xmlns:p14="http://schemas.microsoft.com/office/powerpoint/2010/main" val="48233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788" y="274638"/>
            <a:ext cx="3542011" cy="1143000"/>
          </a:xfrm>
        </p:spPr>
        <p:txBody>
          <a:bodyPr>
            <a:normAutofit fontScale="90000"/>
          </a:bodyPr>
          <a:lstStyle/>
          <a:p>
            <a:pPr algn="r"/>
            <a:r>
              <a:rPr lang="en-US" dirty="0" smtClean="0"/>
              <a:t>Table of Contents</a:t>
            </a:r>
            <a:endParaRPr lang="en-US" dirty="0"/>
          </a:p>
        </p:txBody>
      </p:sp>
      <p:pic>
        <p:nvPicPr>
          <p:cNvPr id="5" name="Content Placeholder 4"/>
          <p:cNvPicPr>
            <a:picLocks noGrp="1" noChangeAspect="1"/>
          </p:cNvPicPr>
          <p:nvPr>
            <p:ph sz="half" idx="1"/>
          </p:nvPr>
        </p:nvPicPr>
        <p:blipFill>
          <a:blip r:embed="rId2"/>
          <a:srcRect t="6667" b="6667"/>
          <a:stretch>
            <a:fillRect/>
          </a:stretch>
        </p:blipFill>
        <p:spPr>
          <a:xfrm>
            <a:off x="207505" y="687887"/>
            <a:ext cx="5068739" cy="5680416"/>
          </a:xfrm>
        </p:spPr>
      </p:pic>
      <p:sp>
        <p:nvSpPr>
          <p:cNvPr id="4" name="Content Placeholder 3"/>
          <p:cNvSpPr>
            <a:spLocks noGrp="1"/>
          </p:cNvSpPr>
          <p:nvPr>
            <p:ph sz="half" idx="2"/>
          </p:nvPr>
        </p:nvSpPr>
        <p:spPr>
          <a:xfrm>
            <a:off x="5276244" y="1770961"/>
            <a:ext cx="3410555" cy="4355202"/>
          </a:xfrm>
        </p:spPr>
        <p:txBody>
          <a:bodyPr/>
          <a:lstStyle/>
          <a:p>
            <a:r>
              <a:rPr lang="en-US" dirty="0" smtClean="0"/>
              <a:t>list of numbered sections in report and their page numbers</a:t>
            </a:r>
            <a:endParaRPr lang="en-US" dirty="0"/>
          </a:p>
        </p:txBody>
      </p:sp>
    </p:spTree>
    <p:extLst>
      <p:ext uri="{BB962C8B-B14F-4D97-AF65-F5344CB8AC3E}">
        <p14:creationId xmlns:p14="http://schemas.microsoft.com/office/powerpoint/2010/main" val="358339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3"/>
          <p:cNvSpPr>
            <a:spLocks noGrp="1"/>
          </p:cNvSpPr>
          <p:nvPr>
            <p:ph sz="half" idx="2"/>
          </p:nvPr>
        </p:nvSpPr>
        <p:spPr>
          <a:xfrm>
            <a:off x="5401444" y="2021399"/>
            <a:ext cx="3285356" cy="4104764"/>
          </a:xfrm>
        </p:spPr>
        <p:txBody>
          <a:bodyPr/>
          <a:lstStyle/>
          <a:p>
            <a:r>
              <a:rPr lang="en-US" dirty="0" smtClean="0"/>
              <a:t>overview of subject matter</a:t>
            </a:r>
          </a:p>
          <a:p>
            <a:r>
              <a:rPr lang="en-US" dirty="0" smtClean="0"/>
              <a:t>methods of analysis</a:t>
            </a:r>
          </a:p>
          <a:p>
            <a:r>
              <a:rPr lang="en-US" dirty="0" smtClean="0"/>
              <a:t>findings</a:t>
            </a:r>
          </a:p>
          <a:p>
            <a:r>
              <a:rPr lang="en-US" dirty="0" smtClean="0"/>
              <a:t>recommendations</a:t>
            </a:r>
            <a:endParaRPr lang="en-US" dirty="0"/>
          </a:p>
        </p:txBody>
      </p:sp>
      <p:pic>
        <p:nvPicPr>
          <p:cNvPr id="9" name="Content Placeholder 8"/>
          <p:cNvPicPr>
            <a:picLocks noGrp="1" noChangeAspect="1"/>
          </p:cNvPicPr>
          <p:nvPr>
            <p:ph sz="half" idx="1"/>
          </p:nvPr>
        </p:nvPicPr>
        <p:blipFill rotWithShape="1">
          <a:blip r:embed="rId2"/>
          <a:srcRect t="6701" r="3704" b="35414"/>
          <a:stretch/>
        </p:blipFill>
        <p:spPr>
          <a:xfrm>
            <a:off x="314115" y="1600201"/>
            <a:ext cx="4908473" cy="4946986"/>
          </a:xfrm>
        </p:spPr>
      </p:pic>
    </p:spTree>
    <p:extLst>
      <p:ext uri="{BB962C8B-B14F-4D97-AF65-F5344CB8AC3E}">
        <p14:creationId xmlns:p14="http://schemas.microsoft.com/office/powerpoint/2010/main" val="128488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5" name="Content Placeholder 4"/>
          <p:cNvPicPr>
            <a:picLocks noGrp="1" noChangeAspect="1"/>
          </p:cNvPicPr>
          <p:nvPr>
            <p:ph sz="half" idx="1"/>
          </p:nvPr>
        </p:nvPicPr>
        <p:blipFill>
          <a:blip r:embed="rId2"/>
          <a:srcRect t="10457" b="10457"/>
          <a:stretch>
            <a:fillRect/>
          </a:stretch>
        </p:blipFill>
        <p:spPr>
          <a:xfrm>
            <a:off x="457199" y="1600199"/>
            <a:ext cx="4479219" cy="5019755"/>
          </a:xfrm>
        </p:spPr>
      </p:pic>
      <p:sp>
        <p:nvSpPr>
          <p:cNvPr id="4" name="Content Placeholder 3"/>
          <p:cNvSpPr>
            <a:spLocks noGrp="1"/>
          </p:cNvSpPr>
          <p:nvPr>
            <p:ph sz="half" idx="2"/>
          </p:nvPr>
        </p:nvSpPr>
        <p:spPr>
          <a:xfrm>
            <a:off x="5472986" y="1770961"/>
            <a:ext cx="3213814" cy="4355202"/>
          </a:xfrm>
        </p:spPr>
        <p:txBody>
          <a:bodyPr/>
          <a:lstStyle/>
          <a:p>
            <a:r>
              <a:rPr lang="en-US" dirty="0" smtClean="0"/>
              <a:t>Background</a:t>
            </a:r>
          </a:p>
          <a:p>
            <a:r>
              <a:rPr lang="en-US" dirty="0" smtClean="0"/>
              <a:t>Purpose</a:t>
            </a:r>
          </a:p>
          <a:p>
            <a:r>
              <a:rPr lang="en-US" dirty="0" smtClean="0"/>
              <a:t>Terms of reference</a:t>
            </a:r>
          </a:p>
          <a:p>
            <a:r>
              <a:rPr lang="en-US" dirty="0" smtClean="0"/>
              <a:t>Outline of report</a:t>
            </a:r>
            <a:endParaRPr lang="en-US" dirty="0"/>
          </a:p>
        </p:txBody>
      </p:sp>
    </p:spTree>
    <p:extLst>
      <p:ext uri="{BB962C8B-B14F-4D97-AF65-F5344CB8AC3E}">
        <p14:creationId xmlns:p14="http://schemas.microsoft.com/office/powerpoint/2010/main" val="101613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a:t>
            </a:r>
            <a:endParaRPr lang="en-US" dirty="0"/>
          </a:p>
        </p:txBody>
      </p:sp>
      <p:sp>
        <p:nvSpPr>
          <p:cNvPr id="5" name="Content Placeholder 4"/>
          <p:cNvSpPr>
            <a:spLocks noGrp="1"/>
          </p:cNvSpPr>
          <p:nvPr>
            <p:ph idx="1"/>
          </p:nvPr>
        </p:nvSpPr>
        <p:spPr>
          <a:xfrm>
            <a:off x="457200" y="1600200"/>
            <a:ext cx="8229600" cy="4750214"/>
          </a:xfrm>
        </p:spPr>
        <p:txBody>
          <a:bodyPr>
            <a:normAutofit fontScale="77500" lnSpcReduction="20000"/>
          </a:bodyPr>
          <a:lstStyle/>
          <a:p>
            <a:r>
              <a:rPr lang="en-US" dirty="0" smtClean="0"/>
              <a:t>The body section expands and develops the material in a logical and coherent manner, reflecting the structure outlined in the Introduction. It contains a description of the findings and a discussion of them. It should also relate the findings to any theory of relevance. The following questions are examples of some of the types of questions the body of your report should seek to answer:</a:t>
            </a:r>
          </a:p>
          <a:p>
            <a:endParaRPr lang="en-US" dirty="0" smtClean="0"/>
          </a:p>
          <a:p>
            <a:pPr lvl="1"/>
            <a:r>
              <a:rPr lang="en-US" dirty="0" smtClean="0"/>
              <a:t>What were the most significant findings or factors involved in the topic/ problem?</a:t>
            </a:r>
          </a:p>
          <a:p>
            <a:pPr lvl="1"/>
            <a:r>
              <a:rPr lang="en-US" dirty="0" smtClean="0"/>
              <a:t>Did the findings support the theory?</a:t>
            </a:r>
          </a:p>
          <a:p>
            <a:pPr lvl="1"/>
            <a:r>
              <a:rPr lang="en-US" dirty="0" smtClean="0"/>
              <a:t>Have you found some disagreement with the theory?</a:t>
            </a:r>
          </a:p>
          <a:p>
            <a:pPr lvl="1"/>
            <a:r>
              <a:rPr lang="en-US" dirty="0" smtClean="0"/>
              <a:t>Did you uncover any unexpected or new issues that need to be considered?</a:t>
            </a:r>
          </a:p>
          <a:p>
            <a:endParaRPr lang="en-US" dirty="0"/>
          </a:p>
        </p:txBody>
      </p:sp>
    </p:spTree>
    <p:extLst>
      <p:ext uri="{BB962C8B-B14F-4D97-AF65-F5344CB8AC3E}">
        <p14:creationId xmlns:p14="http://schemas.microsoft.com/office/powerpoint/2010/main" val="126061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a:t>
            </a:r>
            <a:endParaRPr lang="en-US" dirty="0"/>
          </a:p>
        </p:txBody>
      </p:sp>
      <p:sp>
        <p:nvSpPr>
          <p:cNvPr id="4" name="Content Placeholder 3"/>
          <p:cNvSpPr>
            <a:spLocks noGrp="1"/>
          </p:cNvSpPr>
          <p:nvPr>
            <p:ph sz="half" idx="1"/>
          </p:nvPr>
        </p:nvSpPr>
        <p:spPr>
          <a:xfrm>
            <a:off x="457200" y="1600200"/>
            <a:ext cx="2368721" cy="1047297"/>
          </a:xfrm>
        </p:spPr>
        <p:txBody>
          <a:bodyPr>
            <a:normAutofit fontScale="92500" lnSpcReduction="20000"/>
          </a:bodyPr>
          <a:lstStyle/>
          <a:p>
            <a:r>
              <a:rPr lang="en-US" dirty="0" smtClean="0"/>
              <a:t>Outline of contents/body</a:t>
            </a:r>
            <a:endParaRPr lang="en-US" dirty="0"/>
          </a:p>
        </p:txBody>
      </p:sp>
      <p:sp>
        <p:nvSpPr>
          <p:cNvPr id="5" name="Content Placeholder 4"/>
          <p:cNvSpPr>
            <a:spLocks noGrp="1"/>
          </p:cNvSpPr>
          <p:nvPr>
            <p:ph sz="half" idx="2"/>
          </p:nvPr>
        </p:nvSpPr>
        <p:spPr>
          <a:xfrm>
            <a:off x="3129976" y="1600200"/>
            <a:ext cx="5556824" cy="4525963"/>
          </a:xfrm>
        </p:spPr>
        <p:txBody>
          <a:bodyPr>
            <a:normAutofit fontScale="92500" lnSpcReduction="20000"/>
          </a:bodyPr>
          <a:lstStyle/>
          <a:p>
            <a:pPr marL="0" indent="0">
              <a:buNone/>
            </a:pPr>
            <a:r>
              <a:rPr lang="en-US" b="1" dirty="0" smtClean="0"/>
              <a:t>Discussion Topic 1</a:t>
            </a:r>
          </a:p>
          <a:p>
            <a:r>
              <a:rPr lang="en-US" dirty="0" smtClean="0"/>
              <a:t>Subheading 1</a:t>
            </a:r>
          </a:p>
          <a:p>
            <a:pPr lvl="1"/>
            <a:r>
              <a:rPr lang="en-US" dirty="0" smtClean="0"/>
              <a:t>Statement of issue 1</a:t>
            </a:r>
          </a:p>
          <a:p>
            <a:pPr lvl="1"/>
            <a:r>
              <a:rPr lang="en-US" dirty="0" smtClean="0"/>
              <a:t>Descriptions of Facts and Findings</a:t>
            </a:r>
          </a:p>
          <a:p>
            <a:pPr lvl="1"/>
            <a:r>
              <a:rPr lang="en-US" dirty="0" smtClean="0"/>
              <a:t>Analysis and Discussion</a:t>
            </a:r>
          </a:p>
          <a:p>
            <a:pPr lvl="1"/>
            <a:r>
              <a:rPr lang="en-US" dirty="0" smtClean="0"/>
              <a:t>Conclusion</a:t>
            </a:r>
            <a:endParaRPr lang="en-US" dirty="0"/>
          </a:p>
          <a:p>
            <a:pPr lvl="1"/>
            <a:endParaRPr lang="en-US" dirty="0" smtClean="0"/>
          </a:p>
          <a:p>
            <a:r>
              <a:rPr lang="en-US" dirty="0" smtClean="0"/>
              <a:t>Subheading 2</a:t>
            </a:r>
          </a:p>
          <a:p>
            <a:pPr lvl="1"/>
            <a:r>
              <a:rPr lang="en-US" dirty="0" smtClean="0"/>
              <a:t>Statement of issue 2</a:t>
            </a:r>
          </a:p>
          <a:p>
            <a:pPr lvl="1"/>
            <a:r>
              <a:rPr lang="en-US" dirty="0" smtClean="0"/>
              <a:t>Descriptions of Facts and Findings</a:t>
            </a:r>
          </a:p>
          <a:p>
            <a:pPr lvl="1"/>
            <a:r>
              <a:rPr lang="en-US" dirty="0" smtClean="0"/>
              <a:t>Analysis and Discussion</a:t>
            </a:r>
          </a:p>
          <a:p>
            <a:pPr lvl="1"/>
            <a:r>
              <a:rPr lang="en-US" dirty="0" smtClean="0"/>
              <a:t>Conclusion</a:t>
            </a:r>
          </a:p>
          <a:p>
            <a:pPr lvl="1"/>
            <a:endParaRPr lang="en-US" dirty="0" smtClean="0"/>
          </a:p>
        </p:txBody>
      </p:sp>
    </p:spTree>
    <p:extLst>
      <p:ext uri="{BB962C8B-B14F-4D97-AF65-F5344CB8AC3E}">
        <p14:creationId xmlns:p14="http://schemas.microsoft.com/office/powerpoint/2010/main" val="2766590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474</Words>
  <Application>Microsoft Macintosh PowerPoint</Application>
  <PresentationFormat>On-screen Show (4:3)</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Hello, Welcome Back!</vt:lpstr>
      <vt:lpstr>The Structure of  a Business Report</vt:lpstr>
      <vt:lpstr>Outline</vt:lpstr>
      <vt:lpstr>Title Page</vt:lpstr>
      <vt:lpstr>Table of Contents</vt:lpstr>
      <vt:lpstr>Executive Summary</vt:lpstr>
      <vt:lpstr>Introduction</vt:lpstr>
      <vt:lpstr>Body</vt:lpstr>
      <vt:lpstr>Body….</vt:lpstr>
      <vt:lpstr>Conclusion</vt:lpstr>
      <vt:lpstr>Conclusion…</vt:lpstr>
      <vt:lpstr>Reference List</vt:lpstr>
      <vt:lpstr>Appendix</vt:lpstr>
      <vt:lpstr>Example</vt:lpstr>
      <vt:lpstr>Reference List</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a Business Report</dc:title>
  <dc:creator>Sandra Sembel</dc:creator>
  <cp:lastModifiedBy>Sandra Sembel</cp:lastModifiedBy>
  <cp:revision>8</cp:revision>
  <dcterms:created xsi:type="dcterms:W3CDTF">2013-07-18T02:05:20Z</dcterms:created>
  <dcterms:modified xsi:type="dcterms:W3CDTF">2013-07-18T03:06:38Z</dcterms:modified>
</cp:coreProperties>
</file>