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1" r:id="rId6"/>
    <p:sldId id="259" r:id="rId7"/>
    <p:sldId id="260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296A-E99F-4DBB-9998-5525F5B82A9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FE1B-306C-41F7-BC0B-9B09B81FC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6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296A-E99F-4DBB-9998-5525F5B82A9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FE1B-306C-41F7-BC0B-9B09B81FC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1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296A-E99F-4DBB-9998-5525F5B82A9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FE1B-306C-41F7-BC0B-9B09B81FC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1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296A-E99F-4DBB-9998-5525F5B82A9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FE1B-306C-41F7-BC0B-9B09B81FC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40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296A-E99F-4DBB-9998-5525F5B82A9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FE1B-306C-41F7-BC0B-9B09B81FC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2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296A-E99F-4DBB-9998-5525F5B82A9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FE1B-306C-41F7-BC0B-9B09B81FC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1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296A-E99F-4DBB-9998-5525F5B82A9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FE1B-306C-41F7-BC0B-9B09B81FC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2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296A-E99F-4DBB-9998-5525F5B82A9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FE1B-306C-41F7-BC0B-9B09B81FC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6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296A-E99F-4DBB-9998-5525F5B82A9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FE1B-306C-41F7-BC0B-9B09B81FC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9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296A-E99F-4DBB-9998-5525F5B82A9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FE1B-306C-41F7-BC0B-9B09B81FC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9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296A-E99F-4DBB-9998-5525F5B82A9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FE1B-306C-41F7-BC0B-9B09B81FC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5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A296A-E99F-4DBB-9998-5525F5B82A9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BFE1B-306C-41F7-BC0B-9B09B81FC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5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perienceenglish.com/social-english/articles/10-reasons-learn-english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3755"/>
            <a:ext cx="4086225" cy="595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559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9588"/>
            <a:ext cx="6405418" cy="346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456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688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138238"/>
            <a:ext cx="47625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433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7825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559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642938"/>
            <a:ext cx="67532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282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48" y="914400"/>
            <a:ext cx="707831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177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534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Why Learn English? </a:t>
            </a:r>
          </a:p>
          <a:p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English is the most commonly spoken language in the world. One out of five people can speak or at least understand English!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English is the language of science, of aviation, computers, diplomacy, and tourism. Knowing English increases your chances of getting a good job in a multinational company within your home country or of finding work abroad.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English is the official language of 53 countries. That is a lot of people to meet and speak to.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English is spoken as a first language by around 400 million people around the world.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English is the language of the media industry. If you speak English, you won’t need to rely on translations and subtitles anymore to enjoy your </a:t>
            </a:r>
            <a:r>
              <a:rPr lang="en-US" sz="1600" dirty="0" err="1" smtClean="0"/>
              <a:t>favourite</a:t>
            </a:r>
            <a:r>
              <a:rPr lang="en-US" sz="1600" dirty="0" smtClean="0"/>
              <a:t> books, songs, films and TV shows.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English is also the language of the Internet. Many websites are written in English – you will be able to understand them and to take part in forums and discussions.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English is based on a simple alphabet and it is fairly quick and easy to learn compared to other languages.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English is not only useful — it gives you a lot of satisfaction. Making progress feels great. You will enjoy learning English, if you remember that every hour you spend gets you closer to perfection.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Since English is spoken in so many different countries there are thousands of schools around the world that offer </a:t>
            </a:r>
            <a:r>
              <a:rPr lang="en-US" sz="1600" dirty="0" err="1" smtClean="0"/>
              <a:t>programmes</a:t>
            </a:r>
            <a:r>
              <a:rPr lang="en-US" sz="1600" dirty="0" smtClean="0"/>
              <a:t> in English. If you speak English, there’re lots of opportunities for you to find an appropriate school and course to suit your academic needs.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Because it’s fun! By learning English, you will also learn about other cultures. Few experiences will make you grow as a person more than learning the values, habits and way of life in a culture that is different from yours.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r>
              <a:rPr lang="en-US" sz="1600" dirty="0" smtClean="0"/>
              <a:t>(Source: </a:t>
            </a:r>
            <a:r>
              <a:rPr lang="en-US" sz="1600" dirty="0" smtClean="0">
                <a:hlinkClick r:id="rId2"/>
              </a:rPr>
              <a:t>http://www.experienceenglish.com/social-english/articles/10-reasons-learn-english</a:t>
            </a:r>
            <a:r>
              <a:rPr lang="en-US" sz="1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6272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334</Words>
  <Application>Microsoft Office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FLA-Lab Bahasa</dc:creator>
  <cp:lastModifiedBy>FLA-Lab Bahasa</cp:lastModifiedBy>
  <cp:revision>4</cp:revision>
  <dcterms:created xsi:type="dcterms:W3CDTF">2014-08-26T04:01:06Z</dcterms:created>
  <dcterms:modified xsi:type="dcterms:W3CDTF">2014-08-26T04:44:39Z</dcterms:modified>
</cp:coreProperties>
</file>