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1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0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0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8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4A3F-4D15-4240-ADBE-334256EBC934}" type="datetimeFigureOut">
              <a:rPr lang="en-US" smtClean="0"/>
              <a:t>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48637-565F-4849-89CC-E835E96CA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yasmeenshakoor.edublogs.org/category/skimming-and-scanning/" TargetMode="External"/><Relationship Id="rId2" Type="http://schemas.openxmlformats.org/officeDocument/2006/relationships/hyperlink" Target="http://web2.uvcs.uvic.ca/elc/studyzone/570/pulp/hemp1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acc.edu/tutoring/file/skimming.pdf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17181"/>
            <a:ext cx="7772400" cy="1470025"/>
          </a:xfrm>
        </p:spPr>
        <p:txBody>
          <a:bodyPr/>
          <a:lstStyle/>
          <a:p>
            <a:r>
              <a:rPr lang="en-US" dirty="0" smtClean="0"/>
              <a:t>Skimming and Scanning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42" y="612657"/>
            <a:ext cx="7081708" cy="410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skim?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2644" b="12644"/>
          <a:stretch>
            <a:fillRect/>
          </a:stretch>
        </p:blipFill>
        <p:spPr>
          <a:xfrm>
            <a:off x="326916" y="1786075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35192" y="183732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Read the </a:t>
            </a:r>
            <a:r>
              <a:rPr lang="en-US" b="1" dirty="0" smtClean="0"/>
              <a:t>Title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introduction</a:t>
            </a:r>
            <a:r>
              <a:rPr lang="en-US" dirty="0" smtClean="0"/>
              <a:t> (lead in)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first and/or the last paragraph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subheadings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summary</a:t>
            </a:r>
          </a:p>
          <a:p>
            <a:r>
              <a:rPr lang="en-US" dirty="0" smtClean="0"/>
              <a:t>Read the </a:t>
            </a:r>
            <a:r>
              <a:rPr lang="en-US" b="1" dirty="0" smtClean="0"/>
              <a:t>clue</a:t>
            </a:r>
            <a:r>
              <a:rPr lang="en-US" dirty="0" smtClean="0"/>
              <a:t> words (boldface, italics, underlined, proper nouns)</a:t>
            </a:r>
          </a:p>
          <a:p>
            <a:r>
              <a:rPr lang="en-US" dirty="0" smtClean="0"/>
              <a:t>Look at </a:t>
            </a:r>
            <a:r>
              <a:rPr lang="en-US" b="1" dirty="0" smtClean="0"/>
              <a:t>pictures</a:t>
            </a:r>
            <a:r>
              <a:rPr lang="en-US" dirty="0" smtClean="0"/>
              <a:t> and </a:t>
            </a:r>
            <a:r>
              <a:rPr lang="en-US" b="1" dirty="0" smtClean="0"/>
              <a:t>captions</a:t>
            </a:r>
          </a:p>
        </p:txBody>
      </p:sp>
    </p:spTree>
    <p:extLst>
      <p:ext uri="{BB962C8B-B14F-4D97-AF65-F5344CB8AC3E}">
        <p14:creationId xmlns:p14="http://schemas.microsoft.com/office/powerpoint/2010/main" val="129098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 Forest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695" b="7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005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it yourself!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07527" cy="5060308"/>
          </a:xfrm>
        </p:spPr>
        <p:txBody>
          <a:bodyPr>
            <a:normAutofit/>
          </a:bodyPr>
          <a:lstStyle/>
          <a:p>
            <a:r>
              <a:rPr lang="en-US" dirty="0" smtClean="0"/>
              <a:t>Find an </a:t>
            </a:r>
            <a:r>
              <a:rPr lang="en-US" dirty="0" smtClean="0">
                <a:solidFill>
                  <a:srgbClr val="0000FF"/>
                </a:solidFill>
              </a:rPr>
              <a:t>article</a:t>
            </a:r>
          </a:p>
          <a:p>
            <a:r>
              <a:rPr lang="en-US" dirty="0" smtClean="0"/>
              <a:t>Share with us the </a:t>
            </a:r>
            <a:r>
              <a:rPr lang="en-US" dirty="0" smtClean="0">
                <a:solidFill>
                  <a:srgbClr val="0000FF"/>
                </a:solidFill>
              </a:rPr>
              <a:t>key ideas </a:t>
            </a:r>
            <a:r>
              <a:rPr lang="en-US" dirty="0" smtClean="0"/>
              <a:t>of the articles (3 to 5 key ideas)</a:t>
            </a:r>
          </a:p>
          <a:p>
            <a:r>
              <a:rPr lang="en-US" dirty="0" smtClean="0"/>
              <a:t>Remember to use </a:t>
            </a:r>
            <a:r>
              <a:rPr lang="en-US" dirty="0" smtClean="0">
                <a:solidFill>
                  <a:srgbClr val="0000FF"/>
                </a:solidFill>
              </a:rPr>
              <a:t>skimming strategies:</a:t>
            </a:r>
            <a:r>
              <a:rPr lang="en-US" dirty="0" smtClean="0"/>
              <a:t> Read the title, the first paragraph and/or last paragraph, Subheadings, first and last sentence of a paragraph, picture and captions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960" y="1600200"/>
            <a:ext cx="3531370" cy="5060308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Discovery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BBC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CNN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Times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Reader’s Digest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Jakarta Post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National Geographic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Tempo </a:t>
            </a:r>
          </a:p>
          <a:p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Scanning</a:t>
            </a:r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Scanning?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Scanning refers to reading a text quickly in order to locate specific pieces of information.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14234" b="142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194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Scanning?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Scanning is useful to find specific piece of information quickly (e.g. date, names, numbers) without reading the entire article.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0256" r="202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96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4045"/>
            <a:ext cx="3260031" cy="2312118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When do we scan?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231" y="139406"/>
            <a:ext cx="4925330" cy="6697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04973"/>
            <a:ext cx="326003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Table of contents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Time Table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Book index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TV Guide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Advertisements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Telephone directory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527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35" y="303531"/>
            <a:ext cx="3260031" cy="108844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Time table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35" y="1281459"/>
            <a:ext cx="6884330" cy="535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How Scanning?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9930" y="273050"/>
            <a:ext cx="4566869" cy="631001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 content organization (e.g. page number, alphabetical order, sequence of events)</a:t>
            </a:r>
          </a:p>
          <a:p>
            <a:r>
              <a:rPr lang="en-US" dirty="0" smtClean="0"/>
              <a:t>Keep the ‘key word’ in mind all the time</a:t>
            </a:r>
          </a:p>
          <a:p>
            <a:r>
              <a:rPr lang="en-US" dirty="0" smtClean="0"/>
              <a:t>Read quickly to locate the information about the key word</a:t>
            </a:r>
          </a:p>
          <a:p>
            <a:r>
              <a:rPr lang="en-US" dirty="0" smtClean="0"/>
              <a:t>Jump around in the text, skip unnecessary parts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382" r="5648"/>
          <a:stretch/>
        </p:blipFill>
        <p:spPr>
          <a:xfrm>
            <a:off x="584304" y="1750319"/>
            <a:ext cx="3256834" cy="30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creen shot 2011-10-10 at 1.29.01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0" r="17476" b="22169"/>
          <a:stretch/>
        </p:blipFill>
        <p:spPr>
          <a:xfrm>
            <a:off x="457200" y="1417639"/>
            <a:ext cx="8323818" cy="5134444"/>
          </a:xfrm>
        </p:spPr>
      </p:pic>
    </p:spTree>
    <p:extLst>
      <p:ext uri="{BB962C8B-B14F-4D97-AF65-F5344CB8AC3E}">
        <p14:creationId xmlns:p14="http://schemas.microsoft.com/office/powerpoint/2010/main" val="386843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Flyer 1</a:t>
            </a:r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5760" b="5760"/>
          <a:stretch>
            <a:fillRect/>
          </a:stretch>
        </p:blipFill>
        <p:spPr>
          <a:xfrm>
            <a:off x="3575049" y="273050"/>
            <a:ext cx="5551359" cy="6356479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event is advertised here?</a:t>
            </a:r>
          </a:p>
          <a:p>
            <a:endParaRPr lang="en-US" sz="2800" dirty="0"/>
          </a:p>
          <a:p>
            <a:r>
              <a:rPr lang="en-US" sz="2800" dirty="0" smtClean="0"/>
              <a:t>How do you know?</a:t>
            </a:r>
          </a:p>
          <a:p>
            <a:endParaRPr lang="en-US" sz="2800" dirty="0"/>
          </a:p>
          <a:p>
            <a:r>
              <a:rPr lang="en-US" sz="2800" dirty="0" smtClean="0"/>
              <a:t>Do you have to pay to come here?</a:t>
            </a:r>
          </a:p>
          <a:p>
            <a:endParaRPr lang="en-US" sz="2800" dirty="0"/>
          </a:p>
          <a:p>
            <a:r>
              <a:rPr lang="en-US" sz="2800" dirty="0" smtClean="0"/>
              <a:t>What are the activities?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264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Page 6-7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077931"/>
          </a:xfrm>
        </p:spPr>
        <p:txBody>
          <a:bodyPr/>
          <a:lstStyle/>
          <a:p>
            <a:r>
              <a:rPr lang="en-US" dirty="0" smtClean="0"/>
              <a:t>All Names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861857" y="1535113"/>
            <a:ext cx="4041775" cy="639762"/>
          </a:xfrm>
        </p:spPr>
        <p:txBody>
          <a:bodyPr/>
          <a:lstStyle/>
          <a:p>
            <a:pPr algn="r"/>
            <a:r>
              <a:rPr lang="en-US" dirty="0" smtClean="0"/>
              <a:t>Group 2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61857" y="2174875"/>
            <a:ext cx="4041775" cy="938525"/>
          </a:xfrm>
        </p:spPr>
        <p:txBody>
          <a:bodyPr/>
          <a:lstStyle/>
          <a:p>
            <a:pPr algn="r"/>
            <a:r>
              <a:rPr lang="en-US" dirty="0" smtClean="0"/>
              <a:t>All Numbers</a:t>
            </a:r>
            <a:endParaRPr lang="en-US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57200" y="3497309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3</a:t>
            </a:r>
            <a:endParaRPr lang="en-US" dirty="0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457200" y="4137071"/>
            <a:ext cx="4040188" cy="107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Unfamiliar words</a:t>
            </a:r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>
          <a:xfrm>
            <a:off x="4861857" y="3497309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Group 4</a:t>
            </a:r>
            <a:endParaRPr lang="en-US" dirty="0"/>
          </a:p>
        </p:txBody>
      </p:sp>
      <p:sp>
        <p:nvSpPr>
          <p:cNvPr id="11" name="Content Placeholder 6"/>
          <p:cNvSpPr txBox="1">
            <a:spLocks/>
          </p:cNvSpPr>
          <p:nvPr/>
        </p:nvSpPr>
        <p:spPr>
          <a:xfrm>
            <a:off x="4861857" y="4137071"/>
            <a:ext cx="4041775" cy="93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Prepositions (to, in, on, down, by, with)</a:t>
            </a:r>
            <a:endParaRPr lang="en-US" dirty="0"/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2204912" y="505293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 5</a:t>
            </a:r>
            <a:endParaRPr lang="en-US" dirty="0"/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2204911" y="5692692"/>
            <a:ext cx="4625499" cy="107793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Pronouns: I, He, She, We, You, They, Us, them, him, her, me, our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847" y="1431135"/>
            <a:ext cx="2899212" cy="347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Skimming and Scanning Practice</a:t>
            </a:r>
            <a:endParaRPr lang="en-US" sz="2800" dirty="0"/>
          </a:p>
        </p:txBody>
      </p:sp>
      <p:pic>
        <p:nvPicPr>
          <p:cNvPr id="9" name="Picture Placeholder 8" descr="academic-essay-writing-150x150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Technology and the News</a:t>
            </a:r>
            <a:endParaRPr lang="en-US" sz="36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6953" b="11715"/>
          <a:stretch/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Page 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68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Page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Technology and the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20705"/>
            <a:ext cx="8229600" cy="420545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Main Idea: 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Supporting Detail 1: ?</a:t>
            </a:r>
          </a:p>
          <a:p>
            <a:pPr lvl="1"/>
            <a:r>
              <a:rPr lang="en-US" dirty="0" smtClean="0"/>
              <a:t>Minor Supporting Details?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Major Supporting Detail 2: ?</a:t>
            </a:r>
          </a:p>
          <a:p>
            <a:pPr lvl="1"/>
            <a:r>
              <a:rPr lang="en-US" dirty="0" smtClean="0"/>
              <a:t>Minor Supporting Details?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Page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Technology and the News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20704"/>
            <a:ext cx="8229600" cy="447648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Main Idea: With technology, people are now better informed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Major Supporting Detail 1: No problems with time and access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TV Cable and Internet for Live coverage – 24</a:t>
            </a:r>
            <a:r>
              <a:rPr lang="en-US" smtClean="0"/>
              <a:t>-h</a:t>
            </a:r>
            <a:endParaRPr lang="en-US" dirty="0" smtClean="0"/>
          </a:p>
          <a:p>
            <a:pPr marL="971550" lvl="1" indent="-514350">
              <a:buAutoNum type="arabicPeriod"/>
            </a:pPr>
            <a:r>
              <a:rPr lang="en-US" dirty="0" smtClean="0"/>
              <a:t>Email and Cellphone for Personal access to the news</a:t>
            </a:r>
          </a:p>
          <a:p>
            <a:pPr marL="971550" lvl="1" indent="-514350">
              <a:buAutoNum type="arabicPeriod"/>
            </a:pPr>
            <a:endParaRPr lang="en-US" dirty="0"/>
          </a:p>
          <a:p>
            <a:r>
              <a:rPr lang="en-US" dirty="0" smtClean="0"/>
              <a:t>Major Supporting Detail 2: No problems with geography and distance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Global news</a:t>
            </a:r>
          </a:p>
          <a:p>
            <a:pPr marL="971550" lvl="1" indent="-514350">
              <a:buAutoNum type="arabicPeriod"/>
            </a:pPr>
            <a:r>
              <a:rPr lang="en-US" dirty="0" smtClean="0"/>
              <a:t>Global audience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Skimming and Scanning Exercise, </a:t>
            </a:r>
            <a:r>
              <a:rPr lang="hu-HU" dirty="0">
                <a:hlinkClick r:id="rId2"/>
              </a:rPr>
              <a:t>http://web2.uvcs.uvic.ca/elc/studyzone/570/pulp/hemp1.</a:t>
            </a:r>
            <a:r>
              <a:rPr lang="hu-HU" dirty="0" smtClean="0">
                <a:hlinkClick r:id="rId2"/>
              </a:rPr>
              <a:t>htm</a:t>
            </a:r>
            <a:endParaRPr lang="hu-HU" dirty="0" smtClean="0"/>
          </a:p>
          <a:p>
            <a:r>
              <a:rPr lang="hu-HU" dirty="0" smtClean="0"/>
              <a:t>Skimming and Scanning, Reading Strategies, </a:t>
            </a:r>
            <a:r>
              <a:rPr lang="nl-NL" dirty="0">
                <a:hlinkClick r:id="rId3"/>
              </a:rPr>
              <a:t>http://yasmeenshakoor.edublogs.org/category/skimming-and-scanning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r>
              <a:rPr lang="hu-HU" dirty="0" smtClean="0"/>
              <a:t>Reading and Study Skills Lab, Skimming and Scanning, </a:t>
            </a:r>
            <a:r>
              <a:rPr lang="pl-PL" dirty="0">
                <a:hlinkClick r:id="rId4"/>
              </a:rPr>
              <a:t>http://www.aacc.edu/tutoring/file/</a:t>
            </a:r>
            <a:r>
              <a:rPr lang="pl-PL" dirty="0" smtClean="0">
                <a:hlinkClick r:id="rId4"/>
              </a:rPr>
              <a:t>skimming.pdf</a:t>
            </a:r>
            <a:endParaRPr lang="pl-PL" dirty="0" smtClean="0"/>
          </a:p>
          <a:p>
            <a:r>
              <a:rPr lang="pl-PL" dirty="0" err="1" smtClean="0"/>
              <a:t>NorthStar</a:t>
            </a:r>
            <a:r>
              <a:rPr lang="pl-PL" dirty="0" smtClean="0"/>
              <a:t>, 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r>
              <a:rPr lang="pl-PL" dirty="0" smtClean="0"/>
              <a:t> for the TOEFL, High </a:t>
            </a:r>
            <a:r>
              <a:rPr lang="pl-PL" dirty="0" err="1" smtClean="0"/>
              <a:t>Intermediate</a:t>
            </a:r>
            <a:r>
              <a:rPr lang="pl-PL" dirty="0" smtClean="0"/>
              <a:t>, Helen S. </a:t>
            </a:r>
            <a:r>
              <a:rPr lang="pl-PL" dirty="0" err="1" smtClean="0"/>
              <a:t>Solorzano</a:t>
            </a:r>
            <a:r>
              <a:rPr lang="pl-PL" dirty="0" smtClean="0"/>
              <a:t>, Unit 1: Media, Pearson-Longman</a:t>
            </a:r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Flyer 2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91" t="-358" b="1897"/>
          <a:stretch/>
        </p:blipFill>
        <p:spPr>
          <a:xfrm>
            <a:off x="3779184" y="131713"/>
            <a:ext cx="4923104" cy="65133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event advertised?</a:t>
            </a:r>
          </a:p>
          <a:p>
            <a:endParaRPr lang="en-US" sz="2800" dirty="0"/>
          </a:p>
          <a:p>
            <a:r>
              <a:rPr lang="en-US" sz="2800" dirty="0" smtClean="0"/>
              <a:t>Date?</a:t>
            </a:r>
          </a:p>
          <a:p>
            <a:r>
              <a:rPr lang="en-US" sz="2800" dirty="0" smtClean="0"/>
              <a:t>Time?</a:t>
            </a:r>
          </a:p>
          <a:p>
            <a:r>
              <a:rPr lang="en-US" sz="2800" dirty="0" smtClean="0"/>
              <a:t>Activities?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404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Reading Skills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4710472"/>
            <a:ext cx="4040188" cy="639762"/>
          </a:xfrm>
        </p:spPr>
        <p:txBody>
          <a:bodyPr/>
          <a:lstStyle/>
          <a:p>
            <a:r>
              <a:rPr lang="en-US" dirty="0" smtClean="0"/>
              <a:t>Skimming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5350234"/>
            <a:ext cx="4040188" cy="1186358"/>
          </a:xfrm>
        </p:spPr>
        <p:txBody>
          <a:bodyPr/>
          <a:lstStyle/>
          <a:p>
            <a:r>
              <a:rPr lang="en-US" dirty="0" smtClean="0"/>
              <a:t>The general idea of what we read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5025" y="4710472"/>
            <a:ext cx="4041775" cy="639762"/>
          </a:xfrm>
        </p:spPr>
        <p:txBody>
          <a:bodyPr/>
          <a:lstStyle/>
          <a:p>
            <a:pPr algn="r"/>
            <a:r>
              <a:rPr lang="en-US" dirty="0" smtClean="0"/>
              <a:t>Scanning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5350234"/>
            <a:ext cx="4041775" cy="1356743"/>
          </a:xfrm>
        </p:spPr>
        <p:txBody>
          <a:bodyPr/>
          <a:lstStyle/>
          <a:p>
            <a:pPr algn="r"/>
            <a:r>
              <a:rPr lang="en-US" dirty="0" smtClean="0"/>
              <a:t>Identifying specific information in what we read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546" y="1417638"/>
            <a:ext cx="4811950" cy="342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2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Skimming</a:t>
            </a:r>
          </a:p>
          <a:p>
            <a:pPr lvl="1"/>
            <a:r>
              <a:rPr lang="en-US" dirty="0" smtClean="0"/>
              <a:t>Brief explanation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Practice</a:t>
            </a:r>
          </a:p>
          <a:p>
            <a:r>
              <a:rPr lang="en-US" dirty="0" smtClean="0"/>
              <a:t>Scanning</a:t>
            </a:r>
          </a:p>
          <a:p>
            <a:pPr lvl="1"/>
            <a:r>
              <a:rPr lang="en-US" dirty="0" smtClean="0"/>
              <a:t>Brief explanation</a:t>
            </a:r>
          </a:p>
          <a:p>
            <a:pPr lvl="1"/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Practice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8155" r="81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05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Skimming</a:t>
            </a:r>
            <a:endParaRPr lang="en-US" sz="40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What, Why, When, How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8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Skimming?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Skimming refers to </a:t>
            </a:r>
            <a:r>
              <a:rPr lang="en-US" dirty="0" smtClean="0">
                <a:solidFill>
                  <a:srgbClr val="FF0000"/>
                </a:solidFill>
              </a:rPr>
              <a:t>reading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quickly</a:t>
            </a:r>
            <a:r>
              <a:rPr lang="en-US" dirty="0" smtClean="0"/>
              <a:t> to get a general idea of what it is about, without trying to understand its details.</a:t>
            </a:r>
          </a:p>
          <a:p>
            <a:endParaRPr lang="en-US" dirty="0" smtClean="0"/>
          </a:p>
          <a:p>
            <a:r>
              <a:rPr lang="en-US" dirty="0" smtClean="0"/>
              <a:t>This is a technique used </a:t>
            </a:r>
            <a:r>
              <a:rPr lang="en-US" dirty="0" smtClean="0">
                <a:solidFill>
                  <a:srgbClr val="FF0000"/>
                </a:solidFill>
              </a:rPr>
              <a:t>to identify the main   ideas</a:t>
            </a:r>
            <a:r>
              <a:rPr lang="en-US" dirty="0" smtClean="0"/>
              <a:t> of a text.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591" r="21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387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skimming?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89339" cy="4843454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Previewing</a:t>
            </a:r>
          </a:p>
          <a:p>
            <a:pPr lvl="1"/>
            <a:r>
              <a:rPr lang="en-US" dirty="0" smtClean="0"/>
              <a:t>To predict content and determine if it is worth your time and energy 	to spend any more time with it.</a:t>
            </a:r>
          </a:p>
          <a:p>
            <a:r>
              <a:rPr lang="en-US" b="1" dirty="0" smtClean="0"/>
              <a:t>Reviewing</a:t>
            </a:r>
          </a:p>
          <a:p>
            <a:pPr lvl="1"/>
            <a:r>
              <a:rPr lang="en-US" dirty="0" smtClean="0"/>
              <a:t>To recall the key points of what we have read</a:t>
            </a:r>
          </a:p>
          <a:p>
            <a:r>
              <a:rPr lang="en-US" b="1" dirty="0" smtClean="0"/>
              <a:t>Reading</a:t>
            </a:r>
          </a:p>
          <a:p>
            <a:pPr lvl="1"/>
            <a:r>
              <a:rPr lang="en-US" dirty="0" smtClean="0"/>
              <a:t>To quickly read text selection that does not need detailed attention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2210" b="2210"/>
          <a:stretch>
            <a:fillRect/>
          </a:stretch>
        </p:blipFill>
        <p:spPr>
          <a:xfrm>
            <a:off x="4906548" y="1889726"/>
            <a:ext cx="3780251" cy="4236437"/>
          </a:xfrm>
        </p:spPr>
      </p:pic>
    </p:spTree>
    <p:extLst>
      <p:ext uri="{BB962C8B-B14F-4D97-AF65-F5344CB8AC3E}">
        <p14:creationId xmlns:p14="http://schemas.microsoft.com/office/powerpoint/2010/main" val="364520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we skim?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 identify topic</a:t>
            </a:r>
          </a:p>
          <a:p>
            <a:r>
              <a:rPr lang="en-US" dirty="0" smtClean="0"/>
              <a:t>To review key points</a:t>
            </a:r>
          </a:p>
          <a:p>
            <a:r>
              <a:rPr lang="en-US" dirty="0" smtClean="0"/>
              <a:t>To read for general ideas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Headline news</a:t>
            </a:r>
          </a:p>
          <a:p>
            <a:r>
              <a:rPr lang="en-US" dirty="0" smtClean="0"/>
              <a:t>Advertisements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05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602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Skimming and Scanning</vt:lpstr>
      <vt:lpstr>Flyer 1</vt:lpstr>
      <vt:lpstr>Flyer 2</vt:lpstr>
      <vt:lpstr>Important Reading Skills</vt:lpstr>
      <vt:lpstr>Learning Targets</vt:lpstr>
      <vt:lpstr>Skimming</vt:lpstr>
      <vt:lpstr>What is Skimming?</vt:lpstr>
      <vt:lpstr>Why skimming?</vt:lpstr>
      <vt:lpstr>When do we skim?</vt:lpstr>
      <vt:lpstr>How do we skim?</vt:lpstr>
      <vt:lpstr>Rain Forest</vt:lpstr>
      <vt:lpstr>Try it yourself!</vt:lpstr>
      <vt:lpstr>Scanning</vt:lpstr>
      <vt:lpstr>What is Scanning?</vt:lpstr>
      <vt:lpstr>Why Scanning?</vt:lpstr>
      <vt:lpstr>When do we scan?</vt:lpstr>
      <vt:lpstr>Time table</vt:lpstr>
      <vt:lpstr>How Scanning?</vt:lpstr>
      <vt:lpstr>Example</vt:lpstr>
      <vt:lpstr>Page 6-7</vt:lpstr>
      <vt:lpstr>Skimming and Scanning Practice</vt:lpstr>
      <vt:lpstr>Technology and the News</vt:lpstr>
      <vt:lpstr>Page 10 Technology and the News</vt:lpstr>
      <vt:lpstr>Page 10 Technology and the News</vt:lpstr>
      <vt:lpstr>References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Skimming and Scanning</dc:title>
  <dc:creator>sandra sembel</dc:creator>
  <cp:lastModifiedBy>sandra sembel</cp:lastModifiedBy>
  <cp:revision>1</cp:revision>
  <dcterms:created xsi:type="dcterms:W3CDTF">2014-01-30T07:54:32Z</dcterms:created>
  <dcterms:modified xsi:type="dcterms:W3CDTF">2014-01-30T07:56:38Z</dcterms:modified>
</cp:coreProperties>
</file>