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015653A-79F6-C84D-BA8A-3402D55D03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767C675-F6BB-6B48-918C-75F8C5A1969D}" type="datetimeFigureOut">
              <a:rPr lang="en-US" smtClean="0"/>
              <a:t>9/16/13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Scanning for Specific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skimming and scanning?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www.howtolearn.com</a:t>
            </a:r>
            <a:r>
              <a:rPr lang="en-US" dirty="0" smtClean="0"/>
              <a:t>/2013/02/skimming-and-scanning-two-important-strategies-for-speeding-up-your-reading/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Make sure you clearly understand what information you will be looking for </a:t>
            </a:r>
          </a:p>
          <a:p>
            <a:r>
              <a:rPr lang="en-US" sz="2000" dirty="0" smtClean="0"/>
              <a:t>Think in what form that information may appear (figures, dates, proper nouns, tables) </a:t>
            </a:r>
          </a:p>
          <a:p>
            <a:r>
              <a:rPr lang="en-US" sz="2000" dirty="0" err="1" smtClean="0"/>
              <a:t>Analyse</a:t>
            </a:r>
            <a:r>
              <a:rPr lang="en-US" sz="2000" dirty="0" smtClean="0"/>
              <a:t> the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of content </a:t>
            </a:r>
          </a:p>
          <a:p>
            <a:r>
              <a:rPr lang="en-US" sz="2000" dirty="0" smtClean="0"/>
              <a:t>Use headings, titles and subtitles to identify which section may contain the necessary information </a:t>
            </a:r>
          </a:p>
          <a:p>
            <a:r>
              <a:rPr lang="en-US" sz="2000" dirty="0" smtClean="0"/>
              <a:t>Scan the text running your eyes over several lines of the text at a time </a:t>
            </a:r>
          </a:p>
          <a:p>
            <a:r>
              <a:rPr lang="en-US" sz="2000" dirty="0" smtClean="0"/>
              <a:t>Skip the sections that are not relevant </a:t>
            </a:r>
          </a:p>
          <a:p>
            <a:r>
              <a:rPr lang="en-US" sz="2000" dirty="0" smtClean="0"/>
              <a:t>When you locate the necessary piece of information, read the whole sentence to </a:t>
            </a:r>
          </a:p>
          <a:p>
            <a:r>
              <a:rPr lang="en-US" sz="2000" dirty="0" smtClean="0"/>
              <a:t>understand the immediate context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245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Practice Scanning </a:t>
            </a:r>
            <a:br>
              <a:rPr lang="en-US" sz="3200" dirty="0" smtClean="0"/>
            </a:br>
            <a:r>
              <a:rPr lang="en-US" sz="3200" dirty="0" smtClean="0"/>
              <a:t>Go to this webpage: Tune in to Learning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http://www.tv411.org/reading/understanding-what-you-read/scanning-specifics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66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</TotalTime>
  <Words>157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Scanning for Specific Details</vt:lpstr>
      <vt:lpstr>What is skimming and scanning?</vt:lpstr>
      <vt:lpstr>Scanning Strategies</vt:lpstr>
      <vt:lpstr>Practice Scanning  Go to this webpage: Tune in to Learning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Scanning for Specific Details</dc:title>
  <dc:creator>Sandra Sembel</dc:creator>
  <cp:lastModifiedBy>Sandra Sembel</cp:lastModifiedBy>
  <cp:revision>2</cp:revision>
  <dcterms:created xsi:type="dcterms:W3CDTF">2013-09-16T00:57:44Z</dcterms:created>
  <dcterms:modified xsi:type="dcterms:W3CDTF">2013-09-16T01:08:00Z</dcterms:modified>
</cp:coreProperties>
</file>