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56" r:id="rId3"/>
    <p:sldId id="272" r:id="rId4"/>
    <p:sldId id="273" r:id="rId5"/>
    <p:sldId id="274" r:id="rId6"/>
    <p:sldId id="276" r:id="rId7"/>
    <p:sldId id="275" r:id="rId8"/>
    <p:sldId id="271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8" r:id="rId20"/>
    <p:sldId id="280" r:id="rId21"/>
    <p:sldId id="269" r:id="rId22"/>
    <p:sldId id="266" r:id="rId23"/>
    <p:sldId id="26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50A1-5A27-4E8E-AF49-A8E870828BE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B1EBC-41AC-454B-9854-833FC7E85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97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D1072-21BB-4B5D-BEE3-75CED47E7CFE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FD90-9758-4BEC-A17B-36A18E1749BF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BE6D-07D0-4291-ABB8-92DCBF5B986A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B9124D-610F-4201-966B-6ED8D16A66DB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64F2C-88AE-49C2-882B-86CE2827356B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4B4BA-5312-48CC-AD4D-D2C2EBC91A23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4548B-1A8D-4444-8BE4-17A9553B3564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AA721-5A24-4783-B9A7-3B27FA1A6CC9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5AABD-0C37-4D19-B2E8-924BD273D9AC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D2931-0055-4917-8ACD-414036E79C34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E410F-7C0E-4FF9-B4A6-3EEF709ACCD4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03CA00-2740-4BCB-8C2A-AAAB860075E1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59CF17-6BFF-4A2C-AE6E-92026FFE6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 smtClean="0"/>
              <a:t>afternoon!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  <p:pic>
        <p:nvPicPr>
          <p:cNvPr id="1026" name="Picture 2" descr="https://encrypted-tbn0.gstatic.com/images?q=tbn:ANd9GcTpGU7_LhxBbblzLf5RzzSzNDWOfdJtjg6drm36aXAzGfnE8TG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599"/>
            <a:ext cx="6705600" cy="502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sentence:</a:t>
            </a:r>
          </a:p>
          <a:p>
            <a:r>
              <a:rPr lang="en-US" dirty="0" smtClean="0"/>
              <a:t>At Point Grey Mini-School in Vancouver, Canada, teenagers discuss a subject that fully engages them: their generation’s place in history.</a:t>
            </a:r>
          </a:p>
          <a:p>
            <a:pPr marL="0" indent="0">
              <a:buNone/>
            </a:pPr>
            <a:r>
              <a:rPr lang="en-US" dirty="0" smtClean="0"/>
              <a:t>Last Sentence:</a:t>
            </a:r>
          </a:p>
          <a:p>
            <a:r>
              <a:rPr lang="en-US" dirty="0" smtClean="0"/>
              <a:t>High on the list of problems is repairing the destruction of the environment passed on so carelessly to them.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8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sentence</a:t>
            </a:r>
          </a:p>
          <a:p>
            <a:r>
              <a:rPr lang="en-US" dirty="0" smtClean="0"/>
              <a:t>A generation is composed of people whose common location in history gives them a common viewpoint and personality.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8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researchers, the north American kids born in the last 30 years—the so-called Millennial Generation, or Generation Y—will be a troop of “good scouts” who, as they mature, will insist on solutions to an accumulation of society’s problems and injustices.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5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demographers, such as authors Neil Howe and William Strauss, compare the Millennial Generation to the GI Generation born before the second World War, during 1901-24, the generation of John F, Kennedy, who said, “Ask not what your country can do for you, but what you can do for your country.”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6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of the Millennial Generation is full of questions and uncertainty.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main answer, say theorists, is the shift to “family values” in the last 30 years.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don’t think that the Millennial Generation will bring an age of sunshine and sweetness!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6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difference between the Millennial Generation and those that came before is the unprecedented globalization of society and the economy.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1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Partly because of a global perspective, these representatives of the Millennial Generation are much better prepared for the future.</a:t>
            </a:r>
          </a:p>
          <a:p>
            <a:r>
              <a:rPr lang="en-US" dirty="0" smtClean="0"/>
              <a:t>As well as being positive, they are well aware of the global economy, more able to get along with different people, and quite comfortable with a lack of job security.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1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and limitations of young people these days</a:t>
            </a:r>
          </a:p>
          <a:p>
            <a:r>
              <a:rPr lang="en-US" dirty="0" smtClean="0"/>
              <a:t>Important changes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Positive characteristics of young people these days.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7010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1:</a:t>
            </a:r>
            <a:br>
              <a:rPr lang="en-US" dirty="0" smtClean="0"/>
            </a:br>
            <a:r>
              <a:rPr lang="en-US" dirty="0" smtClean="0"/>
              <a:t>The Millennial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7406640" cy="1752600"/>
          </a:xfrm>
        </p:spPr>
        <p:txBody>
          <a:bodyPr/>
          <a:lstStyle/>
          <a:p>
            <a:r>
              <a:rPr lang="en-US" dirty="0" smtClean="0"/>
              <a:t>Session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  <p:pic>
        <p:nvPicPr>
          <p:cNvPr id="5" name="Picture 2" descr="http://img.docstoccdn.com/thumb/orig/54943973.png"/>
          <p:cNvPicPr>
            <a:picLocks noChangeAspect="1" noChangeArrowheads="1"/>
          </p:cNvPicPr>
          <p:nvPr/>
        </p:nvPicPr>
        <p:blipFill>
          <a:blip r:embed="rId2"/>
          <a:srcRect l="4101" t="31658" r="2612"/>
          <a:stretch>
            <a:fillRect/>
          </a:stretch>
        </p:blipFill>
        <p:spPr bwMode="auto">
          <a:xfrm>
            <a:off x="1447800" y="2590800"/>
            <a:ext cx="69342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are the Millennial Generation?</a:t>
            </a:r>
          </a:p>
          <a:p>
            <a:r>
              <a:rPr lang="en-US" sz="2400" dirty="0" smtClean="0"/>
              <a:t>What are their characteristics?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023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Jot down the important points that you remember from the article you just read!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and limitations of young people these days</a:t>
            </a:r>
          </a:p>
          <a:p>
            <a:r>
              <a:rPr lang="en-US" dirty="0" smtClean="0"/>
              <a:t>Important changes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Positive characteristics of young people these days.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6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teenagers described in this article expect their parents to fix global problems such as environmental destruction. (Paragraph 1)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Millennial Generation born in the years 1981 – 2003, is also known as Generation Y. (Paragraph 3)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Millennial Generation is described as cooperative, socially involved, and driven to make change in the world. (Paragraph 3).</a:t>
            </a:r>
          </a:p>
          <a:p>
            <a:pPr marL="514350" indent="-514350">
              <a:buAutoNum type="arabicPeriod"/>
            </a:pPr>
            <a:r>
              <a:rPr lang="en-US" dirty="0" smtClean="0"/>
              <a:t>Teenagers form the Millennial Generation are generally poorly educated and neglected by their baby boomers parents. (Paragraph 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1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teenagers described in this article expect their parents to fix global problems such as environmental destruction. (Paragraph 1) --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Millennial Generation born in the years 1981 – 2003, is also known as Generation Y. (Paragraph 3) –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Millennial Generation is described as cooperative, socially involved, and driven to make change in the world. (Paragraph 3). --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Teenagers form the Millennial Generation are generally poorly educated and neglected by their baby boomers parents. (Paragraph 6) --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0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millennial are you?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  <p:pic>
        <p:nvPicPr>
          <p:cNvPr id="36866" name="Picture 2" descr="http://www.pewresearch.org/files/2012/11/millennials-quiz-logo-mediu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4265612" cy="31489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1600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http://www.pewresearch.org/quiz/how-millennial-are-you/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person you admire the most</a:t>
            </a:r>
          </a:p>
          <a:p>
            <a:r>
              <a:rPr lang="en-US" dirty="0" smtClean="0"/>
              <a:t>The place you dream to visit</a:t>
            </a:r>
          </a:p>
          <a:p>
            <a:r>
              <a:rPr lang="en-US" dirty="0" smtClean="0"/>
              <a:t>The job or profession you dream to have</a:t>
            </a:r>
          </a:p>
          <a:p>
            <a:r>
              <a:rPr lang="en-US" dirty="0" smtClean="0"/>
              <a:t>The age you wish to freeze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Cocktail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Name? What’s your name?</a:t>
            </a:r>
          </a:p>
          <a:p>
            <a:r>
              <a:rPr lang="en-US" dirty="0" smtClean="0"/>
              <a:t>Place of origin? Where do you come from?</a:t>
            </a:r>
          </a:p>
          <a:p>
            <a:r>
              <a:rPr lang="en-US" dirty="0" smtClean="0"/>
              <a:t>Profession? What do you do?</a:t>
            </a:r>
          </a:p>
          <a:p>
            <a:r>
              <a:rPr lang="en-US" dirty="0" smtClean="0"/>
              <a:t>Age? How old are you?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Engage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Principally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Accumulation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Drive (n)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Fluid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Make ends meet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Skeptic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Injustice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Fix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Intention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Destruction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Digital divide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Poverty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Vivid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Leading edge</a:t>
            </a:r>
          </a:p>
          <a:p>
            <a:pPr marL="596646" indent="-514350">
              <a:buFont typeface="+mj-lt"/>
              <a:buAutoNum type="arabicPeriod" startAt="9"/>
            </a:pP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  <p:pic>
        <p:nvPicPr>
          <p:cNvPr id="1030" name="Picture 6" descr="http://juntaedelane.com/wp-content/uploads/2013/04/generational-attitud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691163"/>
            <a:ext cx="7499350" cy="431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Millennial Generation: </a:t>
            </a:r>
            <a:r>
              <a:rPr lang="en-US" dirty="0" smtClean="0"/>
              <a:t>Characteristics?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Who are they? What are their special characteristics?</a:t>
            </a:r>
            <a:endParaRPr lang="en-US" dirty="0"/>
          </a:p>
        </p:txBody>
      </p:sp>
      <p:pic>
        <p:nvPicPr>
          <p:cNvPr id="2050" name="Picture 2" descr="https://encrypted-tbn0.gstatic.com/images?q=tbn:ANd9GcRsYsEm73HlvZhYASTBVWRX7g5hdVlF0Y4Ba3mFgprRtld1b_w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42" r="7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down five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/>
              <a:t> facing the world today. (e.g. air pollution)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down five </a:t>
            </a:r>
            <a:r>
              <a:rPr lang="en-US" dirty="0" smtClean="0">
                <a:solidFill>
                  <a:srgbClr val="FF0000"/>
                </a:solidFill>
              </a:rPr>
              <a:t>useful or interesting things </a:t>
            </a:r>
            <a:r>
              <a:rPr lang="en-US" dirty="0" smtClean="0"/>
              <a:t>about the world today. (e.g. social networking).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down five things (good or bad) that you </a:t>
            </a:r>
            <a:r>
              <a:rPr lang="en-US" dirty="0" smtClean="0">
                <a:solidFill>
                  <a:srgbClr val="FF0000"/>
                </a:solidFill>
              </a:rPr>
              <a:t>predict will happen in the future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these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 the title.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Underline and read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first sentence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the last sentence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the first paragraph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Underline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first sentence </a:t>
            </a:r>
            <a:r>
              <a:rPr lang="en-US" dirty="0" smtClean="0"/>
              <a:t>of each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Underline and read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first sentence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the last sentence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the last paragraph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Reading Skills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413</TotalTime>
  <Words>856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Good afternoon!</vt:lpstr>
      <vt:lpstr>Reading 1: The Millennial Generation</vt:lpstr>
      <vt:lpstr>Opening</vt:lpstr>
      <vt:lpstr>Cocktail Party</vt:lpstr>
      <vt:lpstr>Vocabulary</vt:lpstr>
      <vt:lpstr>Slide 6</vt:lpstr>
      <vt:lpstr>Millennial Generation: Characteristics?</vt:lpstr>
      <vt:lpstr>Before you read</vt:lpstr>
      <vt:lpstr>Follow these steps:</vt:lpstr>
      <vt:lpstr>1st Paragraph</vt:lpstr>
      <vt:lpstr>2nd Paragraph</vt:lpstr>
      <vt:lpstr>3rd Paragraph</vt:lpstr>
      <vt:lpstr>4th Paragraph</vt:lpstr>
      <vt:lpstr>5th Paragraph</vt:lpstr>
      <vt:lpstr>6th Paragraph</vt:lpstr>
      <vt:lpstr>7th Paragraph</vt:lpstr>
      <vt:lpstr>8th Paragraph</vt:lpstr>
      <vt:lpstr>9th Paragraph</vt:lpstr>
      <vt:lpstr>The Main Topic?</vt:lpstr>
      <vt:lpstr>Key points</vt:lpstr>
      <vt:lpstr>The Main Topic?</vt:lpstr>
      <vt:lpstr>T-F Statements</vt:lpstr>
      <vt:lpstr>T-F Statements</vt:lpstr>
      <vt:lpstr>How millennial are you?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The Millenial Generation</dc:title>
  <dc:creator>sandra sembel</dc:creator>
  <cp:lastModifiedBy>dosen</cp:lastModifiedBy>
  <cp:revision>33</cp:revision>
  <dcterms:created xsi:type="dcterms:W3CDTF">2013-08-30T09:33:24Z</dcterms:created>
  <dcterms:modified xsi:type="dcterms:W3CDTF">2013-09-03T08:29:30Z</dcterms:modified>
</cp:coreProperties>
</file>