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FA648-663E-44B2-8309-C1D9CE4DAAE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C2FA7-D7AC-4C47-BD59-97EE072FC034}">
      <dgm:prSet phldrT="[Text]"/>
      <dgm:spPr/>
      <dgm:t>
        <a:bodyPr/>
        <a:lstStyle/>
        <a:p>
          <a:r>
            <a:rPr lang="en-US" dirty="0"/>
            <a:t>R: Greetings, offer help</a:t>
          </a:r>
        </a:p>
      </dgm:t>
    </dgm:pt>
    <dgm:pt modelId="{8CFDE8C7-6ACC-496F-8686-EC9DCCCFB0F8}" type="parTrans" cxnId="{FAE93E01-F760-47EC-B86B-6E35A2AEAB4C}">
      <dgm:prSet/>
      <dgm:spPr/>
      <dgm:t>
        <a:bodyPr/>
        <a:lstStyle/>
        <a:p>
          <a:endParaRPr lang="en-US"/>
        </a:p>
      </dgm:t>
    </dgm:pt>
    <dgm:pt modelId="{A34C3B53-FD9C-4411-87F4-EF4186CAF526}" type="sibTrans" cxnId="{FAE93E01-F760-47EC-B86B-6E35A2AEAB4C}">
      <dgm:prSet/>
      <dgm:spPr/>
      <dgm:t>
        <a:bodyPr/>
        <a:lstStyle/>
        <a:p>
          <a:endParaRPr lang="en-US"/>
        </a:p>
      </dgm:t>
    </dgm:pt>
    <dgm:pt modelId="{A79C66F7-9E9C-42A9-80DB-2755C7308C78}">
      <dgm:prSet phldrT="[Text]"/>
      <dgm:spPr/>
      <dgm:t>
        <a:bodyPr/>
        <a:lstStyle/>
        <a:p>
          <a:r>
            <a:rPr lang="en-US" dirty="0"/>
            <a:t>Caller: Ask to speak to …</a:t>
          </a:r>
        </a:p>
      </dgm:t>
    </dgm:pt>
    <dgm:pt modelId="{CA02EBE9-EDCB-4A1E-86DD-8E2FCA8D39F3}" type="parTrans" cxnId="{21FF992C-BD6F-4A3D-BEBD-7A7E84DCE1F7}">
      <dgm:prSet/>
      <dgm:spPr/>
      <dgm:t>
        <a:bodyPr/>
        <a:lstStyle/>
        <a:p>
          <a:endParaRPr lang="en-US"/>
        </a:p>
      </dgm:t>
    </dgm:pt>
    <dgm:pt modelId="{E5113A87-AA1C-400B-8800-C0D25EAF1F3E}" type="sibTrans" cxnId="{21FF992C-BD6F-4A3D-BEBD-7A7E84DCE1F7}">
      <dgm:prSet/>
      <dgm:spPr/>
      <dgm:t>
        <a:bodyPr/>
        <a:lstStyle/>
        <a:p>
          <a:endParaRPr lang="en-US"/>
        </a:p>
      </dgm:t>
    </dgm:pt>
    <dgm:pt modelId="{24D08D26-74D1-4C84-B806-D7BBAC75010D}">
      <dgm:prSet phldrT="[Text]"/>
      <dgm:spPr/>
      <dgm:t>
        <a:bodyPr/>
        <a:lstStyle/>
        <a:p>
          <a:r>
            <a:rPr lang="en-US" dirty="0"/>
            <a:t>Caller: give name and company</a:t>
          </a:r>
        </a:p>
      </dgm:t>
    </dgm:pt>
    <dgm:pt modelId="{5F26CD22-52D5-4E9B-9619-4A13BB3E6170}" type="parTrans" cxnId="{D778A22B-86E9-49CF-A78C-2B4A3F0C95FE}">
      <dgm:prSet/>
      <dgm:spPr/>
      <dgm:t>
        <a:bodyPr/>
        <a:lstStyle/>
        <a:p>
          <a:endParaRPr lang="en-US"/>
        </a:p>
      </dgm:t>
    </dgm:pt>
    <dgm:pt modelId="{C035CCF1-A35F-4BBA-B605-9DF1C1368BB7}" type="sibTrans" cxnId="{D778A22B-86E9-49CF-A78C-2B4A3F0C95FE}">
      <dgm:prSet/>
      <dgm:spPr/>
      <dgm:t>
        <a:bodyPr/>
        <a:lstStyle/>
        <a:p>
          <a:endParaRPr lang="en-US"/>
        </a:p>
      </dgm:t>
    </dgm:pt>
    <dgm:pt modelId="{D2D5497F-1F29-4C70-ABA5-BF9C3940825A}">
      <dgm:prSet phldrT="[Text]"/>
      <dgm:spPr/>
      <dgm:t>
        <a:bodyPr/>
        <a:lstStyle/>
        <a:p>
          <a:r>
            <a:rPr lang="en-US" dirty="0"/>
            <a:t>R: Ask to repeat the name</a:t>
          </a:r>
        </a:p>
      </dgm:t>
    </dgm:pt>
    <dgm:pt modelId="{93A88C73-2DC0-43C4-B13F-8AAC88A064A5}" type="parTrans" cxnId="{E47891D2-F6BD-496B-A236-C80C70D68074}">
      <dgm:prSet/>
      <dgm:spPr/>
      <dgm:t>
        <a:bodyPr/>
        <a:lstStyle/>
        <a:p>
          <a:endParaRPr lang="en-US"/>
        </a:p>
      </dgm:t>
    </dgm:pt>
    <dgm:pt modelId="{E4F26455-2C21-443B-B5A7-21203047A238}" type="sibTrans" cxnId="{E47891D2-F6BD-496B-A236-C80C70D68074}">
      <dgm:prSet/>
      <dgm:spPr/>
      <dgm:t>
        <a:bodyPr/>
        <a:lstStyle/>
        <a:p>
          <a:endParaRPr lang="en-US"/>
        </a:p>
      </dgm:t>
    </dgm:pt>
    <dgm:pt modelId="{63E801EB-977B-4489-897F-E4976450FA22}">
      <dgm:prSet phldrT="[Text]"/>
      <dgm:spPr/>
      <dgm:t>
        <a:bodyPr/>
        <a:lstStyle/>
        <a:p>
          <a:r>
            <a:rPr lang="en-US" dirty="0"/>
            <a:t>R: Connect the call</a:t>
          </a:r>
        </a:p>
      </dgm:t>
    </dgm:pt>
    <dgm:pt modelId="{0C35AB0D-51C7-4ADC-9A47-F09FCDEAA75D}" type="parTrans" cxnId="{F2AA4986-6CFA-4A09-95F8-5EF3C46F13F4}">
      <dgm:prSet/>
      <dgm:spPr/>
      <dgm:t>
        <a:bodyPr/>
        <a:lstStyle/>
        <a:p>
          <a:endParaRPr lang="en-US"/>
        </a:p>
      </dgm:t>
    </dgm:pt>
    <dgm:pt modelId="{97AE40EF-870D-41BB-80A5-D4257AD0378C}" type="sibTrans" cxnId="{F2AA4986-6CFA-4A09-95F8-5EF3C46F13F4}">
      <dgm:prSet/>
      <dgm:spPr/>
      <dgm:t>
        <a:bodyPr/>
        <a:lstStyle/>
        <a:p>
          <a:endParaRPr lang="en-US"/>
        </a:p>
      </dgm:t>
    </dgm:pt>
    <dgm:pt modelId="{7D746778-8F96-4A5F-ABF9-5F551D981ECB}">
      <dgm:prSet phldrT="[Text]"/>
      <dgm:spPr/>
      <dgm:t>
        <a:bodyPr/>
        <a:lstStyle/>
        <a:p>
          <a:r>
            <a:rPr lang="en-US" dirty="0"/>
            <a:t>Caller: Spell the name</a:t>
          </a:r>
        </a:p>
      </dgm:t>
    </dgm:pt>
    <dgm:pt modelId="{846D1DB6-B9DA-42D3-A28C-A044F5891FE3}" type="parTrans" cxnId="{155B3676-01FC-426A-832A-F8AC02B817E1}">
      <dgm:prSet/>
      <dgm:spPr/>
      <dgm:t>
        <a:bodyPr/>
        <a:lstStyle/>
        <a:p>
          <a:endParaRPr lang="en-US"/>
        </a:p>
      </dgm:t>
    </dgm:pt>
    <dgm:pt modelId="{F284715C-C3B4-46B4-8D37-86DC236CD025}" type="sibTrans" cxnId="{155B3676-01FC-426A-832A-F8AC02B817E1}">
      <dgm:prSet/>
      <dgm:spPr/>
      <dgm:t>
        <a:bodyPr/>
        <a:lstStyle/>
        <a:p>
          <a:endParaRPr lang="en-US"/>
        </a:p>
      </dgm:t>
    </dgm:pt>
    <dgm:pt modelId="{53295EE7-A922-4D55-B178-84B1F1AD256D}">
      <dgm:prSet phldrT="[Text]"/>
      <dgm:spPr/>
      <dgm:t>
        <a:bodyPr/>
        <a:lstStyle/>
        <a:p>
          <a:r>
            <a:rPr lang="en-US" dirty="0"/>
            <a:t>Line busy – hold?</a:t>
          </a:r>
        </a:p>
      </dgm:t>
    </dgm:pt>
    <dgm:pt modelId="{F190DA11-564D-459A-8E39-E15B70745549}" type="parTrans" cxnId="{95CE79A0-84E0-43C2-8F94-2AEB89B0FF36}">
      <dgm:prSet/>
      <dgm:spPr/>
      <dgm:t>
        <a:bodyPr/>
        <a:lstStyle/>
        <a:p>
          <a:endParaRPr lang="en-US"/>
        </a:p>
      </dgm:t>
    </dgm:pt>
    <dgm:pt modelId="{2540157C-1147-46B8-8DD5-A5CE5365684B}" type="sibTrans" cxnId="{95CE79A0-84E0-43C2-8F94-2AEB89B0FF36}">
      <dgm:prSet/>
      <dgm:spPr/>
      <dgm:t>
        <a:bodyPr/>
        <a:lstStyle/>
        <a:p>
          <a:endParaRPr lang="en-US"/>
        </a:p>
      </dgm:t>
    </dgm:pt>
    <dgm:pt modelId="{42816CD2-B630-4EC5-B721-6BC7B4FF0DA5}">
      <dgm:prSet phldrT="[Text]"/>
      <dgm:spPr/>
      <dgm:t>
        <a:bodyPr/>
        <a:lstStyle/>
        <a:p>
          <a:r>
            <a:rPr lang="en-US" dirty="0"/>
            <a:t>R: Who?</a:t>
          </a:r>
        </a:p>
      </dgm:t>
    </dgm:pt>
    <dgm:pt modelId="{283C5110-E148-41B9-BEB9-5F400FEF5084}" type="parTrans" cxnId="{B51FC4A2-8B15-4AE3-A3D0-B5EC3E7AE347}">
      <dgm:prSet/>
      <dgm:spPr/>
      <dgm:t>
        <a:bodyPr/>
        <a:lstStyle/>
        <a:p>
          <a:endParaRPr lang="en-US"/>
        </a:p>
      </dgm:t>
    </dgm:pt>
    <dgm:pt modelId="{47AC6122-5DC7-42F5-8772-C46B4D8E82C4}" type="sibTrans" cxnId="{B51FC4A2-8B15-4AE3-A3D0-B5EC3E7AE347}">
      <dgm:prSet/>
      <dgm:spPr/>
      <dgm:t>
        <a:bodyPr/>
        <a:lstStyle/>
        <a:p>
          <a:endParaRPr lang="en-US"/>
        </a:p>
      </dgm:t>
    </dgm:pt>
    <dgm:pt modelId="{C95A2EC8-E4E2-4B64-876A-9C99E59D229F}" type="pres">
      <dgm:prSet presAssocID="{F1BFA648-663E-44B2-8309-C1D9CE4DAAE5}" presName="diagram" presStyleCnt="0">
        <dgm:presLayoutVars>
          <dgm:dir/>
          <dgm:resizeHandles val="exact"/>
        </dgm:presLayoutVars>
      </dgm:prSet>
      <dgm:spPr/>
    </dgm:pt>
    <dgm:pt modelId="{CB62901C-F493-4161-8494-A155211A7EB6}" type="pres">
      <dgm:prSet presAssocID="{E71C2FA7-D7AC-4C47-BD59-97EE072FC034}" presName="node" presStyleLbl="node1" presStyleIdx="0" presStyleCnt="8">
        <dgm:presLayoutVars>
          <dgm:bulletEnabled val="1"/>
        </dgm:presLayoutVars>
      </dgm:prSet>
      <dgm:spPr/>
    </dgm:pt>
    <dgm:pt modelId="{169E8B47-5AC1-45EC-8BBA-4D65A11587B2}" type="pres">
      <dgm:prSet presAssocID="{A34C3B53-FD9C-4411-87F4-EF4186CAF526}" presName="sibTrans" presStyleLbl="sibTrans2D1" presStyleIdx="0" presStyleCnt="7"/>
      <dgm:spPr/>
    </dgm:pt>
    <dgm:pt modelId="{D29C6828-C1CD-4B98-9C18-8518C32D8F92}" type="pres">
      <dgm:prSet presAssocID="{A34C3B53-FD9C-4411-87F4-EF4186CAF526}" presName="connectorText" presStyleLbl="sibTrans2D1" presStyleIdx="0" presStyleCnt="7"/>
      <dgm:spPr/>
    </dgm:pt>
    <dgm:pt modelId="{23FFA602-53CE-4343-A5BC-3E1438830ECD}" type="pres">
      <dgm:prSet presAssocID="{A79C66F7-9E9C-42A9-80DB-2755C7308C78}" presName="node" presStyleLbl="node1" presStyleIdx="1" presStyleCnt="8">
        <dgm:presLayoutVars>
          <dgm:bulletEnabled val="1"/>
        </dgm:presLayoutVars>
      </dgm:prSet>
      <dgm:spPr/>
    </dgm:pt>
    <dgm:pt modelId="{844B3407-A07E-4F5A-B884-8A8E26D92050}" type="pres">
      <dgm:prSet presAssocID="{E5113A87-AA1C-400B-8800-C0D25EAF1F3E}" presName="sibTrans" presStyleLbl="sibTrans2D1" presStyleIdx="1" presStyleCnt="7"/>
      <dgm:spPr/>
    </dgm:pt>
    <dgm:pt modelId="{BC6FEA26-CFD6-41F8-98C4-1F3286A68780}" type="pres">
      <dgm:prSet presAssocID="{E5113A87-AA1C-400B-8800-C0D25EAF1F3E}" presName="connectorText" presStyleLbl="sibTrans2D1" presStyleIdx="1" presStyleCnt="7"/>
      <dgm:spPr/>
    </dgm:pt>
    <dgm:pt modelId="{76F6ECCC-7CAE-4DE1-A75E-F3295E35A550}" type="pres">
      <dgm:prSet presAssocID="{42816CD2-B630-4EC5-B721-6BC7B4FF0DA5}" presName="node" presStyleLbl="node1" presStyleIdx="2" presStyleCnt="8">
        <dgm:presLayoutVars>
          <dgm:bulletEnabled val="1"/>
        </dgm:presLayoutVars>
      </dgm:prSet>
      <dgm:spPr/>
    </dgm:pt>
    <dgm:pt modelId="{617B9EFF-0692-41E4-AFAD-C17624D776AC}" type="pres">
      <dgm:prSet presAssocID="{47AC6122-5DC7-42F5-8772-C46B4D8E82C4}" presName="sibTrans" presStyleLbl="sibTrans2D1" presStyleIdx="2" presStyleCnt="7"/>
      <dgm:spPr/>
    </dgm:pt>
    <dgm:pt modelId="{EDCCD01D-3E2F-4A0F-931A-C4533C5CE9CD}" type="pres">
      <dgm:prSet presAssocID="{47AC6122-5DC7-42F5-8772-C46B4D8E82C4}" presName="connectorText" presStyleLbl="sibTrans2D1" presStyleIdx="2" presStyleCnt="7"/>
      <dgm:spPr/>
    </dgm:pt>
    <dgm:pt modelId="{FA43AB6A-E1EA-48EF-B29D-FF92823C729B}" type="pres">
      <dgm:prSet presAssocID="{24D08D26-74D1-4C84-B806-D7BBAC75010D}" presName="node" presStyleLbl="node1" presStyleIdx="3" presStyleCnt="8">
        <dgm:presLayoutVars>
          <dgm:bulletEnabled val="1"/>
        </dgm:presLayoutVars>
      </dgm:prSet>
      <dgm:spPr/>
    </dgm:pt>
    <dgm:pt modelId="{DEBB33C7-EF49-4328-A53C-4331889A1431}" type="pres">
      <dgm:prSet presAssocID="{C035CCF1-A35F-4BBA-B605-9DF1C1368BB7}" presName="sibTrans" presStyleLbl="sibTrans2D1" presStyleIdx="3" presStyleCnt="7"/>
      <dgm:spPr/>
    </dgm:pt>
    <dgm:pt modelId="{9F69AB4C-8D59-43EF-A108-0C58A75953CB}" type="pres">
      <dgm:prSet presAssocID="{C035CCF1-A35F-4BBA-B605-9DF1C1368BB7}" presName="connectorText" presStyleLbl="sibTrans2D1" presStyleIdx="3" presStyleCnt="7"/>
      <dgm:spPr/>
    </dgm:pt>
    <dgm:pt modelId="{37C78059-D027-4399-943E-578C02AD999B}" type="pres">
      <dgm:prSet presAssocID="{D2D5497F-1F29-4C70-ABA5-BF9C3940825A}" presName="node" presStyleLbl="node1" presStyleIdx="4" presStyleCnt="8">
        <dgm:presLayoutVars>
          <dgm:bulletEnabled val="1"/>
        </dgm:presLayoutVars>
      </dgm:prSet>
      <dgm:spPr/>
    </dgm:pt>
    <dgm:pt modelId="{22E06547-7278-4EEB-92BE-B05653FDA999}" type="pres">
      <dgm:prSet presAssocID="{E4F26455-2C21-443B-B5A7-21203047A238}" presName="sibTrans" presStyleLbl="sibTrans2D1" presStyleIdx="4" presStyleCnt="7"/>
      <dgm:spPr/>
    </dgm:pt>
    <dgm:pt modelId="{E3397D09-444E-4AAF-B6E7-96AEF53E751E}" type="pres">
      <dgm:prSet presAssocID="{E4F26455-2C21-443B-B5A7-21203047A238}" presName="connectorText" presStyleLbl="sibTrans2D1" presStyleIdx="4" presStyleCnt="7"/>
      <dgm:spPr/>
    </dgm:pt>
    <dgm:pt modelId="{C8E0959D-AE6E-4282-A2C6-1FE2322C1442}" type="pres">
      <dgm:prSet presAssocID="{7D746778-8F96-4A5F-ABF9-5F551D981ECB}" presName="node" presStyleLbl="node1" presStyleIdx="5" presStyleCnt="8">
        <dgm:presLayoutVars>
          <dgm:bulletEnabled val="1"/>
        </dgm:presLayoutVars>
      </dgm:prSet>
      <dgm:spPr/>
    </dgm:pt>
    <dgm:pt modelId="{7BF05E76-9772-4D84-AB01-397C7A0CF755}" type="pres">
      <dgm:prSet presAssocID="{F284715C-C3B4-46B4-8D37-86DC236CD025}" presName="sibTrans" presStyleLbl="sibTrans2D1" presStyleIdx="5" presStyleCnt="7"/>
      <dgm:spPr/>
    </dgm:pt>
    <dgm:pt modelId="{E6576A38-C856-45C5-9529-F6881330760A}" type="pres">
      <dgm:prSet presAssocID="{F284715C-C3B4-46B4-8D37-86DC236CD025}" presName="connectorText" presStyleLbl="sibTrans2D1" presStyleIdx="5" presStyleCnt="7"/>
      <dgm:spPr/>
    </dgm:pt>
    <dgm:pt modelId="{5A4798A3-A109-435C-939A-85BFA7C69330}" type="pres">
      <dgm:prSet presAssocID="{63E801EB-977B-4489-897F-E4976450FA22}" presName="node" presStyleLbl="node1" presStyleIdx="6" presStyleCnt="8">
        <dgm:presLayoutVars>
          <dgm:bulletEnabled val="1"/>
        </dgm:presLayoutVars>
      </dgm:prSet>
      <dgm:spPr/>
    </dgm:pt>
    <dgm:pt modelId="{6A8E39A8-F90D-4511-880A-B6663014455D}" type="pres">
      <dgm:prSet presAssocID="{97AE40EF-870D-41BB-80A5-D4257AD0378C}" presName="sibTrans" presStyleLbl="sibTrans2D1" presStyleIdx="6" presStyleCnt="7"/>
      <dgm:spPr/>
    </dgm:pt>
    <dgm:pt modelId="{6EE3159D-1448-4904-99C6-2AF82A1AB95B}" type="pres">
      <dgm:prSet presAssocID="{97AE40EF-870D-41BB-80A5-D4257AD0378C}" presName="connectorText" presStyleLbl="sibTrans2D1" presStyleIdx="6" presStyleCnt="7"/>
      <dgm:spPr/>
    </dgm:pt>
    <dgm:pt modelId="{658270BC-812A-4620-89A4-30281E09BC85}" type="pres">
      <dgm:prSet presAssocID="{53295EE7-A922-4D55-B178-84B1F1AD256D}" presName="node" presStyleLbl="node1" presStyleIdx="7" presStyleCnt="8">
        <dgm:presLayoutVars>
          <dgm:bulletEnabled val="1"/>
        </dgm:presLayoutVars>
      </dgm:prSet>
      <dgm:spPr/>
    </dgm:pt>
  </dgm:ptLst>
  <dgm:cxnLst>
    <dgm:cxn modelId="{542D1B00-16FD-4B06-B085-7B18E83E47F8}" type="presOf" srcId="{A79C66F7-9E9C-42A9-80DB-2755C7308C78}" destId="{23FFA602-53CE-4343-A5BC-3E1438830ECD}" srcOrd="0" destOrd="0" presId="urn:microsoft.com/office/officeart/2005/8/layout/process5"/>
    <dgm:cxn modelId="{FAE93E01-F760-47EC-B86B-6E35A2AEAB4C}" srcId="{F1BFA648-663E-44B2-8309-C1D9CE4DAAE5}" destId="{E71C2FA7-D7AC-4C47-BD59-97EE072FC034}" srcOrd="0" destOrd="0" parTransId="{8CFDE8C7-6ACC-496F-8686-EC9DCCCFB0F8}" sibTransId="{A34C3B53-FD9C-4411-87F4-EF4186CAF526}"/>
    <dgm:cxn modelId="{6D78D003-ABCE-455C-A3DE-FA5ACB87DCFD}" type="presOf" srcId="{53295EE7-A922-4D55-B178-84B1F1AD256D}" destId="{658270BC-812A-4620-89A4-30281E09BC85}" srcOrd="0" destOrd="0" presId="urn:microsoft.com/office/officeart/2005/8/layout/process5"/>
    <dgm:cxn modelId="{A61FD01D-8C3E-4AAE-8AD5-B1B55EC12CAC}" type="presOf" srcId="{47AC6122-5DC7-42F5-8772-C46B4D8E82C4}" destId="{617B9EFF-0692-41E4-AFAD-C17624D776AC}" srcOrd="0" destOrd="0" presId="urn:microsoft.com/office/officeart/2005/8/layout/process5"/>
    <dgm:cxn modelId="{4A3A1D25-E77C-43A6-9572-C4C3A65C9EE1}" type="presOf" srcId="{A34C3B53-FD9C-4411-87F4-EF4186CAF526}" destId="{169E8B47-5AC1-45EC-8BBA-4D65A11587B2}" srcOrd="0" destOrd="0" presId="urn:microsoft.com/office/officeart/2005/8/layout/process5"/>
    <dgm:cxn modelId="{D778A22B-86E9-49CF-A78C-2B4A3F0C95FE}" srcId="{F1BFA648-663E-44B2-8309-C1D9CE4DAAE5}" destId="{24D08D26-74D1-4C84-B806-D7BBAC75010D}" srcOrd="3" destOrd="0" parTransId="{5F26CD22-52D5-4E9B-9619-4A13BB3E6170}" sibTransId="{C035CCF1-A35F-4BBA-B605-9DF1C1368BB7}"/>
    <dgm:cxn modelId="{21FF992C-BD6F-4A3D-BEBD-7A7E84DCE1F7}" srcId="{F1BFA648-663E-44B2-8309-C1D9CE4DAAE5}" destId="{A79C66F7-9E9C-42A9-80DB-2755C7308C78}" srcOrd="1" destOrd="0" parTransId="{CA02EBE9-EDCB-4A1E-86DD-8E2FCA8D39F3}" sibTransId="{E5113A87-AA1C-400B-8800-C0D25EAF1F3E}"/>
    <dgm:cxn modelId="{F2F36830-4640-46E8-822D-78292C70F3FA}" type="presOf" srcId="{E5113A87-AA1C-400B-8800-C0D25EAF1F3E}" destId="{844B3407-A07E-4F5A-B884-8A8E26D92050}" srcOrd="0" destOrd="0" presId="urn:microsoft.com/office/officeart/2005/8/layout/process5"/>
    <dgm:cxn modelId="{BE57A140-7BDD-47AA-96A1-46623BC75747}" type="presOf" srcId="{C035CCF1-A35F-4BBA-B605-9DF1C1368BB7}" destId="{DEBB33C7-EF49-4328-A53C-4331889A1431}" srcOrd="0" destOrd="0" presId="urn:microsoft.com/office/officeart/2005/8/layout/process5"/>
    <dgm:cxn modelId="{1221385D-0E0E-4627-8EB5-68EE98864F41}" type="presOf" srcId="{42816CD2-B630-4EC5-B721-6BC7B4FF0DA5}" destId="{76F6ECCC-7CAE-4DE1-A75E-F3295E35A550}" srcOrd="0" destOrd="0" presId="urn:microsoft.com/office/officeart/2005/8/layout/process5"/>
    <dgm:cxn modelId="{B958F945-CF0A-4E22-97E2-5FC97A9D030C}" type="presOf" srcId="{C035CCF1-A35F-4BBA-B605-9DF1C1368BB7}" destId="{9F69AB4C-8D59-43EF-A108-0C58A75953CB}" srcOrd="1" destOrd="0" presId="urn:microsoft.com/office/officeart/2005/8/layout/process5"/>
    <dgm:cxn modelId="{4DEE1F4B-A15F-4AAC-8637-490D0261EF69}" type="presOf" srcId="{E4F26455-2C21-443B-B5A7-21203047A238}" destId="{22E06547-7278-4EEB-92BE-B05653FDA999}" srcOrd="0" destOrd="0" presId="urn:microsoft.com/office/officeart/2005/8/layout/process5"/>
    <dgm:cxn modelId="{96207A4D-C639-4C4A-B72C-8A429A9453CF}" type="presOf" srcId="{F1BFA648-663E-44B2-8309-C1D9CE4DAAE5}" destId="{C95A2EC8-E4E2-4B64-876A-9C99E59D229F}" srcOrd="0" destOrd="0" presId="urn:microsoft.com/office/officeart/2005/8/layout/process5"/>
    <dgm:cxn modelId="{FAD2ED52-A6D1-4FFD-A0EB-ADEE7FCC154E}" type="presOf" srcId="{47AC6122-5DC7-42F5-8772-C46B4D8E82C4}" destId="{EDCCD01D-3E2F-4A0F-931A-C4533C5CE9CD}" srcOrd="1" destOrd="0" presId="urn:microsoft.com/office/officeart/2005/8/layout/process5"/>
    <dgm:cxn modelId="{0C035F53-250D-484A-8064-EF9069CF29DA}" type="presOf" srcId="{F284715C-C3B4-46B4-8D37-86DC236CD025}" destId="{E6576A38-C856-45C5-9529-F6881330760A}" srcOrd="1" destOrd="0" presId="urn:microsoft.com/office/officeart/2005/8/layout/process5"/>
    <dgm:cxn modelId="{54B17E55-11EC-4628-8320-8BEADC87600F}" type="presOf" srcId="{7D746778-8F96-4A5F-ABF9-5F551D981ECB}" destId="{C8E0959D-AE6E-4282-A2C6-1FE2322C1442}" srcOrd="0" destOrd="0" presId="urn:microsoft.com/office/officeart/2005/8/layout/process5"/>
    <dgm:cxn modelId="{155B3676-01FC-426A-832A-F8AC02B817E1}" srcId="{F1BFA648-663E-44B2-8309-C1D9CE4DAAE5}" destId="{7D746778-8F96-4A5F-ABF9-5F551D981ECB}" srcOrd="5" destOrd="0" parTransId="{846D1DB6-B9DA-42D3-A28C-A044F5891FE3}" sibTransId="{F284715C-C3B4-46B4-8D37-86DC236CD025}"/>
    <dgm:cxn modelId="{00703F5A-118E-4E4E-BBFA-94A83C6EDACE}" type="presOf" srcId="{97AE40EF-870D-41BB-80A5-D4257AD0378C}" destId="{6A8E39A8-F90D-4511-880A-B6663014455D}" srcOrd="0" destOrd="0" presId="urn:microsoft.com/office/officeart/2005/8/layout/process5"/>
    <dgm:cxn modelId="{A582BD7B-58F5-43A1-85E1-8F5455BE8769}" type="presOf" srcId="{63E801EB-977B-4489-897F-E4976450FA22}" destId="{5A4798A3-A109-435C-939A-85BFA7C69330}" srcOrd="0" destOrd="0" presId="urn:microsoft.com/office/officeart/2005/8/layout/process5"/>
    <dgm:cxn modelId="{F2AA4986-6CFA-4A09-95F8-5EF3C46F13F4}" srcId="{F1BFA648-663E-44B2-8309-C1D9CE4DAAE5}" destId="{63E801EB-977B-4489-897F-E4976450FA22}" srcOrd="6" destOrd="0" parTransId="{0C35AB0D-51C7-4ADC-9A47-F09FCDEAA75D}" sibTransId="{97AE40EF-870D-41BB-80A5-D4257AD0378C}"/>
    <dgm:cxn modelId="{92DA9391-BFC6-48D6-BDBA-7B5DD3CE1F5C}" type="presOf" srcId="{97AE40EF-870D-41BB-80A5-D4257AD0378C}" destId="{6EE3159D-1448-4904-99C6-2AF82A1AB95B}" srcOrd="1" destOrd="0" presId="urn:microsoft.com/office/officeart/2005/8/layout/process5"/>
    <dgm:cxn modelId="{EC489F93-7D9B-42E6-814E-DED8A8052B60}" type="presOf" srcId="{D2D5497F-1F29-4C70-ABA5-BF9C3940825A}" destId="{37C78059-D027-4399-943E-578C02AD999B}" srcOrd="0" destOrd="0" presId="urn:microsoft.com/office/officeart/2005/8/layout/process5"/>
    <dgm:cxn modelId="{95CE79A0-84E0-43C2-8F94-2AEB89B0FF36}" srcId="{F1BFA648-663E-44B2-8309-C1D9CE4DAAE5}" destId="{53295EE7-A922-4D55-B178-84B1F1AD256D}" srcOrd="7" destOrd="0" parTransId="{F190DA11-564D-459A-8E39-E15B70745549}" sibTransId="{2540157C-1147-46B8-8DD5-A5CE5365684B}"/>
    <dgm:cxn modelId="{B51FC4A2-8B15-4AE3-A3D0-B5EC3E7AE347}" srcId="{F1BFA648-663E-44B2-8309-C1D9CE4DAAE5}" destId="{42816CD2-B630-4EC5-B721-6BC7B4FF0DA5}" srcOrd="2" destOrd="0" parTransId="{283C5110-E148-41B9-BEB9-5F400FEF5084}" sibTransId="{47AC6122-5DC7-42F5-8772-C46B4D8E82C4}"/>
    <dgm:cxn modelId="{AA6E9AA8-7F83-4D1A-B5F4-332C096D1F0B}" type="presOf" srcId="{E71C2FA7-D7AC-4C47-BD59-97EE072FC034}" destId="{CB62901C-F493-4161-8494-A155211A7EB6}" srcOrd="0" destOrd="0" presId="urn:microsoft.com/office/officeart/2005/8/layout/process5"/>
    <dgm:cxn modelId="{C2FBE2BA-EECF-436B-8ACD-F22A80B7B7B9}" type="presOf" srcId="{24D08D26-74D1-4C84-B806-D7BBAC75010D}" destId="{FA43AB6A-E1EA-48EF-B29D-FF92823C729B}" srcOrd="0" destOrd="0" presId="urn:microsoft.com/office/officeart/2005/8/layout/process5"/>
    <dgm:cxn modelId="{AFAA42CF-60F2-4D3A-A00B-1F85A64D9A30}" type="presOf" srcId="{E5113A87-AA1C-400B-8800-C0D25EAF1F3E}" destId="{BC6FEA26-CFD6-41F8-98C4-1F3286A68780}" srcOrd="1" destOrd="0" presId="urn:microsoft.com/office/officeart/2005/8/layout/process5"/>
    <dgm:cxn modelId="{E47891D2-F6BD-496B-A236-C80C70D68074}" srcId="{F1BFA648-663E-44B2-8309-C1D9CE4DAAE5}" destId="{D2D5497F-1F29-4C70-ABA5-BF9C3940825A}" srcOrd="4" destOrd="0" parTransId="{93A88C73-2DC0-43C4-B13F-8AAC88A064A5}" sibTransId="{E4F26455-2C21-443B-B5A7-21203047A238}"/>
    <dgm:cxn modelId="{FB8937D4-56F7-4D5B-A914-FA7331B09F46}" type="presOf" srcId="{F284715C-C3B4-46B4-8D37-86DC236CD025}" destId="{7BF05E76-9772-4D84-AB01-397C7A0CF755}" srcOrd="0" destOrd="0" presId="urn:microsoft.com/office/officeart/2005/8/layout/process5"/>
    <dgm:cxn modelId="{C4D94FD6-E145-49B1-918F-6C31D3665A21}" type="presOf" srcId="{A34C3B53-FD9C-4411-87F4-EF4186CAF526}" destId="{D29C6828-C1CD-4B98-9C18-8518C32D8F92}" srcOrd="1" destOrd="0" presId="urn:microsoft.com/office/officeart/2005/8/layout/process5"/>
    <dgm:cxn modelId="{57195BD9-798E-4101-9788-CC8BD1CCB226}" type="presOf" srcId="{E4F26455-2C21-443B-B5A7-21203047A238}" destId="{E3397D09-444E-4AAF-B6E7-96AEF53E751E}" srcOrd="1" destOrd="0" presId="urn:microsoft.com/office/officeart/2005/8/layout/process5"/>
    <dgm:cxn modelId="{E87A858D-39F0-42F1-AC15-6A3A6C11D576}" type="presParOf" srcId="{C95A2EC8-E4E2-4B64-876A-9C99E59D229F}" destId="{CB62901C-F493-4161-8494-A155211A7EB6}" srcOrd="0" destOrd="0" presId="urn:microsoft.com/office/officeart/2005/8/layout/process5"/>
    <dgm:cxn modelId="{875D631A-74E9-4D98-9F38-ACABDCB384B2}" type="presParOf" srcId="{C95A2EC8-E4E2-4B64-876A-9C99E59D229F}" destId="{169E8B47-5AC1-45EC-8BBA-4D65A11587B2}" srcOrd="1" destOrd="0" presId="urn:microsoft.com/office/officeart/2005/8/layout/process5"/>
    <dgm:cxn modelId="{61A835F4-DD59-4E37-8939-AE8B052E28E6}" type="presParOf" srcId="{169E8B47-5AC1-45EC-8BBA-4D65A11587B2}" destId="{D29C6828-C1CD-4B98-9C18-8518C32D8F92}" srcOrd="0" destOrd="0" presId="urn:microsoft.com/office/officeart/2005/8/layout/process5"/>
    <dgm:cxn modelId="{55B027ED-3558-4B88-B8AA-CF7956A97316}" type="presParOf" srcId="{C95A2EC8-E4E2-4B64-876A-9C99E59D229F}" destId="{23FFA602-53CE-4343-A5BC-3E1438830ECD}" srcOrd="2" destOrd="0" presId="urn:microsoft.com/office/officeart/2005/8/layout/process5"/>
    <dgm:cxn modelId="{EBABACC9-4E2B-4FFA-8909-9161DBF3595F}" type="presParOf" srcId="{C95A2EC8-E4E2-4B64-876A-9C99E59D229F}" destId="{844B3407-A07E-4F5A-B884-8A8E26D92050}" srcOrd="3" destOrd="0" presId="urn:microsoft.com/office/officeart/2005/8/layout/process5"/>
    <dgm:cxn modelId="{B5CC1E08-2E53-4E1E-A40B-2535CDD59D28}" type="presParOf" srcId="{844B3407-A07E-4F5A-B884-8A8E26D92050}" destId="{BC6FEA26-CFD6-41F8-98C4-1F3286A68780}" srcOrd="0" destOrd="0" presId="urn:microsoft.com/office/officeart/2005/8/layout/process5"/>
    <dgm:cxn modelId="{AAA63742-C15B-4D4A-9549-D5EDC9F4754B}" type="presParOf" srcId="{C95A2EC8-E4E2-4B64-876A-9C99E59D229F}" destId="{76F6ECCC-7CAE-4DE1-A75E-F3295E35A550}" srcOrd="4" destOrd="0" presId="urn:microsoft.com/office/officeart/2005/8/layout/process5"/>
    <dgm:cxn modelId="{5103AF4B-223D-435C-9471-BC5B6CB3CF9D}" type="presParOf" srcId="{C95A2EC8-E4E2-4B64-876A-9C99E59D229F}" destId="{617B9EFF-0692-41E4-AFAD-C17624D776AC}" srcOrd="5" destOrd="0" presId="urn:microsoft.com/office/officeart/2005/8/layout/process5"/>
    <dgm:cxn modelId="{B57E7DD2-808A-4953-B4F7-61DA1A3D83A5}" type="presParOf" srcId="{617B9EFF-0692-41E4-AFAD-C17624D776AC}" destId="{EDCCD01D-3E2F-4A0F-931A-C4533C5CE9CD}" srcOrd="0" destOrd="0" presId="urn:microsoft.com/office/officeart/2005/8/layout/process5"/>
    <dgm:cxn modelId="{5CE20942-D0DC-4367-8145-8A044BD89590}" type="presParOf" srcId="{C95A2EC8-E4E2-4B64-876A-9C99E59D229F}" destId="{FA43AB6A-E1EA-48EF-B29D-FF92823C729B}" srcOrd="6" destOrd="0" presId="urn:microsoft.com/office/officeart/2005/8/layout/process5"/>
    <dgm:cxn modelId="{14B4588F-3A9A-4D4D-8358-1EE89A7259E6}" type="presParOf" srcId="{C95A2EC8-E4E2-4B64-876A-9C99E59D229F}" destId="{DEBB33C7-EF49-4328-A53C-4331889A1431}" srcOrd="7" destOrd="0" presId="urn:microsoft.com/office/officeart/2005/8/layout/process5"/>
    <dgm:cxn modelId="{7612D1C1-06AD-4EDE-8860-F62523D969C7}" type="presParOf" srcId="{DEBB33C7-EF49-4328-A53C-4331889A1431}" destId="{9F69AB4C-8D59-43EF-A108-0C58A75953CB}" srcOrd="0" destOrd="0" presId="urn:microsoft.com/office/officeart/2005/8/layout/process5"/>
    <dgm:cxn modelId="{A4497934-EA80-479B-A162-A357171BB9FB}" type="presParOf" srcId="{C95A2EC8-E4E2-4B64-876A-9C99E59D229F}" destId="{37C78059-D027-4399-943E-578C02AD999B}" srcOrd="8" destOrd="0" presId="urn:microsoft.com/office/officeart/2005/8/layout/process5"/>
    <dgm:cxn modelId="{3B76FD37-CCC5-461A-83F2-3358DDDF52B2}" type="presParOf" srcId="{C95A2EC8-E4E2-4B64-876A-9C99E59D229F}" destId="{22E06547-7278-4EEB-92BE-B05653FDA999}" srcOrd="9" destOrd="0" presId="urn:microsoft.com/office/officeart/2005/8/layout/process5"/>
    <dgm:cxn modelId="{5D70162C-E6B9-4771-B94A-7EC372C33809}" type="presParOf" srcId="{22E06547-7278-4EEB-92BE-B05653FDA999}" destId="{E3397D09-444E-4AAF-B6E7-96AEF53E751E}" srcOrd="0" destOrd="0" presId="urn:microsoft.com/office/officeart/2005/8/layout/process5"/>
    <dgm:cxn modelId="{E3B9B874-9CA1-4961-88B8-4A40E3A006D3}" type="presParOf" srcId="{C95A2EC8-E4E2-4B64-876A-9C99E59D229F}" destId="{C8E0959D-AE6E-4282-A2C6-1FE2322C1442}" srcOrd="10" destOrd="0" presId="urn:microsoft.com/office/officeart/2005/8/layout/process5"/>
    <dgm:cxn modelId="{776F9BCD-CCCF-46F5-B503-689F6F7F4A40}" type="presParOf" srcId="{C95A2EC8-E4E2-4B64-876A-9C99E59D229F}" destId="{7BF05E76-9772-4D84-AB01-397C7A0CF755}" srcOrd="11" destOrd="0" presId="urn:microsoft.com/office/officeart/2005/8/layout/process5"/>
    <dgm:cxn modelId="{2CE73C09-798C-4279-B7B9-FEC599CAB49A}" type="presParOf" srcId="{7BF05E76-9772-4D84-AB01-397C7A0CF755}" destId="{E6576A38-C856-45C5-9529-F6881330760A}" srcOrd="0" destOrd="0" presId="urn:microsoft.com/office/officeart/2005/8/layout/process5"/>
    <dgm:cxn modelId="{9BA0CB30-B454-49A8-B7CE-8E5891DD96FC}" type="presParOf" srcId="{C95A2EC8-E4E2-4B64-876A-9C99E59D229F}" destId="{5A4798A3-A109-435C-939A-85BFA7C69330}" srcOrd="12" destOrd="0" presId="urn:microsoft.com/office/officeart/2005/8/layout/process5"/>
    <dgm:cxn modelId="{13990615-3CB4-4AF2-B21C-80EE9DB2787A}" type="presParOf" srcId="{C95A2EC8-E4E2-4B64-876A-9C99E59D229F}" destId="{6A8E39A8-F90D-4511-880A-B6663014455D}" srcOrd="13" destOrd="0" presId="urn:microsoft.com/office/officeart/2005/8/layout/process5"/>
    <dgm:cxn modelId="{2BF11D9B-A1F0-4FFB-8E34-22B79E18EC9A}" type="presParOf" srcId="{6A8E39A8-F90D-4511-880A-B6663014455D}" destId="{6EE3159D-1448-4904-99C6-2AF82A1AB95B}" srcOrd="0" destOrd="0" presId="urn:microsoft.com/office/officeart/2005/8/layout/process5"/>
    <dgm:cxn modelId="{5FA8F5A1-D062-440B-BCFA-3678F51FCB9C}" type="presParOf" srcId="{C95A2EC8-E4E2-4B64-876A-9C99E59D229F}" destId="{658270BC-812A-4620-89A4-30281E09BC8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FA648-663E-44B2-8309-C1D9CE4DAAE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95EE7-A922-4D55-B178-84B1F1AD256D}">
      <dgm:prSet phldrT="[Text]"/>
      <dgm:spPr/>
      <dgm:t>
        <a:bodyPr/>
        <a:lstStyle/>
        <a:p>
          <a:r>
            <a:rPr lang="en-US" dirty="0"/>
            <a:t>Caller: Leave message?</a:t>
          </a:r>
        </a:p>
      </dgm:t>
    </dgm:pt>
    <dgm:pt modelId="{F190DA11-564D-459A-8E39-E15B70745549}" type="parTrans" cxnId="{95CE79A0-84E0-43C2-8F94-2AEB89B0FF36}">
      <dgm:prSet/>
      <dgm:spPr/>
      <dgm:t>
        <a:bodyPr/>
        <a:lstStyle/>
        <a:p>
          <a:endParaRPr lang="en-US"/>
        </a:p>
      </dgm:t>
    </dgm:pt>
    <dgm:pt modelId="{2540157C-1147-46B8-8DD5-A5CE5365684B}" type="sibTrans" cxnId="{95CE79A0-84E0-43C2-8F94-2AEB89B0FF36}">
      <dgm:prSet/>
      <dgm:spPr/>
      <dgm:t>
        <a:bodyPr/>
        <a:lstStyle/>
        <a:p>
          <a:endParaRPr lang="en-US"/>
        </a:p>
      </dgm:t>
    </dgm:pt>
    <dgm:pt modelId="{26D4866B-C82A-48B4-BDFA-9E7CDF12C2A4}">
      <dgm:prSet phldrT="[Text]"/>
      <dgm:spPr/>
      <dgm:t>
        <a:bodyPr/>
        <a:lstStyle/>
        <a:p>
          <a:r>
            <a:rPr lang="en-US" dirty="0"/>
            <a:t>R: Agree</a:t>
          </a:r>
        </a:p>
      </dgm:t>
    </dgm:pt>
    <dgm:pt modelId="{E1B250E9-4FD2-4945-B721-AE922908EEF3}" type="parTrans" cxnId="{734D4343-8B96-44FF-8EE6-FA5F49653A08}">
      <dgm:prSet/>
      <dgm:spPr/>
      <dgm:t>
        <a:bodyPr/>
        <a:lstStyle/>
        <a:p>
          <a:endParaRPr lang="en-US"/>
        </a:p>
      </dgm:t>
    </dgm:pt>
    <dgm:pt modelId="{9C6BD15C-E95A-4845-AA7D-22127512BFCC}" type="sibTrans" cxnId="{734D4343-8B96-44FF-8EE6-FA5F49653A08}">
      <dgm:prSet/>
      <dgm:spPr/>
      <dgm:t>
        <a:bodyPr/>
        <a:lstStyle/>
        <a:p>
          <a:endParaRPr lang="en-US"/>
        </a:p>
      </dgm:t>
    </dgm:pt>
    <dgm:pt modelId="{934E9EB3-F7D7-4F9A-8DD7-8DD82BEABBBA}">
      <dgm:prSet phldrT="[Text]"/>
      <dgm:spPr/>
      <dgm:t>
        <a:bodyPr/>
        <a:lstStyle/>
        <a:p>
          <a:r>
            <a:rPr lang="en-US" dirty="0"/>
            <a:t>Caller: Give message (shipment, delayed, Friday)</a:t>
          </a:r>
        </a:p>
      </dgm:t>
    </dgm:pt>
    <dgm:pt modelId="{CB9E08FC-4052-4AF2-951C-299C077064A8}" type="parTrans" cxnId="{1A456790-9D75-4C08-BCF6-4F12CD746007}">
      <dgm:prSet/>
      <dgm:spPr/>
      <dgm:t>
        <a:bodyPr/>
        <a:lstStyle/>
        <a:p>
          <a:endParaRPr lang="en-US"/>
        </a:p>
      </dgm:t>
    </dgm:pt>
    <dgm:pt modelId="{779869B6-54E3-4A9F-854F-DBF5764F4C5A}" type="sibTrans" cxnId="{1A456790-9D75-4C08-BCF6-4F12CD746007}">
      <dgm:prSet/>
      <dgm:spPr/>
      <dgm:t>
        <a:bodyPr/>
        <a:lstStyle/>
        <a:p>
          <a:endParaRPr lang="en-US"/>
        </a:p>
      </dgm:t>
    </dgm:pt>
    <dgm:pt modelId="{344AF4BB-3929-484A-91A3-CA4560FF4AE0}">
      <dgm:prSet phldrT="[Text]"/>
      <dgm:spPr/>
      <dgm:t>
        <a:bodyPr/>
        <a:lstStyle/>
        <a:p>
          <a:r>
            <a:rPr lang="en-US" dirty="0"/>
            <a:t>R: Repeat message</a:t>
          </a:r>
        </a:p>
      </dgm:t>
    </dgm:pt>
    <dgm:pt modelId="{A5B74876-8E88-47C1-9E5E-4DD73F65D5F7}" type="parTrans" cxnId="{32A1BE7B-E5DE-43B5-A85D-C9B198F033F3}">
      <dgm:prSet/>
      <dgm:spPr/>
      <dgm:t>
        <a:bodyPr/>
        <a:lstStyle/>
        <a:p>
          <a:endParaRPr lang="en-US"/>
        </a:p>
      </dgm:t>
    </dgm:pt>
    <dgm:pt modelId="{B1FFF45F-C21A-4AC5-B7F6-6A19731AA0A6}" type="sibTrans" cxnId="{32A1BE7B-E5DE-43B5-A85D-C9B198F033F3}">
      <dgm:prSet/>
      <dgm:spPr/>
      <dgm:t>
        <a:bodyPr/>
        <a:lstStyle/>
        <a:p>
          <a:endParaRPr lang="en-US"/>
        </a:p>
      </dgm:t>
    </dgm:pt>
    <dgm:pt modelId="{A8F06940-3192-4BDC-9905-C755991AD7FA}">
      <dgm:prSet phldrT="[Text]"/>
      <dgm:spPr/>
      <dgm:t>
        <a:bodyPr/>
        <a:lstStyle/>
        <a:p>
          <a:endParaRPr lang="en-US" dirty="0"/>
        </a:p>
      </dgm:t>
    </dgm:pt>
    <dgm:pt modelId="{79A3F7F7-7F36-45B4-84B3-ACCE5834EB2A}" type="parTrans" cxnId="{1BF73EF7-6242-4329-AC71-2C24C41E2328}">
      <dgm:prSet/>
      <dgm:spPr/>
      <dgm:t>
        <a:bodyPr/>
        <a:lstStyle/>
        <a:p>
          <a:endParaRPr lang="en-US"/>
        </a:p>
      </dgm:t>
    </dgm:pt>
    <dgm:pt modelId="{7F4398F8-FF01-4B51-A0D9-785A7AAA0328}" type="sibTrans" cxnId="{1BF73EF7-6242-4329-AC71-2C24C41E2328}">
      <dgm:prSet/>
      <dgm:spPr/>
      <dgm:t>
        <a:bodyPr/>
        <a:lstStyle/>
        <a:p>
          <a:endParaRPr lang="en-US"/>
        </a:p>
      </dgm:t>
    </dgm:pt>
    <dgm:pt modelId="{C95A2EC8-E4E2-4B64-876A-9C99E59D229F}" type="pres">
      <dgm:prSet presAssocID="{F1BFA648-663E-44B2-8309-C1D9CE4DAAE5}" presName="diagram" presStyleCnt="0">
        <dgm:presLayoutVars>
          <dgm:dir/>
          <dgm:resizeHandles val="exact"/>
        </dgm:presLayoutVars>
      </dgm:prSet>
      <dgm:spPr/>
    </dgm:pt>
    <dgm:pt modelId="{658270BC-812A-4620-89A4-30281E09BC85}" type="pres">
      <dgm:prSet presAssocID="{53295EE7-A922-4D55-B178-84B1F1AD256D}" presName="node" presStyleLbl="node1" presStyleIdx="0" presStyleCnt="5">
        <dgm:presLayoutVars>
          <dgm:bulletEnabled val="1"/>
        </dgm:presLayoutVars>
      </dgm:prSet>
      <dgm:spPr/>
    </dgm:pt>
    <dgm:pt modelId="{1B8A822F-7C7B-436F-8DDF-897412294B8B}" type="pres">
      <dgm:prSet presAssocID="{2540157C-1147-46B8-8DD5-A5CE5365684B}" presName="sibTrans" presStyleLbl="sibTrans2D1" presStyleIdx="0" presStyleCnt="4"/>
      <dgm:spPr/>
    </dgm:pt>
    <dgm:pt modelId="{905AD90B-1A86-4C17-A1C7-C6FD3A4FAD6F}" type="pres">
      <dgm:prSet presAssocID="{2540157C-1147-46B8-8DD5-A5CE5365684B}" presName="connectorText" presStyleLbl="sibTrans2D1" presStyleIdx="0" presStyleCnt="4"/>
      <dgm:spPr/>
    </dgm:pt>
    <dgm:pt modelId="{904518C4-29CC-418B-BD30-D910B49A75B3}" type="pres">
      <dgm:prSet presAssocID="{26D4866B-C82A-48B4-BDFA-9E7CDF12C2A4}" presName="node" presStyleLbl="node1" presStyleIdx="1" presStyleCnt="5">
        <dgm:presLayoutVars>
          <dgm:bulletEnabled val="1"/>
        </dgm:presLayoutVars>
      </dgm:prSet>
      <dgm:spPr/>
    </dgm:pt>
    <dgm:pt modelId="{03FF7699-00B6-4FFF-AFC3-6096C8FEAC9A}" type="pres">
      <dgm:prSet presAssocID="{9C6BD15C-E95A-4845-AA7D-22127512BFCC}" presName="sibTrans" presStyleLbl="sibTrans2D1" presStyleIdx="1" presStyleCnt="4"/>
      <dgm:spPr/>
    </dgm:pt>
    <dgm:pt modelId="{07B0253D-F0EC-47D7-BB02-3DA1BB74A0A6}" type="pres">
      <dgm:prSet presAssocID="{9C6BD15C-E95A-4845-AA7D-22127512BFCC}" presName="connectorText" presStyleLbl="sibTrans2D1" presStyleIdx="1" presStyleCnt="4"/>
      <dgm:spPr/>
    </dgm:pt>
    <dgm:pt modelId="{EC070C91-1DE4-4047-9CE4-04FCBB8A23B2}" type="pres">
      <dgm:prSet presAssocID="{934E9EB3-F7D7-4F9A-8DD7-8DD82BEABBBA}" presName="node" presStyleLbl="node1" presStyleIdx="2" presStyleCnt="5">
        <dgm:presLayoutVars>
          <dgm:bulletEnabled val="1"/>
        </dgm:presLayoutVars>
      </dgm:prSet>
      <dgm:spPr/>
    </dgm:pt>
    <dgm:pt modelId="{A3E3C016-A057-443D-95C4-3963244B5098}" type="pres">
      <dgm:prSet presAssocID="{779869B6-54E3-4A9F-854F-DBF5764F4C5A}" presName="sibTrans" presStyleLbl="sibTrans2D1" presStyleIdx="2" presStyleCnt="4"/>
      <dgm:spPr/>
    </dgm:pt>
    <dgm:pt modelId="{8D9CAF61-1C5B-4451-816E-4180865D5D8A}" type="pres">
      <dgm:prSet presAssocID="{779869B6-54E3-4A9F-854F-DBF5764F4C5A}" presName="connectorText" presStyleLbl="sibTrans2D1" presStyleIdx="2" presStyleCnt="4"/>
      <dgm:spPr/>
    </dgm:pt>
    <dgm:pt modelId="{09362253-9963-4262-8770-F1CDD7EDFF84}" type="pres">
      <dgm:prSet presAssocID="{344AF4BB-3929-484A-91A3-CA4560FF4AE0}" presName="node" presStyleLbl="node1" presStyleIdx="3" presStyleCnt="5">
        <dgm:presLayoutVars>
          <dgm:bulletEnabled val="1"/>
        </dgm:presLayoutVars>
      </dgm:prSet>
      <dgm:spPr/>
    </dgm:pt>
    <dgm:pt modelId="{022C434E-7F0E-4360-8D20-0CA06B8FD3B3}" type="pres">
      <dgm:prSet presAssocID="{B1FFF45F-C21A-4AC5-B7F6-6A19731AA0A6}" presName="sibTrans" presStyleLbl="sibTrans2D1" presStyleIdx="3" presStyleCnt="4"/>
      <dgm:spPr/>
    </dgm:pt>
    <dgm:pt modelId="{D21A7AE4-A9FE-4236-B1BE-B64E67035F8D}" type="pres">
      <dgm:prSet presAssocID="{B1FFF45F-C21A-4AC5-B7F6-6A19731AA0A6}" presName="connectorText" presStyleLbl="sibTrans2D1" presStyleIdx="3" presStyleCnt="4"/>
      <dgm:spPr/>
    </dgm:pt>
    <dgm:pt modelId="{B4A13779-35AD-4BC3-A402-358CD08E45A3}" type="pres">
      <dgm:prSet presAssocID="{A8F06940-3192-4BDC-9905-C755991AD7FA}" presName="node" presStyleLbl="node1" presStyleIdx="4" presStyleCnt="5">
        <dgm:presLayoutVars>
          <dgm:bulletEnabled val="1"/>
        </dgm:presLayoutVars>
      </dgm:prSet>
      <dgm:spPr/>
    </dgm:pt>
  </dgm:ptLst>
  <dgm:cxnLst>
    <dgm:cxn modelId="{6D78D003-ABCE-455C-A3DE-FA5ACB87DCFD}" type="presOf" srcId="{53295EE7-A922-4D55-B178-84B1F1AD256D}" destId="{658270BC-812A-4620-89A4-30281E09BC85}" srcOrd="0" destOrd="0" presId="urn:microsoft.com/office/officeart/2005/8/layout/process5"/>
    <dgm:cxn modelId="{14B8A106-28D1-479E-BAFA-1744E8FB49D9}" type="presOf" srcId="{9C6BD15C-E95A-4845-AA7D-22127512BFCC}" destId="{03FF7699-00B6-4FFF-AFC3-6096C8FEAC9A}" srcOrd="0" destOrd="0" presId="urn:microsoft.com/office/officeart/2005/8/layout/process5"/>
    <dgm:cxn modelId="{2CDA6B17-E576-43DD-A844-DCB960F7F2A0}" type="presOf" srcId="{344AF4BB-3929-484A-91A3-CA4560FF4AE0}" destId="{09362253-9963-4262-8770-F1CDD7EDFF84}" srcOrd="0" destOrd="0" presId="urn:microsoft.com/office/officeart/2005/8/layout/process5"/>
    <dgm:cxn modelId="{D6D4932F-A9CE-4A01-8B8B-96007BEDA0FB}" type="presOf" srcId="{779869B6-54E3-4A9F-854F-DBF5764F4C5A}" destId="{8D9CAF61-1C5B-4451-816E-4180865D5D8A}" srcOrd="1" destOrd="0" presId="urn:microsoft.com/office/officeart/2005/8/layout/process5"/>
    <dgm:cxn modelId="{734D4343-8B96-44FF-8EE6-FA5F49653A08}" srcId="{F1BFA648-663E-44B2-8309-C1D9CE4DAAE5}" destId="{26D4866B-C82A-48B4-BDFA-9E7CDF12C2A4}" srcOrd="1" destOrd="0" parTransId="{E1B250E9-4FD2-4945-B721-AE922908EEF3}" sibTransId="{9C6BD15C-E95A-4845-AA7D-22127512BFCC}"/>
    <dgm:cxn modelId="{49B4AE48-98F6-4F44-A069-D524FBC5B9B9}" type="presOf" srcId="{2540157C-1147-46B8-8DD5-A5CE5365684B}" destId="{1B8A822F-7C7B-436F-8DDF-897412294B8B}" srcOrd="0" destOrd="0" presId="urn:microsoft.com/office/officeart/2005/8/layout/process5"/>
    <dgm:cxn modelId="{96207A4D-C639-4C4A-B72C-8A429A9453CF}" type="presOf" srcId="{F1BFA648-663E-44B2-8309-C1D9CE4DAAE5}" destId="{C95A2EC8-E4E2-4B64-876A-9C99E59D229F}" srcOrd="0" destOrd="0" presId="urn:microsoft.com/office/officeart/2005/8/layout/process5"/>
    <dgm:cxn modelId="{3CE1DC76-6CBA-4E08-ADE7-8BBE535E538B}" type="presOf" srcId="{B1FFF45F-C21A-4AC5-B7F6-6A19731AA0A6}" destId="{022C434E-7F0E-4360-8D20-0CA06B8FD3B3}" srcOrd="0" destOrd="0" presId="urn:microsoft.com/office/officeart/2005/8/layout/process5"/>
    <dgm:cxn modelId="{32A1BE7B-E5DE-43B5-A85D-C9B198F033F3}" srcId="{F1BFA648-663E-44B2-8309-C1D9CE4DAAE5}" destId="{344AF4BB-3929-484A-91A3-CA4560FF4AE0}" srcOrd="3" destOrd="0" parTransId="{A5B74876-8E88-47C1-9E5E-4DD73F65D5F7}" sibTransId="{B1FFF45F-C21A-4AC5-B7F6-6A19731AA0A6}"/>
    <dgm:cxn modelId="{1BF6C57F-9BEF-4A40-A4CB-3E9A5A1B766E}" type="presOf" srcId="{9C6BD15C-E95A-4845-AA7D-22127512BFCC}" destId="{07B0253D-F0EC-47D7-BB02-3DA1BB74A0A6}" srcOrd="1" destOrd="0" presId="urn:microsoft.com/office/officeart/2005/8/layout/process5"/>
    <dgm:cxn modelId="{0E13CA7F-D3C9-4DAF-9456-D685698F4F98}" type="presOf" srcId="{B1FFF45F-C21A-4AC5-B7F6-6A19731AA0A6}" destId="{D21A7AE4-A9FE-4236-B1BE-B64E67035F8D}" srcOrd="1" destOrd="0" presId="urn:microsoft.com/office/officeart/2005/8/layout/process5"/>
    <dgm:cxn modelId="{8E3C3D80-083B-4E9A-B6A3-45AA4C82BCAC}" type="presOf" srcId="{934E9EB3-F7D7-4F9A-8DD7-8DD82BEABBBA}" destId="{EC070C91-1DE4-4047-9CE4-04FCBB8A23B2}" srcOrd="0" destOrd="0" presId="urn:microsoft.com/office/officeart/2005/8/layout/process5"/>
    <dgm:cxn modelId="{6D95F98C-9D08-448A-8AC9-CF9445A8620B}" type="presOf" srcId="{26D4866B-C82A-48B4-BDFA-9E7CDF12C2A4}" destId="{904518C4-29CC-418B-BD30-D910B49A75B3}" srcOrd="0" destOrd="0" presId="urn:microsoft.com/office/officeart/2005/8/layout/process5"/>
    <dgm:cxn modelId="{B98FF38F-7B93-4553-BB8D-7BD254716B49}" type="presOf" srcId="{A8F06940-3192-4BDC-9905-C755991AD7FA}" destId="{B4A13779-35AD-4BC3-A402-358CD08E45A3}" srcOrd="0" destOrd="0" presId="urn:microsoft.com/office/officeart/2005/8/layout/process5"/>
    <dgm:cxn modelId="{1A456790-9D75-4C08-BCF6-4F12CD746007}" srcId="{F1BFA648-663E-44B2-8309-C1D9CE4DAAE5}" destId="{934E9EB3-F7D7-4F9A-8DD7-8DD82BEABBBA}" srcOrd="2" destOrd="0" parTransId="{CB9E08FC-4052-4AF2-951C-299C077064A8}" sibTransId="{779869B6-54E3-4A9F-854F-DBF5764F4C5A}"/>
    <dgm:cxn modelId="{A10ADE96-25DF-43C8-8B2A-AEB670E3D82D}" type="presOf" srcId="{2540157C-1147-46B8-8DD5-A5CE5365684B}" destId="{905AD90B-1A86-4C17-A1C7-C6FD3A4FAD6F}" srcOrd="1" destOrd="0" presId="urn:microsoft.com/office/officeart/2005/8/layout/process5"/>
    <dgm:cxn modelId="{95CE79A0-84E0-43C2-8F94-2AEB89B0FF36}" srcId="{F1BFA648-663E-44B2-8309-C1D9CE4DAAE5}" destId="{53295EE7-A922-4D55-B178-84B1F1AD256D}" srcOrd="0" destOrd="0" parTransId="{F190DA11-564D-459A-8E39-E15B70745549}" sibTransId="{2540157C-1147-46B8-8DD5-A5CE5365684B}"/>
    <dgm:cxn modelId="{096EDDCB-A041-4A73-B83F-CD623A334610}" type="presOf" srcId="{779869B6-54E3-4A9F-854F-DBF5764F4C5A}" destId="{A3E3C016-A057-443D-95C4-3963244B5098}" srcOrd="0" destOrd="0" presId="urn:microsoft.com/office/officeart/2005/8/layout/process5"/>
    <dgm:cxn modelId="{1BF73EF7-6242-4329-AC71-2C24C41E2328}" srcId="{F1BFA648-663E-44B2-8309-C1D9CE4DAAE5}" destId="{A8F06940-3192-4BDC-9905-C755991AD7FA}" srcOrd="4" destOrd="0" parTransId="{79A3F7F7-7F36-45B4-84B3-ACCE5834EB2A}" sibTransId="{7F4398F8-FF01-4B51-A0D9-785A7AAA0328}"/>
    <dgm:cxn modelId="{5FA8F5A1-D062-440B-BCFA-3678F51FCB9C}" type="presParOf" srcId="{C95A2EC8-E4E2-4B64-876A-9C99E59D229F}" destId="{658270BC-812A-4620-89A4-30281E09BC85}" srcOrd="0" destOrd="0" presId="urn:microsoft.com/office/officeart/2005/8/layout/process5"/>
    <dgm:cxn modelId="{1D7FF0A3-DC5A-460C-B5A3-F2BC75B8C84F}" type="presParOf" srcId="{C95A2EC8-E4E2-4B64-876A-9C99E59D229F}" destId="{1B8A822F-7C7B-436F-8DDF-897412294B8B}" srcOrd="1" destOrd="0" presId="urn:microsoft.com/office/officeart/2005/8/layout/process5"/>
    <dgm:cxn modelId="{041082BB-67D5-40AA-9BD4-4E746A362C7F}" type="presParOf" srcId="{1B8A822F-7C7B-436F-8DDF-897412294B8B}" destId="{905AD90B-1A86-4C17-A1C7-C6FD3A4FAD6F}" srcOrd="0" destOrd="0" presId="urn:microsoft.com/office/officeart/2005/8/layout/process5"/>
    <dgm:cxn modelId="{78BED7C3-C9FF-4FBB-85F2-79095415AA75}" type="presParOf" srcId="{C95A2EC8-E4E2-4B64-876A-9C99E59D229F}" destId="{904518C4-29CC-418B-BD30-D910B49A75B3}" srcOrd="2" destOrd="0" presId="urn:microsoft.com/office/officeart/2005/8/layout/process5"/>
    <dgm:cxn modelId="{A9C7101A-349A-47C4-925E-3CD65AFB6659}" type="presParOf" srcId="{C95A2EC8-E4E2-4B64-876A-9C99E59D229F}" destId="{03FF7699-00B6-4FFF-AFC3-6096C8FEAC9A}" srcOrd="3" destOrd="0" presId="urn:microsoft.com/office/officeart/2005/8/layout/process5"/>
    <dgm:cxn modelId="{8E38CD02-12F2-4AB7-BDBA-04FD1CA89B5A}" type="presParOf" srcId="{03FF7699-00B6-4FFF-AFC3-6096C8FEAC9A}" destId="{07B0253D-F0EC-47D7-BB02-3DA1BB74A0A6}" srcOrd="0" destOrd="0" presId="urn:microsoft.com/office/officeart/2005/8/layout/process5"/>
    <dgm:cxn modelId="{E6E431C4-576F-4E7B-951B-02823285F17E}" type="presParOf" srcId="{C95A2EC8-E4E2-4B64-876A-9C99E59D229F}" destId="{EC070C91-1DE4-4047-9CE4-04FCBB8A23B2}" srcOrd="4" destOrd="0" presId="urn:microsoft.com/office/officeart/2005/8/layout/process5"/>
    <dgm:cxn modelId="{884B9A7D-D576-4C21-8BC5-12DEC92E1BA0}" type="presParOf" srcId="{C95A2EC8-E4E2-4B64-876A-9C99E59D229F}" destId="{A3E3C016-A057-443D-95C4-3963244B5098}" srcOrd="5" destOrd="0" presId="urn:microsoft.com/office/officeart/2005/8/layout/process5"/>
    <dgm:cxn modelId="{D3204B7B-394F-4823-BE9E-5EA5DD391A55}" type="presParOf" srcId="{A3E3C016-A057-443D-95C4-3963244B5098}" destId="{8D9CAF61-1C5B-4451-816E-4180865D5D8A}" srcOrd="0" destOrd="0" presId="urn:microsoft.com/office/officeart/2005/8/layout/process5"/>
    <dgm:cxn modelId="{5674BD1F-7FB0-450C-BF88-257B0E00830E}" type="presParOf" srcId="{C95A2EC8-E4E2-4B64-876A-9C99E59D229F}" destId="{09362253-9963-4262-8770-F1CDD7EDFF84}" srcOrd="6" destOrd="0" presId="urn:microsoft.com/office/officeart/2005/8/layout/process5"/>
    <dgm:cxn modelId="{1B1AA35E-6A3A-44FD-9A4D-BE6B4326F5A7}" type="presParOf" srcId="{C95A2EC8-E4E2-4B64-876A-9C99E59D229F}" destId="{022C434E-7F0E-4360-8D20-0CA06B8FD3B3}" srcOrd="7" destOrd="0" presId="urn:microsoft.com/office/officeart/2005/8/layout/process5"/>
    <dgm:cxn modelId="{C84B9C45-DC48-49BC-9601-5FE5B71782FF}" type="presParOf" srcId="{022C434E-7F0E-4360-8D20-0CA06B8FD3B3}" destId="{D21A7AE4-A9FE-4236-B1BE-B64E67035F8D}" srcOrd="0" destOrd="0" presId="urn:microsoft.com/office/officeart/2005/8/layout/process5"/>
    <dgm:cxn modelId="{651D6D87-C6C2-4754-B6F0-426E48F9425B}" type="presParOf" srcId="{C95A2EC8-E4E2-4B64-876A-9C99E59D229F}" destId="{B4A13779-35AD-4BC3-A402-358CD08E45A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463519-E48A-4204-9983-E7D879BC419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A29276B-E1A6-48EE-8F85-0F27EB90069D}">
      <dgm:prSet/>
      <dgm:spPr/>
      <dgm:t>
        <a:bodyPr/>
        <a:lstStyle/>
        <a:p>
          <a:r>
            <a:rPr lang="en-US"/>
            <a:t>You are representing your company, so present your name and company name.</a:t>
          </a:r>
        </a:p>
      </dgm:t>
    </dgm:pt>
    <dgm:pt modelId="{90DE8B5B-A890-422B-8886-34B355762350}" type="parTrans" cxnId="{5A369C81-FDF5-4E3C-948C-805BC93CA063}">
      <dgm:prSet/>
      <dgm:spPr/>
      <dgm:t>
        <a:bodyPr/>
        <a:lstStyle/>
        <a:p>
          <a:endParaRPr lang="en-US"/>
        </a:p>
      </dgm:t>
    </dgm:pt>
    <dgm:pt modelId="{78343D76-197A-464C-8404-5749FC238C4C}" type="sibTrans" cxnId="{5A369C81-FDF5-4E3C-948C-805BC93CA063}">
      <dgm:prSet/>
      <dgm:spPr/>
      <dgm:t>
        <a:bodyPr/>
        <a:lstStyle/>
        <a:p>
          <a:endParaRPr lang="en-US"/>
        </a:p>
      </dgm:t>
    </dgm:pt>
    <dgm:pt modelId="{57B29F12-F0C1-4D2C-B090-B149BEE28E32}">
      <dgm:prSet/>
      <dgm:spPr/>
      <dgm:t>
        <a:bodyPr/>
        <a:lstStyle/>
        <a:p>
          <a:r>
            <a:rPr lang="en-US"/>
            <a:t>When leaving a message, make the message, concise (short) but clear.</a:t>
          </a:r>
        </a:p>
      </dgm:t>
    </dgm:pt>
    <dgm:pt modelId="{D937AA74-9FDF-4CFD-A922-8857764EC470}" type="parTrans" cxnId="{7232E034-B586-4FCC-8C53-C8FD7BF0035B}">
      <dgm:prSet/>
      <dgm:spPr/>
      <dgm:t>
        <a:bodyPr/>
        <a:lstStyle/>
        <a:p>
          <a:endParaRPr lang="en-US"/>
        </a:p>
      </dgm:t>
    </dgm:pt>
    <dgm:pt modelId="{8E58E941-A50A-461E-B140-34DB1076C73F}" type="sibTrans" cxnId="{7232E034-B586-4FCC-8C53-C8FD7BF0035B}">
      <dgm:prSet/>
      <dgm:spPr/>
      <dgm:t>
        <a:bodyPr/>
        <a:lstStyle/>
        <a:p>
          <a:endParaRPr lang="en-US"/>
        </a:p>
      </dgm:t>
    </dgm:pt>
    <dgm:pt modelId="{E7AC0007-3EE2-487C-9211-3A92214E7CBA}">
      <dgm:prSet/>
      <dgm:spPr/>
      <dgm:t>
        <a:bodyPr/>
        <a:lstStyle/>
        <a:p>
          <a:r>
            <a:rPr lang="en-US"/>
            <a:t>When Confirming a message, repeat the key points in the message.</a:t>
          </a:r>
        </a:p>
      </dgm:t>
    </dgm:pt>
    <dgm:pt modelId="{0F6BE4FD-2777-4F6B-939E-7668A27D4DA8}" type="parTrans" cxnId="{604F8499-A9D3-49D5-BA44-A00845199B98}">
      <dgm:prSet/>
      <dgm:spPr/>
      <dgm:t>
        <a:bodyPr/>
        <a:lstStyle/>
        <a:p>
          <a:endParaRPr lang="en-US"/>
        </a:p>
      </dgm:t>
    </dgm:pt>
    <dgm:pt modelId="{33EA7F04-176F-446C-A9D9-D804F552BB21}" type="sibTrans" cxnId="{604F8499-A9D3-49D5-BA44-A00845199B98}">
      <dgm:prSet/>
      <dgm:spPr/>
      <dgm:t>
        <a:bodyPr/>
        <a:lstStyle/>
        <a:p>
          <a:endParaRPr lang="en-US"/>
        </a:p>
      </dgm:t>
    </dgm:pt>
    <dgm:pt modelId="{DD0D1317-05A6-4617-B306-902DAF5FD1D2}">
      <dgm:prSet/>
      <dgm:spPr/>
      <dgm:t>
        <a:bodyPr/>
        <a:lstStyle/>
        <a:p>
          <a:r>
            <a:rPr lang="en-US"/>
            <a:t>Don’t forget the three expressions of politeness: Please (when making a request), Thank you (when receiving help), Sorry (when you cannot hear something, or something is incorrect)</a:t>
          </a:r>
        </a:p>
      </dgm:t>
    </dgm:pt>
    <dgm:pt modelId="{800DC778-77C8-470A-95A6-7470112E0954}" type="parTrans" cxnId="{A842D5E3-B547-478D-A459-D5EAD58B1B44}">
      <dgm:prSet/>
      <dgm:spPr/>
      <dgm:t>
        <a:bodyPr/>
        <a:lstStyle/>
        <a:p>
          <a:endParaRPr lang="en-US"/>
        </a:p>
      </dgm:t>
    </dgm:pt>
    <dgm:pt modelId="{02AE2E55-A3A7-4DC8-B90F-EE5F7AAB094D}" type="sibTrans" cxnId="{A842D5E3-B547-478D-A459-D5EAD58B1B44}">
      <dgm:prSet/>
      <dgm:spPr/>
      <dgm:t>
        <a:bodyPr/>
        <a:lstStyle/>
        <a:p>
          <a:endParaRPr lang="en-US"/>
        </a:p>
      </dgm:t>
    </dgm:pt>
    <dgm:pt modelId="{45F3CF00-6E6E-423C-B364-72E4D01A1509}" type="pres">
      <dgm:prSet presAssocID="{76463519-E48A-4204-9983-E7D879BC4196}" presName="root" presStyleCnt="0">
        <dgm:presLayoutVars>
          <dgm:dir/>
          <dgm:resizeHandles val="exact"/>
        </dgm:presLayoutVars>
      </dgm:prSet>
      <dgm:spPr/>
    </dgm:pt>
    <dgm:pt modelId="{AFD11C95-5A60-44ED-AF6A-F40D7BE6A49C}" type="pres">
      <dgm:prSet presAssocID="{2A29276B-E1A6-48EE-8F85-0F27EB90069D}" presName="compNode" presStyleCnt="0"/>
      <dgm:spPr/>
    </dgm:pt>
    <dgm:pt modelId="{916A9752-2B41-40BA-9574-B127ACA78ABF}" type="pres">
      <dgm:prSet presAssocID="{2A29276B-E1A6-48EE-8F85-0F27EB90069D}" presName="bgRect" presStyleLbl="bgShp" presStyleIdx="0" presStyleCnt="4"/>
      <dgm:spPr/>
    </dgm:pt>
    <dgm:pt modelId="{49D879A6-332F-4FA1-9777-CC0EB8F38959}" type="pres">
      <dgm:prSet presAssocID="{2A29276B-E1A6-48EE-8F85-0F27EB90069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6E646202-1C36-4568-A0EE-A23ED2519C97}" type="pres">
      <dgm:prSet presAssocID="{2A29276B-E1A6-48EE-8F85-0F27EB90069D}" presName="spaceRect" presStyleCnt="0"/>
      <dgm:spPr/>
    </dgm:pt>
    <dgm:pt modelId="{BA99CA1B-F0C5-4B39-925D-625701B8CED2}" type="pres">
      <dgm:prSet presAssocID="{2A29276B-E1A6-48EE-8F85-0F27EB90069D}" presName="parTx" presStyleLbl="revTx" presStyleIdx="0" presStyleCnt="4">
        <dgm:presLayoutVars>
          <dgm:chMax val="0"/>
          <dgm:chPref val="0"/>
        </dgm:presLayoutVars>
      </dgm:prSet>
      <dgm:spPr/>
    </dgm:pt>
    <dgm:pt modelId="{6C7CE880-FF1C-46A4-88D9-7D381004430F}" type="pres">
      <dgm:prSet presAssocID="{78343D76-197A-464C-8404-5749FC238C4C}" presName="sibTrans" presStyleCnt="0"/>
      <dgm:spPr/>
    </dgm:pt>
    <dgm:pt modelId="{828286BC-FFC8-410E-9D63-8110BE783825}" type="pres">
      <dgm:prSet presAssocID="{57B29F12-F0C1-4D2C-B090-B149BEE28E32}" presName="compNode" presStyleCnt="0"/>
      <dgm:spPr/>
    </dgm:pt>
    <dgm:pt modelId="{15E7A2AB-1EE9-4D4B-8D77-701E0F14D28B}" type="pres">
      <dgm:prSet presAssocID="{57B29F12-F0C1-4D2C-B090-B149BEE28E32}" presName="bgRect" presStyleLbl="bgShp" presStyleIdx="1" presStyleCnt="4"/>
      <dgm:spPr/>
    </dgm:pt>
    <dgm:pt modelId="{E777CD2A-0907-4590-A164-216F7C5F8A8F}" type="pres">
      <dgm:prSet presAssocID="{57B29F12-F0C1-4D2C-B090-B149BEE28E3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B5544B9-870A-471B-B326-C6C86B22F299}" type="pres">
      <dgm:prSet presAssocID="{57B29F12-F0C1-4D2C-B090-B149BEE28E32}" presName="spaceRect" presStyleCnt="0"/>
      <dgm:spPr/>
    </dgm:pt>
    <dgm:pt modelId="{8B12C055-107B-49F2-8C09-98F0C8061853}" type="pres">
      <dgm:prSet presAssocID="{57B29F12-F0C1-4D2C-B090-B149BEE28E32}" presName="parTx" presStyleLbl="revTx" presStyleIdx="1" presStyleCnt="4">
        <dgm:presLayoutVars>
          <dgm:chMax val="0"/>
          <dgm:chPref val="0"/>
        </dgm:presLayoutVars>
      </dgm:prSet>
      <dgm:spPr/>
    </dgm:pt>
    <dgm:pt modelId="{D6BC827C-0CF1-490E-A097-97648D67DF03}" type="pres">
      <dgm:prSet presAssocID="{8E58E941-A50A-461E-B140-34DB1076C73F}" presName="sibTrans" presStyleCnt="0"/>
      <dgm:spPr/>
    </dgm:pt>
    <dgm:pt modelId="{DF980067-5BEE-4CDC-82D1-6FF8FD790BB1}" type="pres">
      <dgm:prSet presAssocID="{E7AC0007-3EE2-487C-9211-3A92214E7CBA}" presName="compNode" presStyleCnt="0"/>
      <dgm:spPr/>
    </dgm:pt>
    <dgm:pt modelId="{C290F4F8-92EA-4307-A2C2-A2565C0B5115}" type="pres">
      <dgm:prSet presAssocID="{E7AC0007-3EE2-487C-9211-3A92214E7CBA}" presName="bgRect" presStyleLbl="bgShp" presStyleIdx="2" presStyleCnt="4"/>
      <dgm:spPr/>
    </dgm:pt>
    <dgm:pt modelId="{36616241-3921-434A-818F-78127735B796}" type="pres">
      <dgm:prSet presAssocID="{E7AC0007-3EE2-487C-9211-3A92214E7CB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A51E857E-3283-4C88-AE64-7C671D42B465}" type="pres">
      <dgm:prSet presAssocID="{E7AC0007-3EE2-487C-9211-3A92214E7CBA}" presName="spaceRect" presStyleCnt="0"/>
      <dgm:spPr/>
    </dgm:pt>
    <dgm:pt modelId="{4AF01F13-4450-46C2-B825-AAE29FDEB0E6}" type="pres">
      <dgm:prSet presAssocID="{E7AC0007-3EE2-487C-9211-3A92214E7CBA}" presName="parTx" presStyleLbl="revTx" presStyleIdx="2" presStyleCnt="4">
        <dgm:presLayoutVars>
          <dgm:chMax val="0"/>
          <dgm:chPref val="0"/>
        </dgm:presLayoutVars>
      </dgm:prSet>
      <dgm:spPr/>
    </dgm:pt>
    <dgm:pt modelId="{878CB5F4-2A0C-43CD-A332-23ADF227666C}" type="pres">
      <dgm:prSet presAssocID="{33EA7F04-176F-446C-A9D9-D804F552BB21}" presName="sibTrans" presStyleCnt="0"/>
      <dgm:spPr/>
    </dgm:pt>
    <dgm:pt modelId="{F7186864-9982-4E02-886D-F907757A96B5}" type="pres">
      <dgm:prSet presAssocID="{DD0D1317-05A6-4617-B306-902DAF5FD1D2}" presName="compNode" presStyleCnt="0"/>
      <dgm:spPr/>
    </dgm:pt>
    <dgm:pt modelId="{C77E66E0-EA1F-4C69-B737-9E83400F1003}" type="pres">
      <dgm:prSet presAssocID="{DD0D1317-05A6-4617-B306-902DAF5FD1D2}" presName="bgRect" presStyleLbl="bgShp" presStyleIdx="3" presStyleCnt="4"/>
      <dgm:spPr/>
    </dgm:pt>
    <dgm:pt modelId="{BE66A49A-B0CA-4DF9-835B-3E5C326FB59A}" type="pres">
      <dgm:prSet presAssocID="{DD0D1317-05A6-4617-B306-902DAF5FD1D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DC815AFB-D2EC-45FB-9A0B-293BB511BE92}" type="pres">
      <dgm:prSet presAssocID="{DD0D1317-05A6-4617-B306-902DAF5FD1D2}" presName="spaceRect" presStyleCnt="0"/>
      <dgm:spPr/>
    </dgm:pt>
    <dgm:pt modelId="{19B81896-5147-4477-83BD-27F0B5C61FF9}" type="pres">
      <dgm:prSet presAssocID="{DD0D1317-05A6-4617-B306-902DAF5FD1D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232E034-B586-4FCC-8C53-C8FD7BF0035B}" srcId="{76463519-E48A-4204-9983-E7D879BC4196}" destId="{57B29F12-F0C1-4D2C-B090-B149BEE28E32}" srcOrd="1" destOrd="0" parTransId="{D937AA74-9FDF-4CFD-A922-8857764EC470}" sibTransId="{8E58E941-A50A-461E-B140-34DB1076C73F}"/>
    <dgm:cxn modelId="{41513863-58E8-46A4-80D0-A87E1F4CEF6A}" type="presOf" srcId="{E7AC0007-3EE2-487C-9211-3A92214E7CBA}" destId="{4AF01F13-4450-46C2-B825-AAE29FDEB0E6}" srcOrd="0" destOrd="0" presId="urn:microsoft.com/office/officeart/2018/2/layout/IconVerticalSolidList"/>
    <dgm:cxn modelId="{5A369C81-FDF5-4E3C-948C-805BC93CA063}" srcId="{76463519-E48A-4204-9983-E7D879BC4196}" destId="{2A29276B-E1A6-48EE-8F85-0F27EB90069D}" srcOrd="0" destOrd="0" parTransId="{90DE8B5B-A890-422B-8886-34B355762350}" sibTransId="{78343D76-197A-464C-8404-5749FC238C4C}"/>
    <dgm:cxn modelId="{4C63918D-D933-49E3-AF6A-D4CFB97EE420}" type="presOf" srcId="{DD0D1317-05A6-4617-B306-902DAF5FD1D2}" destId="{19B81896-5147-4477-83BD-27F0B5C61FF9}" srcOrd="0" destOrd="0" presId="urn:microsoft.com/office/officeart/2018/2/layout/IconVerticalSolidList"/>
    <dgm:cxn modelId="{604F8499-A9D3-49D5-BA44-A00845199B98}" srcId="{76463519-E48A-4204-9983-E7D879BC4196}" destId="{E7AC0007-3EE2-487C-9211-3A92214E7CBA}" srcOrd="2" destOrd="0" parTransId="{0F6BE4FD-2777-4F6B-939E-7668A27D4DA8}" sibTransId="{33EA7F04-176F-446C-A9D9-D804F552BB21}"/>
    <dgm:cxn modelId="{0DAD359E-7A95-428F-986D-91639EAC8E17}" type="presOf" srcId="{2A29276B-E1A6-48EE-8F85-0F27EB90069D}" destId="{BA99CA1B-F0C5-4B39-925D-625701B8CED2}" srcOrd="0" destOrd="0" presId="urn:microsoft.com/office/officeart/2018/2/layout/IconVerticalSolidList"/>
    <dgm:cxn modelId="{C0B79CAB-3CB3-4520-95F4-B5D2FC9E6115}" type="presOf" srcId="{57B29F12-F0C1-4D2C-B090-B149BEE28E32}" destId="{8B12C055-107B-49F2-8C09-98F0C8061853}" srcOrd="0" destOrd="0" presId="urn:microsoft.com/office/officeart/2018/2/layout/IconVerticalSolidList"/>
    <dgm:cxn modelId="{B743A9DE-C72B-447B-85D8-89C9BB7AABCC}" type="presOf" srcId="{76463519-E48A-4204-9983-E7D879BC4196}" destId="{45F3CF00-6E6E-423C-B364-72E4D01A1509}" srcOrd="0" destOrd="0" presId="urn:microsoft.com/office/officeart/2018/2/layout/IconVerticalSolidList"/>
    <dgm:cxn modelId="{A842D5E3-B547-478D-A459-D5EAD58B1B44}" srcId="{76463519-E48A-4204-9983-E7D879BC4196}" destId="{DD0D1317-05A6-4617-B306-902DAF5FD1D2}" srcOrd="3" destOrd="0" parTransId="{800DC778-77C8-470A-95A6-7470112E0954}" sibTransId="{02AE2E55-A3A7-4DC8-B90F-EE5F7AAB094D}"/>
    <dgm:cxn modelId="{7698C741-9A9E-4DD7-A3CC-0E526D9164BC}" type="presParOf" srcId="{45F3CF00-6E6E-423C-B364-72E4D01A1509}" destId="{AFD11C95-5A60-44ED-AF6A-F40D7BE6A49C}" srcOrd="0" destOrd="0" presId="urn:microsoft.com/office/officeart/2018/2/layout/IconVerticalSolidList"/>
    <dgm:cxn modelId="{9A2B24CB-2CD3-4CE3-8D3C-99F899A03B44}" type="presParOf" srcId="{AFD11C95-5A60-44ED-AF6A-F40D7BE6A49C}" destId="{916A9752-2B41-40BA-9574-B127ACA78ABF}" srcOrd="0" destOrd="0" presId="urn:microsoft.com/office/officeart/2018/2/layout/IconVerticalSolidList"/>
    <dgm:cxn modelId="{5BE12987-F4BB-413E-8663-8F5940FB9EAF}" type="presParOf" srcId="{AFD11C95-5A60-44ED-AF6A-F40D7BE6A49C}" destId="{49D879A6-332F-4FA1-9777-CC0EB8F38959}" srcOrd="1" destOrd="0" presId="urn:microsoft.com/office/officeart/2018/2/layout/IconVerticalSolidList"/>
    <dgm:cxn modelId="{F04B6329-FFFE-4110-95C7-38CDD79AB808}" type="presParOf" srcId="{AFD11C95-5A60-44ED-AF6A-F40D7BE6A49C}" destId="{6E646202-1C36-4568-A0EE-A23ED2519C97}" srcOrd="2" destOrd="0" presId="urn:microsoft.com/office/officeart/2018/2/layout/IconVerticalSolidList"/>
    <dgm:cxn modelId="{F43710A8-6DFF-4611-AFD2-F511DCC8F787}" type="presParOf" srcId="{AFD11C95-5A60-44ED-AF6A-F40D7BE6A49C}" destId="{BA99CA1B-F0C5-4B39-925D-625701B8CED2}" srcOrd="3" destOrd="0" presId="urn:microsoft.com/office/officeart/2018/2/layout/IconVerticalSolidList"/>
    <dgm:cxn modelId="{2D7E3E0C-31AC-49DF-9E69-404EFB035EC4}" type="presParOf" srcId="{45F3CF00-6E6E-423C-B364-72E4D01A1509}" destId="{6C7CE880-FF1C-46A4-88D9-7D381004430F}" srcOrd="1" destOrd="0" presId="urn:microsoft.com/office/officeart/2018/2/layout/IconVerticalSolidList"/>
    <dgm:cxn modelId="{6DC8F2D4-9BED-472F-9F10-FF6B7BAF71E6}" type="presParOf" srcId="{45F3CF00-6E6E-423C-B364-72E4D01A1509}" destId="{828286BC-FFC8-410E-9D63-8110BE783825}" srcOrd="2" destOrd="0" presId="urn:microsoft.com/office/officeart/2018/2/layout/IconVerticalSolidList"/>
    <dgm:cxn modelId="{4B2FC22C-53FC-480B-A891-548EAC882B47}" type="presParOf" srcId="{828286BC-FFC8-410E-9D63-8110BE783825}" destId="{15E7A2AB-1EE9-4D4B-8D77-701E0F14D28B}" srcOrd="0" destOrd="0" presId="urn:microsoft.com/office/officeart/2018/2/layout/IconVerticalSolidList"/>
    <dgm:cxn modelId="{D379B0C7-0098-44CD-BCEB-99FB314CDBA8}" type="presParOf" srcId="{828286BC-FFC8-410E-9D63-8110BE783825}" destId="{E777CD2A-0907-4590-A164-216F7C5F8A8F}" srcOrd="1" destOrd="0" presId="urn:microsoft.com/office/officeart/2018/2/layout/IconVerticalSolidList"/>
    <dgm:cxn modelId="{267D174B-5FEE-4BB6-A403-0A7A5B67367A}" type="presParOf" srcId="{828286BC-FFC8-410E-9D63-8110BE783825}" destId="{EB5544B9-870A-471B-B326-C6C86B22F299}" srcOrd="2" destOrd="0" presId="urn:microsoft.com/office/officeart/2018/2/layout/IconVerticalSolidList"/>
    <dgm:cxn modelId="{87C9C401-03D7-46F7-A52A-54BD01CF9497}" type="presParOf" srcId="{828286BC-FFC8-410E-9D63-8110BE783825}" destId="{8B12C055-107B-49F2-8C09-98F0C8061853}" srcOrd="3" destOrd="0" presId="urn:microsoft.com/office/officeart/2018/2/layout/IconVerticalSolidList"/>
    <dgm:cxn modelId="{4F636120-2655-4BDB-B6D8-F1F5664A5F0F}" type="presParOf" srcId="{45F3CF00-6E6E-423C-B364-72E4D01A1509}" destId="{D6BC827C-0CF1-490E-A097-97648D67DF03}" srcOrd="3" destOrd="0" presId="urn:microsoft.com/office/officeart/2018/2/layout/IconVerticalSolidList"/>
    <dgm:cxn modelId="{50B451B6-DF56-4EA5-B4FF-C85EB2AEBB63}" type="presParOf" srcId="{45F3CF00-6E6E-423C-B364-72E4D01A1509}" destId="{DF980067-5BEE-4CDC-82D1-6FF8FD790BB1}" srcOrd="4" destOrd="0" presId="urn:microsoft.com/office/officeart/2018/2/layout/IconVerticalSolidList"/>
    <dgm:cxn modelId="{92FA3ECA-0781-4E81-B814-446BBF0FA69B}" type="presParOf" srcId="{DF980067-5BEE-4CDC-82D1-6FF8FD790BB1}" destId="{C290F4F8-92EA-4307-A2C2-A2565C0B5115}" srcOrd="0" destOrd="0" presId="urn:microsoft.com/office/officeart/2018/2/layout/IconVerticalSolidList"/>
    <dgm:cxn modelId="{F5817853-C100-4269-A633-A8C09EEC707F}" type="presParOf" srcId="{DF980067-5BEE-4CDC-82D1-6FF8FD790BB1}" destId="{36616241-3921-434A-818F-78127735B796}" srcOrd="1" destOrd="0" presId="urn:microsoft.com/office/officeart/2018/2/layout/IconVerticalSolidList"/>
    <dgm:cxn modelId="{16C1525E-B8CB-489F-8890-2FF74906648C}" type="presParOf" srcId="{DF980067-5BEE-4CDC-82D1-6FF8FD790BB1}" destId="{A51E857E-3283-4C88-AE64-7C671D42B465}" srcOrd="2" destOrd="0" presId="urn:microsoft.com/office/officeart/2018/2/layout/IconVerticalSolidList"/>
    <dgm:cxn modelId="{0A59CAA1-CF96-4151-88EC-CED3AAA0742E}" type="presParOf" srcId="{DF980067-5BEE-4CDC-82D1-6FF8FD790BB1}" destId="{4AF01F13-4450-46C2-B825-AAE29FDEB0E6}" srcOrd="3" destOrd="0" presId="urn:microsoft.com/office/officeart/2018/2/layout/IconVerticalSolidList"/>
    <dgm:cxn modelId="{F04FC6BD-CDD9-4403-9822-6711C06E8A10}" type="presParOf" srcId="{45F3CF00-6E6E-423C-B364-72E4D01A1509}" destId="{878CB5F4-2A0C-43CD-A332-23ADF227666C}" srcOrd="5" destOrd="0" presId="urn:microsoft.com/office/officeart/2018/2/layout/IconVerticalSolidList"/>
    <dgm:cxn modelId="{DCFE43AB-D69C-48EC-9BF7-B5A2427748FA}" type="presParOf" srcId="{45F3CF00-6E6E-423C-B364-72E4D01A1509}" destId="{F7186864-9982-4E02-886D-F907757A96B5}" srcOrd="6" destOrd="0" presId="urn:microsoft.com/office/officeart/2018/2/layout/IconVerticalSolidList"/>
    <dgm:cxn modelId="{2C3D01E2-F303-4245-938A-41C4853BC46B}" type="presParOf" srcId="{F7186864-9982-4E02-886D-F907757A96B5}" destId="{C77E66E0-EA1F-4C69-B737-9E83400F1003}" srcOrd="0" destOrd="0" presId="urn:microsoft.com/office/officeart/2018/2/layout/IconVerticalSolidList"/>
    <dgm:cxn modelId="{96E5A818-D16D-4300-9064-3F7C3DC02CDD}" type="presParOf" srcId="{F7186864-9982-4E02-886D-F907757A96B5}" destId="{BE66A49A-B0CA-4DF9-835B-3E5C326FB59A}" srcOrd="1" destOrd="0" presId="urn:microsoft.com/office/officeart/2018/2/layout/IconVerticalSolidList"/>
    <dgm:cxn modelId="{8228E7AB-95DC-4D87-94D5-034FD2621F09}" type="presParOf" srcId="{F7186864-9982-4E02-886D-F907757A96B5}" destId="{DC815AFB-D2EC-45FB-9A0B-293BB511BE92}" srcOrd="2" destOrd="0" presId="urn:microsoft.com/office/officeart/2018/2/layout/IconVerticalSolidList"/>
    <dgm:cxn modelId="{2AE4F654-B010-42AB-AF5E-0264738A1D1C}" type="presParOf" srcId="{F7186864-9982-4E02-886D-F907757A96B5}" destId="{19B81896-5147-4477-83BD-27F0B5C61FF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901C-F493-4161-8494-A155211A7EB6}">
      <dsp:nvSpPr>
        <dsp:cNvPr id="0" name=""/>
        <dsp:cNvSpPr/>
      </dsp:nvSpPr>
      <dsp:spPr>
        <a:xfrm>
          <a:off x="6314" y="417266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R: Greetings, offer help</a:t>
          </a:r>
        </a:p>
      </dsp:txBody>
      <dsp:txXfrm>
        <a:off x="39479" y="450431"/>
        <a:ext cx="1820918" cy="1066019"/>
      </dsp:txXfrm>
    </dsp:sp>
    <dsp:sp modelId="{169E8B47-5AC1-45EC-8BBA-4D65A11587B2}">
      <dsp:nvSpPr>
        <dsp:cNvPr id="0" name=""/>
        <dsp:cNvSpPr/>
      </dsp:nvSpPr>
      <dsp:spPr>
        <a:xfrm>
          <a:off x="2059640" y="749422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59640" y="843029"/>
        <a:ext cx="280067" cy="280823"/>
      </dsp:txXfrm>
    </dsp:sp>
    <dsp:sp modelId="{23FFA602-53CE-4343-A5BC-3E1438830ECD}">
      <dsp:nvSpPr>
        <dsp:cNvPr id="0" name=""/>
        <dsp:cNvSpPr/>
      </dsp:nvSpPr>
      <dsp:spPr>
        <a:xfrm>
          <a:off x="2648462" y="417266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Caller: Ask to speak to …</a:t>
          </a:r>
        </a:p>
      </dsp:txBody>
      <dsp:txXfrm>
        <a:off x="2681627" y="450431"/>
        <a:ext cx="1820918" cy="1066019"/>
      </dsp:txXfrm>
    </dsp:sp>
    <dsp:sp modelId="{844B3407-A07E-4F5A-B884-8A8E26D92050}">
      <dsp:nvSpPr>
        <dsp:cNvPr id="0" name=""/>
        <dsp:cNvSpPr/>
      </dsp:nvSpPr>
      <dsp:spPr>
        <a:xfrm>
          <a:off x="4701789" y="749422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701789" y="843029"/>
        <a:ext cx="280067" cy="280823"/>
      </dsp:txXfrm>
    </dsp:sp>
    <dsp:sp modelId="{76F6ECCC-7CAE-4DE1-A75E-F3295E35A550}">
      <dsp:nvSpPr>
        <dsp:cNvPr id="0" name=""/>
        <dsp:cNvSpPr/>
      </dsp:nvSpPr>
      <dsp:spPr>
        <a:xfrm>
          <a:off x="5290610" y="417266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R: Who?</a:t>
          </a:r>
        </a:p>
      </dsp:txBody>
      <dsp:txXfrm>
        <a:off x="5323775" y="450431"/>
        <a:ext cx="1820918" cy="1066019"/>
      </dsp:txXfrm>
    </dsp:sp>
    <dsp:sp modelId="{617B9EFF-0692-41E4-AFAD-C17624D776AC}">
      <dsp:nvSpPr>
        <dsp:cNvPr id="0" name=""/>
        <dsp:cNvSpPr/>
      </dsp:nvSpPr>
      <dsp:spPr>
        <a:xfrm rot="5400000">
          <a:off x="6034186" y="1681723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6093823" y="1715694"/>
        <a:ext cx="280823" cy="280067"/>
      </dsp:txXfrm>
    </dsp:sp>
    <dsp:sp modelId="{FA43AB6A-E1EA-48EF-B29D-FF92823C729B}">
      <dsp:nvSpPr>
        <dsp:cNvPr id="0" name=""/>
        <dsp:cNvSpPr/>
      </dsp:nvSpPr>
      <dsp:spPr>
        <a:xfrm>
          <a:off x="5290610" y="2304515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Caller: give name and company</a:t>
          </a:r>
        </a:p>
      </dsp:txBody>
      <dsp:txXfrm>
        <a:off x="5323775" y="2337680"/>
        <a:ext cx="1820918" cy="1066019"/>
      </dsp:txXfrm>
    </dsp:sp>
    <dsp:sp modelId="{DEBB33C7-EF49-4328-A53C-4331889A1431}">
      <dsp:nvSpPr>
        <dsp:cNvPr id="0" name=""/>
        <dsp:cNvSpPr/>
      </dsp:nvSpPr>
      <dsp:spPr>
        <a:xfrm rot="10800000">
          <a:off x="4724436" y="2636671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4844465" y="2730278"/>
        <a:ext cx="280067" cy="280823"/>
      </dsp:txXfrm>
    </dsp:sp>
    <dsp:sp modelId="{37C78059-D027-4399-943E-578C02AD999B}">
      <dsp:nvSpPr>
        <dsp:cNvPr id="0" name=""/>
        <dsp:cNvSpPr/>
      </dsp:nvSpPr>
      <dsp:spPr>
        <a:xfrm>
          <a:off x="2648462" y="2304515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R: Ask to repeat the name</a:t>
          </a:r>
        </a:p>
      </dsp:txBody>
      <dsp:txXfrm>
        <a:off x="2681627" y="2337680"/>
        <a:ext cx="1820918" cy="1066019"/>
      </dsp:txXfrm>
    </dsp:sp>
    <dsp:sp modelId="{22E06547-7278-4EEB-92BE-B05653FDA999}">
      <dsp:nvSpPr>
        <dsp:cNvPr id="0" name=""/>
        <dsp:cNvSpPr/>
      </dsp:nvSpPr>
      <dsp:spPr>
        <a:xfrm rot="10800000">
          <a:off x="2082287" y="2636671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2202316" y="2730278"/>
        <a:ext cx="280067" cy="280823"/>
      </dsp:txXfrm>
    </dsp:sp>
    <dsp:sp modelId="{C8E0959D-AE6E-4282-A2C6-1FE2322C1442}">
      <dsp:nvSpPr>
        <dsp:cNvPr id="0" name=""/>
        <dsp:cNvSpPr/>
      </dsp:nvSpPr>
      <dsp:spPr>
        <a:xfrm>
          <a:off x="6314" y="2304515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Caller: Spell the name</a:t>
          </a:r>
        </a:p>
      </dsp:txBody>
      <dsp:txXfrm>
        <a:off x="39479" y="2337680"/>
        <a:ext cx="1820918" cy="1066019"/>
      </dsp:txXfrm>
    </dsp:sp>
    <dsp:sp modelId="{7BF05E76-9772-4D84-AB01-397C7A0CF755}">
      <dsp:nvSpPr>
        <dsp:cNvPr id="0" name=""/>
        <dsp:cNvSpPr/>
      </dsp:nvSpPr>
      <dsp:spPr>
        <a:xfrm rot="5400000">
          <a:off x="749890" y="3568972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809527" y="3602943"/>
        <a:ext cx="280823" cy="280067"/>
      </dsp:txXfrm>
    </dsp:sp>
    <dsp:sp modelId="{5A4798A3-A109-435C-939A-85BFA7C69330}">
      <dsp:nvSpPr>
        <dsp:cNvPr id="0" name=""/>
        <dsp:cNvSpPr/>
      </dsp:nvSpPr>
      <dsp:spPr>
        <a:xfrm>
          <a:off x="6314" y="4191764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R: Connect the call</a:t>
          </a:r>
        </a:p>
      </dsp:txBody>
      <dsp:txXfrm>
        <a:off x="39479" y="4224929"/>
        <a:ext cx="1820918" cy="1066019"/>
      </dsp:txXfrm>
    </dsp:sp>
    <dsp:sp modelId="{6A8E39A8-F90D-4511-880A-B6663014455D}">
      <dsp:nvSpPr>
        <dsp:cNvPr id="0" name=""/>
        <dsp:cNvSpPr/>
      </dsp:nvSpPr>
      <dsp:spPr>
        <a:xfrm>
          <a:off x="2059640" y="4523919"/>
          <a:ext cx="400096" cy="46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59640" y="4617526"/>
        <a:ext cx="280067" cy="280823"/>
      </dsp:txXfrm>
    </dsp:sp>
    <dsp:sp modelId="{658270BC-812A-4620-89A4-30281E09BC85}">
      <dsp:nvSpPr>
        <dsp:cNvPr id="0" name=""/>
        <dsp:cNvSpPr/>
      </dsp:nvSpPr>
      <dsp:spPr>
        <a:xfrm>
          <a:off x="2648462" y="4191764"/>
          <a:ext cx="1887248" cy="1132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Line busy – hold?</a:t>
          </a:r>
        </a:p>
      </dsp:txBody>
      <dsp:txXfrm>
        <a:off x="2681627" y="4224929"/>
        <a:ext cx="1820918" cy="1066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270BC-812A-4620-89A4-30281E09BC85}">
      <dsp:nvSpPr>
        <dsp:cNvPr id="0" name=""/>
        <dsp:cNvSpPr/>
      </dsp:nvSpPr>
      <dsp:spPr>
        <a:xfrm>
          <a:off x="944325" y="2282"/>
          <a:ext cx="2206467" cy="132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Caller: Leave message?</a:t>
          </a:r>
        </a:p>
      </dsp:txBody>
      <dsp:txXfrm>
        <a:off x="983100" y="41057"/>
        <a:ext cx="2128917" cy="1246330"/>
      </dsp:txXfrm>
    </dsp:sp>
    <dsp:sp modelId="{1B8A822F-7C7B-436F-8DDF-897412294B8B}">
      <dsp:nvSpPr>
        <dsp:cNvPr id="0" name=""/>
        <dsp:cNvSpPr/>
      </dsp:nvSpPr>
      <dsp:spPr>
        <a:xfrm>
          <a:off x="3344962" y="390620"/>
          <a:ext cx="467771" cy="547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344962" y="500061"/>
        <a:ext cx="327440" cy="328321"/>
      </dsp:txXfrm>
    </dsp:sp>
    <dsp:sp modelId="{904518C4-29CC-418B-BD30-D910B49A75B3}">
      <dsp:nvSpPr>
        <dsp:cNvPr id="0" name=""/>
        <dsp:cNvSpPr/>
      </dsp:nvSpPr>
      <dsp:spPr>
        <a:xfrm>
          <a:off x="4033380" y="2282"/>
          <a:ext cx="2206467" cy="132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R: Agree</a:t>
          </a:r>
        </a:p>
      </dsp:txBody>
      <dsp:txXfrm>
        <a:off x="4072155" y="41057"/>
        <a:ext cx="2128917" cy="1246330"/>
      </dsp:txXfrm>
    </dsp:sp>
    <dsp:sp modelId="{03FF7699-00B6-4FFF-AFC3-6096C8FEAC9A}">
      <dsp:nvSpPr>
        <dsp:cNvPr id="0" name=""/>
        <dsp:cNvSpPr/>
      </dsp:nvSpPr>
      <dsp:spPr>
        <a:xfrm rot="5400000">
          <a:off x="4902728" y="1480615"/>
          <a:ext cx="467771" cy="547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972454" y="1520331"/>
        <a:ext cx="328321" cy="327440"/>
      </dsp:txXfrm>
    </dsp:sp>
    <dsp:sp modelId="{EC070C91-1DE4-4047-9CE4-04FCBB8A23B2}">
      <dsp:nvSpPr>
        <dsp:cNvPr id="0" name=""/>
        <dsp:cNvSpPr/>
      </dsp:nvSpPr>
      <dsp:spPr>
        <a:xfrm>
          <a:off x="4033380" y="2208749"/>
          <a:ext cx="2206467" cy="132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Caller: Give message (shipment, delayed, Friday)</a:t>
          </a:r>
        </a:p>
      </dsp:txBody>
      <dsp:txXfrm>
        <a:off x="4072155" y="2247524"/>
        <a:ext cx="2128917" cy="1246330"/>
      </dsp:txXfrm>
    </dsp:sp>
    <dsp:sp modelId="{A3E3C016-A057-443D-95C4-3963244B5098}">
      <dsp:nvSpPr>
        <dsp:cNvPr id="0" name=""/>
        <dsp:cNvSpPr/>
      </dsp:nvSpPr>
      <dsp:spPr>
        <a:xfrm rot="10800000">
          <a:off x="3371440" y="2597088"/>
          <a:ext cx="467771" cy="547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3511771" y="2706529"/>
        <a:ext cx="327440" cy="328321"/>
      </dsp:txXfrm>
    </dsp:sp>
    <dsp:sp modelId="{09362253-9963-4262-8770-F1CDD7EDFF84}">
      <dsp:nvSpPr>
        <dsp:cNvPr id="0" name=""/>
        <dsp:cNvSpPr/>
      </dsp:nvSpPr>
      <dsp:spPr>
        <a:xfrm>
          <a:off x="944325" y="2208749"/>
          <a:ext cx="2206467" cy="132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R: Repeat message</a:t>
          </a:r>
        </a:p>
      </dsp:txBody>
      <dsp:txXfrm>
        <a:off x="983100" y="2247524"/>
        <a:ext cx="2128917" cy="1246330"/>
      </dsp:txXfrm>
    </dsp:sp>
    <dsp:sp modelId="{022C434E-7F0E-4360-8D20-0CA06B8FD3B3}">
      <dsp:nvSpPr>
        <dsp:cNvPr id="0" name=""/>
        <dsp:cNvSpPr/>
      </dsp:nvSpPr>
      <dsp:spPr>
        <a:xfrm rot="5400000">
          <a:off x="1813674" y="3687082"/>
          <a:ext cx="467771" cy="547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883400" y="3726798"/>
        <a:ext cx="328321" cy="327440"/>
      </dsp:txXfrm>
    </dsp:sp>
    <dsp:sp modelId="{B4A13779-35AD-4BC3-A402-358CD08E45A3}">
      <dsp:nvSpPr>
        <dsp:cNvPr id="0" name=""/>
        <dsp:cNvSpPr/>
      </dsp:nvSpPr>
      <dsp:spPr>
        <a:xfrm>
          <a:off x="944325" y="4415217"/>
          <a:ext cx="2206467" cy="132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983100" y="4453992"/>
        <a:ext cx="2128917" cy="1246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A9752-2B41-40BA-9574-B127ACA78ABF}">
      <dsp:nvSpPr>
        <dsp:cNvPr id="0" name=""/>
        <dsp:cNvSpPr/>
      </dsp:nvSpPr>
      <dsp:spPr>
        <a:xfrm>
          <a:off x="0" y="2312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879A6-332F-4FA1-9777-CC0EB8F38959}">
      <dsp:nvSpPr>
        <dsp:cNvPr id="0" name=""/>
        <dsp:cNvSpPr/>
      </dsp:nvSpPr>
      <dsp:spPr>
        <a:xfrm>
          <a:off x="354561" y="266036"/>
          <a:ext cx="644657" cy="64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9CA1B-F0C5-4B39-925D-625701B8CED2}">
      <dsp:nvSpPr>
        <dsp:cNvPr id="0" name=""/>
        <dsp:cNvSpPr/>
      </dsp:nvSpPr>
      <dsp:spPr>
        <a:xfrm>
          <a:off x="1353781" y="2312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You are representing your company, so present your name and company name.</a:t>
          </a:r>
        </a:p>
      </dsp:txBody>
      <dsp:txXfrm>
        <a:off x="1353781" y="2312"/>
        <a:ext cx="4915256" cy="1172105"/>
      </dsp:txXfrm>
    </dsp:sp>
    <dsp:sp modelId="{15E7A2AB-1EE9-4D4B-8D77-701E0F14D28B}">
      <dsp:nvSpPr>
        <dsp:cNvPr id="0" name=""/>
        <dsp:cNvSpPr/>
      </dsp:nvSpPr>
      <dsp:spPr>
        <a:xfrm>
          <a:off x="0" y="1467444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7CD2A-0907-4590-A164-216F7C5F8A8F}">
      <dsp:nvSpPr>
        <dsp:cNvPr id="0" name=""/>
        <dsp:cNvSpPr/>
      </dsp:nvSpPr>
      <dsp:spPr>
        <a:xfrm>
          <a:off x="354561" y="1731167"/>
          <a:ext cx="644657" cy="64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2C055-107B-49F2-8C09-98F0C8061853}">
      <dsp:nvSpPr>
        <dsp:cNvPr id="0" name=""/>
        <dsp:cNvSpPr/>
      </dsp:nvSpPr>
      <dsp:spPr>
        <a:xfrm>
          <a:off x="1353781" y="1467444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When leaving a message, make the message, concise (short) but clear.</a:t>
          </a:r>
        </a:p>
      </dsp:txBody>
      <dsp:txXfrm>
        <a:off x="1353781" y="1467444"/>
        <a:ext cx="4915256" cy="1172105"/>
      </dsp:txXfrm>
    </dsp:sp>
    <dsp:sp modelId="{C290F4F8-92EA-4307-A2C2-A2565C0B5115}">
      <dsp:nvSpPr>
        <dsp:cNvPr id="0" name=""/>
        <dsp:cNvSpPr/>
      </dsp:nvSpPr>
      <dsp:spPr>
        <a:xfrm>
          <a:off x="0" y="2932575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16241-3921-434A-818F-78127735B796}">
      <dsp:nvSpPr>
        <dsp:cNvPr id="0" name=""/>
        <dsp:cNvSpPr/>
      </dsp:nvSpPr>
      <dsp:spPr>
        <a:xfrm>
          <a:off x="354561" y="3196299"/>
          <a:ext cx="644657" cy="64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01F13-4450-46C2-B825-AAE29FDEB0E6}">
      <dsp:nvSpPr>
        <dsp:cNvPr id="0" name=""/>
        <dsp:cNvSpPr/>
      </dsp:nvSpPr>
      <dsp:spPr>
        <a:xfrm>
          <a:off x="1353781" y="2932575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When Confirming a message, repeat the key points in the message.</a:t>
          </a:r>
        </a:p>
      </dsp:txBody>
      <dsp:txXfrm>
        <a:off x="1353781" y="2932575"/>
        <a:ext cx="4915256" cy="1172105"/>
      </dsp:txXfrm>
    </dsp:sp>
    <dsp:sp modelId="{C77E66E0-EA1F-4C69-B737-9E83400F1003}">
      <dsp:nvSpPr>
        <dsp:cNvPr id="0" name=""/>
        <dsp:cNvSpPr/>
      </dsp:nvSpPr>
      <dsp:spPr>
        <a:xfrm>
          <a:off x="0" y="4397707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6A49A-B0CA-4DF9-835B-3E5C326FB59A}">
      <dsp:nvSpPr>
        <dsp:cNvPr id="0" name=""/>
        <dsp:cNvSpPr/>
      </dsp:nvSpPr>
      <dsp:spPr>
        <a:xfrm>
          <a:off x="354561" y="4661430"/>
          <a:ext cx="644657" cy="644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81896-5147-4477-83BD-27F0B5C61FF9}">
      <dsp:nvSpPr>
        <dsp:cNvPr id="0" name=""/>
        <dsp:cNvSpPr/>
      </dsp:nvSpPr>
      <dsp:spPr>
        <a:xfrm>
          <a:off x="1353781" y="4397707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Don’t forget the three expressions of politeness: Please (when making a request), Thank you (when receiving help), Sorry (when you cannot hear something, or something is incorrect)</a:t>
          </a:r>
        </a:p>
      </dsp:txBody>
      <dsp:txXfrm>
        <a:off x="1353781" y="4397707"/>
        <a:ext cx="4915256" cy="117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8780-194E-4D2B-BEC1-A11CBD78F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07AD0-30BD-47BA-86DE-6034161B7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0E03B-AC9F-43B5-A5E0-EC376A7C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50A27-6CEF-4536-BB19-77F8C9BC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23D9C-B9EE-4F91-AF36-C354BF03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5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E8F3-E7BE-473F-95F9-1C9244FB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6CB8C-3B1F-4D51-9953-A5A2002D9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DB808-27E3-4565-BAD9-90447E4A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1766A-E77C-4DFE-9759-B8706954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639C2-6D81-4DEC-8143-3D9D2956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7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2E46C-54CC-4642-BFFE-A1ABB2BA8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2B979-C240-419D-B2CE-75CD7EB99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4BD7C-66FA-413F-82F1-7857BB53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FD1D2-9099-4ACF-8FDB-6E0CB4B9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69207-0FAC-46C5-B1E3-1D31BFA0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EC40-D285-4CDA-A2F5-170BCE8F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8CC2-891C-4896-A632-56BA34A1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2D76B-DE35-4F71-AC8A-132D02F3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1EBD8-B71D-476F-B26F-D6BED85D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85E3-4804-45ED-9C25-89F7A012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2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AEA41-F69A-4C95-8776-DF280DD0E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34A56-1C0B-4769-9E68-F4BF7104F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E6871-58FA-471D-BE57-C1CF6B22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AF932-B007-4CB3-9BB3-3CCA4667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2E5DA-183F-4946-9224-B61EFA53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6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24FE-1AFC-46C2-9F69-7BE86F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BF718-AAD2-4462-8BAF-338331BE0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ABAF5-7833-4658-90A8-1C15F653B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BD16B-113B-482B-A45D-9DE20FC4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911EB-6F6B-4D73-B6AD-FD75A279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6D8A0-2246-4841-8B2F-65C7C399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1285-612E-4720-9E1B-B5C05F6C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EB30-2CB1-47E9-9271-4BCC027A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BD8FF-40FA-42EC-9DEC-AC68706FC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6F8D1-C69B-4B50-8A08-6F65FD53F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F4CA2-3C32-4107-83F9-EDC4727BA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2992B-8220-4D00-9033-77F85820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C628A-EF91-4F86-8F39-965C5EB4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E1370-D3F3-4C61-B7C7-89E8DF8B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AB42E-F91D-4760-AB6A-C699A95A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A6607-BC71-484B-AEF4-DE8E201B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6A4AC-048C-4909-AD36-42F7D18A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92A10-394B-4AA0-9CA1-4A792B5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42385-467B-4968-8468-97C731C0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1C254-1C46-4C2C-A98C-A9990776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312D3-30CB-48E0-B9BB-7DF7DB0A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1118-9C0B-4D98-B3EC-45E7948C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5E2A-A673-4D27-B56D-68A45F56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39834-D7E7-47DF-BD26-E6FE6A729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BAD75-7B22-49FE-AF6C-729187AC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0E46D-E7FA-40B9-9D85-B55AECE7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502AC-DA41-42E7-B4EA-8448D783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0C9C-0532-4847-86A0-73E1813E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4DB47-438B-4EDA-961B-74AB43823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11BE7-B639-4A67-871B-873E9981A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B234F-C898-4A7F-B587-6883E6F0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975AD-886B-4016-9E99-AA28DC3A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4C71B-B1E3-4D56-8761-A4769E15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5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1F555-42FE-4A5B-B310-B6192E75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5EC95-7FD9-4DA3-87E7-F096B0414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8FC95-6560-41C6-B1AA-DA9D96AAD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E4A3-3210-4E56-80F2-A2E568EF47B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819F-461A-4889-981E-B957581A6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7C15-5739-40F3-B2B2-B2D7C5410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79A6-88CC-429A-A69D-944C29A8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w2r9DkL5c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DC57-752D-4CB8-A051-233B7DCC9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Business Call on the Phone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9A897-7C8E-4167-B71E-CF49CCDA8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https://www.youtube.com/watch?v=Tw2r9DkL5co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8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DA988-8D0D-4D29-BD84-EB5E706E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the other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4281-C82B-437D-A8D4-CDE8AD2461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(put through)</a:t>
            </a:r>
          </a:p>
          <a:p>
            <a:endParaRPr lang="en-US" dirty="0"/>
          </a:p>
          <a:p>
            <a:r>
              <a:rPr lang="en-US" dirty="0"/>
              <a:t>Ok. Mr. Wright. I’ll try to put you through.</a:t>
            </a:r>
          </a:p>
          <a:p>
            <a:r>
              <a:rPr lang="en-US" dirty="0"/>
              <a:t>Ok. Mr. Wright. I’ll connect you to Mr. Morgan.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B924F-0DF6-40CC-8F7C-299B835224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Let’s try</a:t>
            </a:r>
          </a:p>
          <a:p>
            <a:endParaRPr lang="en-US" dirty="0"/>
          </a:p>
          <a:p>
            <a:r>
              <a:rPr lang="en-US" dirty="0"/>
              <a:t>(Ok. Put through)</a:t>
            </a:r>
          </a:p>
          <a:p>
            <a:r>
              <a:rPr lang="en-US" dirty="0"/>
              <a:t>(Ok. Connect)</a:t>
            </a:r>
          </a:p>
        </p:txBody>
      </p:sp>
    </p:spTree>
    <p:extLst>
      <p:ext uri="{BB962C8B-B14F-4D97-AF65-F5344CB8AC3E}">
        <p14:creationId xmlns:p14="http://schemas.microsoft.com/office/powerpoint/2010/main" val="319839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5242-CC69-4B71-A556-7AD17D5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connecting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4525-7BC3-4FFE-9D78-EC9C77383F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(Afraid, engaged, hold?)</a:t>
            </a:r>
          </a:p>
          <a:p>
            <a:endParaRPr lang="en-US" dirty="0"/>
          </a:p>
          <a:p>
            <a:r>
              <a:rPr lang="en-US" dirty="0"/>
              <a:t>I’m afraid the line’s engaged. Would you like to hold?</a:t>
            </a:r>
          </a:p>
          <a:p>
            <a:r>
              <a:rPr lang="en-US" dirty="0"/>
              <a:t>I’m sorry. The line is busy. Would you like to leave a message?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67B4F-C634-4D27-A476-9415AAE442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try</a:t>
            </a:r>
          </a:p>
          <a:p>
            <a:endParaRPr lang="en-US" dirty="0"/>
          </a:p>
          <a:p>
            <a:r>
              <a:rPr lang="en-US" dirty="0"/>
              <a:t>(afraid, engaged, hold?)</a:t>
            </a:r>
          </a:p>
          <a:p>
            <a:r>
              <a:rPr lang="en-US" dirty="0"/>
              <a:t>(sorry, busy, message?)</a:t>
            </a:r>
          </a:p>
        </p:txBody>
      </p:sp>
    </p:spTree>
    <p:extLst>
      <p:ext uri="{BB962C8B-B14F-4D97-AF65-F5344CB8AC3E}">
        <p14:creationId xmlns:p14="http://schemas.microsoft.com/office/powerpoint/2010/main" val="181037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CED7-3842-4B8E-8C38-6089639D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permission to leave a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5EA72-4D21-44EA-917E-FE2DD554F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Caller:</a:t>
            </a:r>
          </a:p>
          <a:p>
            <a:r>
              <a:rPr lang="en-US" dirty="0"/>
              <a:t>(leave/message?)</a:t>
            </a:r>
          </a:p>
          <a:p>
            <a:endParaRPr lang="en-US" dirty="0"/>
          </a:p>
          <a:p>
            <a:r>
              <a:rPr lang="en-US" dirty="0"/>
              <a:t>Can I leave a message?</a:t>
            </a:r>
          </a:p>
          <a:p>
            <a:r>
              <a:rPr lang="en-US" dirty="0"/>
              <a:t>Could I leave a message?</a:t>
            </a:r>
          </a:p>
          <a:p>
            <a:r>
              <a:rPr lang="en-US" dirty="0"/>
              <a:t>May I leave a message?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Receptionist:</a:t>
            </a:r>
          </a:p>
          <a:p>
            <a:pPr marL="0" indent="0">
              <a:buNone/>
            </a:pPr>
            <a:r>
              <a:rPr lang="en-US" dirty="0"/>
              <a:t>Certainly.</a:t>
            </a:r>
          </a:p>
          <a:p>
            <a:pPr marL="0" indent="0">
              <a:buNone/>
            </a:pPr>
            <a:r>
              <a:rPr lang="en-US" dirty="0"/>
              <a:t>Sure.</a:t>
            </a:r>
          </a:p>
          <a:p>
            <a:pPr marL="0" indent="0">
              <a:buNone/>
            </a:pPr>
            <a:r>
              <a:rPr lang="en-US" dirty="0"/>
              <a:t>Go ahead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BCD39-50EC-4B74-99E2-E5577DCB19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Let’s try.</a:t>
            </a:r>
          </a:p>
          <a:p>
            <a:pPr marL="0" indent="0">
              <a:buNone/>
            </a:pPr>
            <a:r>
              <a:rPr lang="en-US" dirty="0"/>
              <a:t>Caller</a:t>
            </a:r>
          </a:p>
          <a:p>
            <a:r>
              <a:rPr lang="en-US" dirty="0"/>
              <a:t>Can I?</a:t>
            </a:r>
          </a:p>
          <a:p>
            <a:r>
              <a:rPr lang="en-US" dirty="0"/>
              <a:t>Could I?</a:t>
            </a:r>
          </a:p>
          <a:p>
            <a:r>
              <a:rPr lang="en-US" dirty="0"/>
              <a:t>May I?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Receptionist</a:t>
            </a:r>
          </a:p>
          <a:p>
            <a:r>
              <a:rPr lang="en-US" dirty="0"/>
              <a:t>Answer?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1758-2D36-4E7F-BAF2-5DBEE0E2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and taking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E03A-0C42-4923-98AA-E488943EA5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Caller:</a:t>
            </a:r>
          </a:p>
          <a:p>
            <a:r>
              <a:rPr lang="en-US" dirty="0"/>
              <a:t>(Please, tell, message)</a:t>
            </a:r>
          </a:p>
          <a:p>
            <a:endParaRPr lang="en-US" dirty="0"/>
          </a:p>
          <a:p>
            <a:r>
              <a:rPr lang="en-US" dirty="0"/>
              <a:t>Could you please tell Mr. Morgan that our latest </a:t>
            </a:r>
            <a:r>
              <a:rPr lang="en-US" b="1" dirty="0"/>
              <a:t>shipment</a:t>
            </a:r>
            <a:r>
              <a:rPr lang="en-US" dirty="0"/>
              <a:t> has been </a:t>
            </a:r>
            <a:r>
              <a:rPr lang="en-US" b="1" dirty="0"/>
              <a:t>delayed</a:t>
            </a:r>
            <a:r>
              <a:rPr lang="en-US" dirty="0"/>
              <a:t> and the 300 dresses he ordered shall arrive </a:t>
            </a:r>
            <a:r>
              <a:rPr lang="en-US" b="1" dirty="0"/>
              <a:t>next Friday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Let’s try</a:t>
            </a:r>
          </a:p>
          <a:p>
            <a:pPr marL="0" indent="0">
              <a:buNone/>
            </a:pPr>
            <a:r>
              <a:rPr lang="en-US" dirty="0"/>
              <a:t>(Tell Mr. Morgan, shipment, delayed, 300 dresses, next Friday)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FAA0D-7CAF-4E27-9C27-03BE8FBA07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Receptionist:</a:t>
            </a:r>
          </a:p>
          <a:p>
            <a:r>
              <a:rPr lang="en-US" dirty="0"/>
              <a:t>(Repeat key information of the message)</a:t>
            </a:r>
          </a:p>
          <a:p>
            <a:r>
              <a:rPr lang="en-US" dirty="0"/>
              <a:t>Dress order delayed. Arriving next Friday.</a:t>
            </a:r>
          </a:p>
          <a:p>
            <a:r>
              <a:rPr lang="en-US" dirty="0"/>
              <a:t>Shipment delayed. Will arrive next Friday</a:t>
            </a:r>
          </a:p>
          <a:p>
            <a:endParaRPr lang="en-US" dirty="0"/>
          </a:p>
          <a:p>
            <a:r>
              <a:rPr lang="en-US" dirty="0"/>
              <a:t>Let’s try</a:t>
            </a:r>
          </a:p>
          <a:p>
            <a:r>
              <a:rPr lang="en-US" dirty="0"/>
              <a:t>(delayed, next Friday)</a:t>
            </a:r>
          </a:p>
        </p:txBody>
      </p:sp>
    </p:spTree>
    <p:extLst>
      <p:ext uri="{BB962C8B-B14F-4D97-AF65-F5344CB8AC3E}">
        <p14:creationId xmlns:p14="http://schemas.microsoft.com/office/powerpoint/2010/main" val="3381712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6CCD-C0E7-40E7-B8C0-1E8CE0CC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another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31ED-688A-46CF-938C-BF1F7F6595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(ask to call)</a:t>
            </a:r>
          </a:p>
          <a:p>
            <a:endParaRPr lang="en-US" dirty="0"/>
          </a:p>
          <a:p>
            <a:r>
              <a:rPr lang="en-US" dirty="0"/>
              <a:t>And would you please ask him to </a:t>
            </a:r>
            <a:r>
              <a:rPr lang="en-US" b="1" dirty="0"/>
              <a:t>give me a call </a:t>
            </a:r>
            <a:r>
              <a:rPr lang="en-US" dirty="0"/>
              <a:t>as soon as he arrives?</a:t>
            </a:r>
          </a:p>
          <a:p>
            <a:r>
              <a:rPr lang="en-US" dirty="0"/>
              <a:t>And would you please ask him to </a:t>
            </a:r>
            <a:r>
              <a:rPr lang="en-US" b="1" dirty="0"/>
              <a:t>call me </a:t>
            </a:r>
            <a:r>
              <a:rPr lang="en-US" dirty="0"/>
              <a:t>as soon as he comes?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78335-89BD-4480-AC55-E367539962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Let’s try</a:t>
            </a:r>
          </a:p>
          <a:p>
            <a:endParaRPr lang="en-US" dirty="0"/>
          </a:p>
          <a:p>
            <a:r>
              <a:rPr lang="en-US" dirty="0"/>
              <a:t>(Give me a call)</a:t>
            </a:r>
          </a:p>
          <a:p>
            <a:endParaRPr lang="en-US" dirty="0"/>
          </a:p>
          <a:p>
            <a:r>
              <a:rPr lang="en-US" dirty="0"/>
              <a:t>(call me)</a:t>
            </a:r>
          </a:p>
        </p:txBody>
      </p:sp>
    </p:spTree>
    <p:extLst>
      <p:ext uri="{BB962C8B-B14F-4D97-AF65-F5344CB8AC3E}">
        <p14:creationId xmlns:p14="http://schemas.microsoft.com/office/powerpoint/2010/main" val="270229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8992-ADDB-45CB-B52A-662CDD3B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for phone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A8594-D9D7-4AF2-A551-2B4F6D114D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(have, number)</a:t>
            </a:r>
          </a:p>
          <a:p>
            <a:endParaRPr lang="en-US" dirty="0"/>
          </a:p>
          <a:p>
            <a:r>
              <a:rPr lang="en-US" dirty="0"/>
              <a:t>Of course. Could you help me have your number, please?</a:t>
            </a:r>
          </a:p>
          <a:p>
            <a:r>
              <a:rPr lang="en-US" dirty="0"/>
              <a:t>Certainly. May I have your number please?</a:t>
            </a:r>
          </a:p>
          <a:p>
            <a:pPr marL="0" indent="0">
              <a:buNone/>
            </a:pPr>
            <a:r>
              <a:rPr lang="en-US" dirty="0"/>
              <a:t>Let’s try</a:t>
            </a:r>
          </a:p>
          <a:p>
            <a:pPr marL="0" indent="0">
              <a:buNone/>
            </a:pPr>
            <a:r>
              <a:rPr lang="en-US" dirty="0"/>
              <a:t>(Could you, help, have, number)</a:t>
            </a:r>
          </a:p>
          <a:p>
            <a:pPr marL="0" indent="0">
              <a:buNone/>
            </a:pPr>
            <a:r>
              <a:rPr lang="en-US" dirty="0"/>
              <a:t>(May I, number)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04780-1B23-4A6D-B859-CE066428BF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(give number in chunks)</a:t>
            </a:r>
          </a:p>
          <a:p>
            <a:endParaRPr lang="en-US" dirty="0"/>
          </a:p>
          <a:p>
            <a:r>
              <a:rPr lang="en-US" dirty="0"/>
              <a:t>Caller: It’s 01632-960994.</a:t>
            </a:r>
          </a:p>
          <a:p>
            <a:r>
              <a:rPr lang="en-US" dirty="0"/>
              <a:t>Receptionist: 01632-960994.</a:t>
            </a:r>
          </a:p>
          <a:p>
            <a:endParaRPr lang="en-US" dirty="0"/>
          </a:p>
          <a:p>
            <a:r>
              <a:rPr lang="en-US" dirty="0"/>
              <a:t>Let’s try:</a:t>
            </a:r>
          </a:p>
          <a:p>
            <a:r>
              <a:rPr lang="en-US" dirty="0"/>
              <a:t>(Give your number)</a:t>
            </a:r>
          </a:p>
          <a:p>
            <a:r>
              <a:rPr lang="en-US" dirty="0"/>
              <a:t>(Repeat number)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2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30DB-F66A-4CA1-A87F-608E5A5A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the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F247-9B30-4D20-A8B5-24D86BC4CF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(Confirming the message</a:t>
            </a:r>
          </a:p>
          <a:p>
            <a:pPr marL="0" indent="0">
              <a:buNone/>
            </a:pPr>
            <a:r>
              <a:rPr lang="en-US" dirty="0"/>
              <a:t>Thank you. Good bye)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Caller</a:t>
            </a:r>
          </a:p>
          <a:p>
            <a:r>
              <a:rPr lang="en-US" dirty="0"/>
              <a:t>Yes. That’s right. </a:t>
            </a:r>
          </a:p>
          <a:p>
            <a:r>
              <a:rPr lang="en-US" dirty="0"/>
              <a:t>Thanks for your help. Good bye.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Receptionist:</a:t>
            </a:r>
          </a:p>
          <a:p>
            <a:r>
              <a:rPr lang="en-US" dirty="0"/>
              <a:t>Good bye.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AB05A-256B-4375-98CE-B9E789F91D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Let’s 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Caller</a:t>
            </a:r>
          </a:p>
          <a:p>
            <a:r>
              <a:rPr lang="en-US" dirty="0"/>
              <a:t>(+, thanks. Bye)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Receptionist</a:t>
            </a:r>
          </a:p>
          <a:p>
            <a:pPr marL="0" indent="0">
              <a:buNone/>
            </a:pPr>
            <a:r>
              <a:rPr lang="en-US" dirty="0"/>
              <a:t>(respond to the caller)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02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5C99D7AE-C140-465A-ACE8-D4FDA5C3A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9946" y="2711690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Let’s try the whole dialog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2526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94F5AF-2B41-4661-8527-662ADF19EC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743170"/>
              </p:ext>
            </p:extLst>
          </p:nvPr>
        </p:nvGraphicFramePr>
        <p:xfrm>
          <a:off x="4810539" y="860992"/>
          <a:ext cx="7184174" cy="5741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FD29BA-FED0-47BC-A5B1-48BCF5E19FE3}"/>
              </a:ext>
            </a:extLst>
          </p:cNvPr>
          <p:cNvSpPr txBox="1"/>
          <p:nvPr/>
        </p:nvSpPr>
        <p:spPr>
          <a:xfrm>
            <a:off x="267439" y="255628"/>
            <a:ext cx="4344318" cy="71096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Receptionist: </a:t>
            </a:r>
            <a:r>
              <a:rPr lang="en-US" sz="2400" dirty="0" err="1"/>
              <a:t>Goodmorning</a:t>
            </a:r>
            <a:r>
              <a:rPr lang="en-US" sz="2400" dirty="0"/>
              <a:t>, Chic boutique. How may I help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Caller: I’d like to speak to Mr. Morgan, please.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Receptionist: Who’s calling, please?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Caller: This is John Wright from International Fashion supply.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Receptionist: Sorry, I couldn’t catch your name.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Caller: It’s John Wright. W-R-I-G-H-T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Receptionist: Ok. Mr. Wright. I’ll try to put you through.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(after a while) I’m afraid the line’s engaged. Would you like to hold?</a:t>
            </a:r>
          </a:p>
        </p:txBody>
      </p:sp>
    </p:spTree>
    <p:extLst>
      <p:ext uri="{BB962C8B-B14F-4D97-AF65-F5344CB8AC3E}">
        <p14:creationId xmlns:p14="http://schemas.microsoft.com/office/powerpoint/2010/main" val="186137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94F5AF-2B41-4661-8527-662ADF19EC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52078"/>
              </p:ext>
            </p:extLst>
          </p:nvPr>
        </p:nvGraphicFramePr>
        <p:xfrm>
          <a:off x="5287618" y="636105"/>
          <a:ext cx="7184174" cy="5741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FD29BA-FED0-47BC-A5B1-48BCF5E19FE3}"/>
              </a:ext>
            </a:extLst>
          </p:cNvPr>
          <p:cNvSpPr txBox="1"/>
          <p:nvPr/>
        </p:nvSpPr>
        <p:spPr>
          <a:xfrm>
            <a:off x="535336" y="58846"/>
            <a:ext cx="5049538" cy="67403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Caller: Can I leave a message?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Receptionist: Certainly.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Caller: Could you please tell Mr. Morgan that our latest shipment has been delayed and the 300 dresses he ordered shall arrive next Friday.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Receptionist: Dress order delayed. Arriving next Friday.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Caller: Yes. And would you please ask him to give me a call as soon as he arrives?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Receptionist: Of course. Could you help me have your number, please?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Caller: It’s 01632960994.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Receptionist: That’s 01632960994.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Caller: Yes. That’s right. Thanks for your help. Good bye.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Receptionist: Good bye. </a:t>
            </a:r>
          </a:p>
        </p:txBody>
      </p:sp>
    </p:spTree>
    <p:extLst>
      <p:ext uri="{BB962C8B-B14F-4D97-AF65-F5344CB8AC3E}">
        <p14:creationId xmlns:p14="http://schemas.microsoft.com/office/powerpoint/2010/main" val="369920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540E-8B2A-4E33-A133-E99160CA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Making a business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A84AB-1590-4ECF-9FF2-752A36FA6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953127"/>
            <a:ext cx="7474171" cy="4574282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Receptionist: Good morning, Chic boutique. How may I help you?</a:t>
            </a:r>
          </a:p>
          <a:p>
            <a:r>
              <a:rPr lang="en-US" sz="2400" dirty="0"/>
              <a:t>Caller: I’d like to speak to Mr. Morgan, please.</a:t>
            </a:r>
          </a:p>
          <a:p>
            <a:r>
              <a:rPr lang="en-US" sz="2400" dirty="0"/>
              <a:t>Receptionist: Who’s calling, please?</a:t>
            </a:r>
          </a:p>
          <a:p>
            <a:r>
              <a:rPr lang="en-US" sz="2400" dirty="0"/>
              <a:t>Caller: This is John Wright from International Fashion supply.</a:t>
            </a:r>
          </a:p>
          <a:p>
            <a:r>
              <a:rPr lang="en-US" sz="2400" dirty="0"/>
              <a:t>Receptionist: Sorry, I couldn’t catch your name.</a:t>
            </a:r>
          </a:p>
          <a:p>
            <a:r>
              <a:rPr lang="en-US" sz="2400" dirty="0"/>
              <a:t>Caller: It’s John Wright. W-R-I-G-H-T </a:t>
            </a:r>
          </a:p>
          <a:p>
            <a:r>
              <a:rPr lang="en-US" sz="2400" dirty="0"/>
              <a:t>Receptionist: Ok. Mr. Wright. I’ll try to put you through.</a:t>
            </a:r>
          </a:p>
          <a:p>
            <a:r>
              <a:rPr lang="en-US" sz="2400" dirty="0"/>
              <a:t>(after a while) I’m afraid the line’s engaged. Would you like to hold?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4937BB75-2A09-4B87-8DAC-2428F8221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66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6D127-9361-461B-8B38-7FD8C460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470" y="712269"/>
            <a:ext cx="3188114" cy="5502264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Communication strategies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C84EA8-E182-43E1-B83C-CF2E8B01B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300" y="2395983"/>
            <a:ext cx="0" cy="2228850"/>
          </a:xfrm>
          <a:prstGeom prst="line">
            <a:avLst/>
          </a:prstGeom>
          <a:ln w="1905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BEB2F1-543D-43A3-9139-8A23AB4C5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37059"/>
              </p:ext>
            </p:extLst>
          </p:nvPr>
        </p:nvGraphicFramePr>
        <p:xfrm>
          <a:off x="553416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29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7B3617-A07F-4200-A7EA-4D7404DBB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Cultural notes</a:t>
            </a:r>
          </a:p>
        </p:txBody>
      </p:sp>
      <p:pic>
        <p:nvPicPr>
          <p:cNvPr id="7" name="Graphic 6" descr="Chat Bubble">
            <a:extLst>
              <a:ext uri="{FF2B5EF4-FFF2-40B4-BE49-F238E27FC236}">
                <a16:creationId xmlns:a16="http://schemas.microsoft.com/office/drawing/2014/main" id="{C0B484B1-0784-44D5-8B3F-9DF7D068B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96423-67CC-4F2F-B129-73CF13645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en-US" dirty="0"/>
              <a:t>Don’t make a call during a business meeting or conversation.</a:t>
            </a:r>
          </a:p>
          <a:p>
            <a:r>
              <a:rPr lang="en-US" dirty="0"/>
              <a:t>If you are expecting an important call, tell your speaking partner in advance.</a:t>
            </a:r>
          </a:p>
          <a:p>
            <a:r>
              <a:rPr lang="en-US" dirty="0"/>
              <a:t>If you are taking an important call during a meeting, ask for permission and tell the urgency of taking a call.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08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7EAB0D-CA99-4439-B5BC-4F0C64CF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Tuesday, 10.15 – 11.55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72518E-242E-4FB8-93C1-E5A2533BCE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189301" y="1675227"/>
            <a:ext cx="7813397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9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7855-9422-4D75-9561-4FE5506F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765138"/>
          </a:xfrm>
        </p:spPr>
        <p:txBody>
          <a:bodyPr>
            <a:normAutofit/>
          </a:bodyPr>
          <a:lstStyle/>
          <a:p>
            <a:r>
              <a:rPr lang="en-US" dirty="0"/>
              <a:t>… 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854D-8828-4BCA-ADBC-5BD6E8DF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631852"/>
            <a:ext cx="7280385" cy="4937759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Caller: Can I leave a message?</a:t>
            </a:r>
          </a:p>
          <a:p>
            <a:r>
              <a:rPr lang="en-US" sz="2000" dirty="0"/>
              <a:t>Receptionist: Certainly.</a:t>
            </a:r>
          </a:p>
          <a:p>
            <a:r>
              <a:rPr lang="en-US" sz="2000" dirty="0"/>
              <a:t>Caller: Could you please tell Mr. Morgan that our latest shipment has been delayed and the 300 dresses he ordered shall arrive next Friday.</a:t>
            </a:r>
          </a:p>
          <a:p>
            <a:r>
              <a:rPr lang="en-US" sz="2000" dirty="0"/>
              <a:t>Receptionist: Dress order delayed. Arriving next Friday.</a:t>
            </a:r>
          </a:p>
          <a:p>
            <a:r>
              <a:rPr lang="en-US" sz="2000" dirty="0"/>
              <a:t>Caller: Yes. And would you please ask him to give me a call as soon as he arrives?</a:t>
            </a:r>
          </a:p>
          <a:p>
            <a:r>
              <a:rPr lang="en-US" sz="2000" dirty="0"/>
              <a:t>Receptionist: Of course. Could you help me have your number, please?</a:t>
            </a:r>
          </a:p>
          <a:p>
            <a:r>
              <a:rPr lang="en-US" sz="2000" dirty="0"/>
              <a:t>Caller: It’s 01632960994.</a:t>
            </a:r>
          </a:p>
          <a:p>
            <a:r>
              <a:rPr lang="en-US" sz="2000" dirty="0"/>
              <a:t>Receptionist: That’s 01632960994.</a:t>
            </a:r>
          </a:p>
          <a:p>
            <a:r>
              <a:rPr lang="en-US" sz="2000" dirty="0"/>
              <a:t>Caller: Yes. That’s right. Thanks for your help. Good bye.</a:t>
            </a:r>
          </a:p>
          <a:p>
            <a:r>
              <a:rPr lang="en-US" sz="2000" dirty="0"/>
              <a:t>Receptionist: Good bye. </a:t>
            </a:r>
          </a:p>
          <a:p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Receiver">
            <a:extLst>
              <a:ext uri="{FF2B5EF4-FFF2-40B4-BE49-F238E27FC236}">
                <a16:creationId xmlns:a16="http://schemas.microsoft.com/office/drawing/2014/main" id="{3DBC0577-4DC0-4540-94FB-694D15735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669B-E8D0-4B5A-A307-F75D59D6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a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6F45-B51F-49DD-9C08-AEF34033CB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(Greeting </a:t>
            </a:r>
            <a:r>
              <a:rPr lang="en-US" dirty="0">
                <a:sym typeface="Wingdings" panose="05000000000000000000" pitchFamily="2" charset="2"/>
              </a:rPr>
              <a:t> Company’s name  Offer help)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Good morning.</a:t>
            </a:r>
          </a:p>
          <a:p>
            <a:r>
              <a:rPr lang="en-US" dirty="0"/>
              <a:t>Chic boutique. </a:t>
            </a:r>
          </a:p>
          <a:p>
            <a:r>
              <a:rPr lang="en-US" dirty="0"/>
              <a:t>How may I help you?</a:t>
            </a:r>
          </a:p>
          <a:p>
            <a:r>
              <a:rPr lang="en-US" dirty="0"/>
              <a:t>/How can I help you?</a:t>
            </a:r>
          </a:p>
          <a:p>
            <a:r>
              <a:rPr lang="en-US" dirty="0"/>
              <a:t>/What can I do for you?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C1F8F-7F17-4238-BF34-EE9D6E1786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(Morning. General Motor. Offer help)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(Afternoon. Johnson and Johnson, Offer help)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(Morning. Facebook Indonesia. Offer help)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E4E2-9459-49B0-B07E-CE5ED706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to speak to someone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35D3-9B30-4C19-A620-387004F45E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(Speak, Name of the person to talk to)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I’d like to speak to Mr. Morgan, please.</a:t>
            </a:r>
          </a:p>
          <a:p>
            <a:r>
              <a:rPr lang="en-US" dirty="0"/>
              <a:t>/Can I speak to Mr. Morgan, please?</a:t>
            </a:r>
          </a:p>
          <a:p>
            <a:r>
              <a:rPr lang="en-US" dirty="0"/>
              <a:t>/May I speak to Mr. Morgan, please?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D58A2-0011-44B1-A025-1938380D2C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(Speak, Mr. James Shoemaker)</a:t>
            </a:r>
          </a:p>
          <a:p>
            <a:pPr marL="0" indent="0">
              <a:buNone/>
            </a:pPr>
            <a:r>
              <a:rPr lang="en-US" dirty="0"/>
              <a:t>(Speak, Mr. Bill Gates)</a:t>
            </a:r>
          </a:p>
          <a:p>
            <a:pPr marL="0" indent="0">
              <a:buNone/>
            </a:pPr>
            <a:r>
              <a:rPr lang="en-US" dirty="0"/>
              <a:t>(Speak, Mr. Jeff Bezos)</a:t>
            </a:r>
          </a:p>
          <a:p>
            <a:pPr marL="0" indent="0">
              <a:buNone/>
            </a:pPr>
            <a:r>
              <a:rPr lang="en-US" dirty="0"/>
              <a:t>(Speak, Mrs. Sheryl Sandberg)</a:t>
            </a:r>
          </a:p>
        </p:txBody>
      </p:sp>
    </p:spTree>
    <p:extLst>
      <p:ext uri="{BB962C8B-B14F-4D97-AF65-F5344CB8AC3E}">
        <p14:creationId xmlns:p14="http://schemas.microsoft.com/office/powerpoint/2010/main" val="107341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64609-E84E-4B56-BF79-338BCB04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who the caller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27EC-6946-4984-966D-2B222D7150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(Who, calling)</a:t>
            </a:r>
          </a:p>
          <a:p>
            <a:endParaRPr lang="en-US" dirty="0"/>
          </a:p>
          <a:p>
            <a:r>
              <a:rPr lang="en-US" dirty="0"/>
              <a:t>Who’s calling, please?</a:t>
            </a:r>
          </a:p>
          <a:p>
            <a:r>
              <a:rPr lang="en-US" dirty="0"/>
              <a:t>May I know who’s calling, please?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761E4-484C-4C07-BFD2-2918D1B4B0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Let’s try.</a:t>
            </a:r>
          </a:p>
          <a:p>
            <a:endParaRPr lang="en-US" dirty="0"/>
          </a:p>
          <a:p>
            <a:r>
              <a:rPr lang="en-US" dirty="0"/>
              <a:t>(Calling?)</a:t>
            </a:r>
          </a:p>
          <a:p>
            <a:r>
              <a:rPr lang="en-US" dirty="0"/>
              <a:t>(May I?)</a:t>
            </a:r>
          </a:p>
        </p:txBody>
      </p:sp>
    </p:spTree>
    <p:extLst>
      <p:ext uri="{BB962C8B-B14F-4D97-AF65-F5344CB8AC3E}">
        <p14:creationId xmlns:p14="http://schemas.microsoft.com/office/powerpoint/2010/main" val="35360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ABC1-BA26-4CC8-BD90-F428FE03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name and company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51B6-B8A4-4556-9103-60ADEF72D9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(Name, Company)</a:t>
            </a:r>
          </a:p>
          <a:p>
            <a:endParaRPr lang="en-US" dirty="0"/>
          </a:p>
          <a:p>
            <a:r>
              <a:rPr lang="en-US" dirty="0"/>
              <a:t>This is John Wright from International Fashion supply.</a:t>
            </a:r>
          </a:p>
          <a:p>
            <a:r>
              <a:rPr lang="en-US" dirty="0"/>
              <a:t>My name is John Wright from International Fashion Supply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66B3A-8364-4AB5-9E37-3F3E7D0572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Let’s try.</a:t>
            </a:r>
          </a:p>
          <a:p>
            <a:endParaRPr lang="en-US" dirty="0"/>
          </a:p>
          <a:p>
            <a:r>
              <a:rPr lang="en-US" dirty="0"/>
              <a:t>(Your name, Microsoft Indonesia)</a:t>
            </a:r>
          </a:p>
          <a:p>
            <a:r>
              <a:rPr lang="en-US" dirty="0"/>
              <a:t>(Your name, IBM Indonesia)</a:t>
            </a:r>
          </a:p>
          <a:p>
            <a:r>
              <a:rPr lang="en-US" dirty="0"/>
              <a:t>(Your name, Phillips Indonesia)</a:t>
            </a:r>
          </a:p>
        </p:txBody>
      </p:sp>
    </p:spTree>
    <p:extLst>
      <p:ext uri="{BB962C8B-B14F-4D97-AF65-F5344CB8AC3E}">
        <p14:creationId xmlns:p14="http://schemas.microsoft.com/office/powerpoint/2010/main" val="296184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8897-BD00-4D4D-80CF-CFA74F88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F2449-30EB-4569-8BB7-A73C611EC3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(Sorry, ask for clarification)</a:t>
            </a:r>
          </a:p>
          <a:p>
            <a:endParaRPr lang="en-US" dirty="0"/>
          </a:p>
          <a:p>
            <a:r>
              <a:rPr lang="en-US" dirty="0"/>
              <a:t>Receptionist: Sorry, I </a:t>
            </a:r>
            <a:r>
              <a:rPr lang="en-US" b="1" dirty="0"/>
              <a:t>couldn’t catch</a:t>
            </a:r>
            <a:r>
              <a:rPr lang="en-US" dirty="0"/>
              <a:t> your name.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Sorry, could you </a:t>
            </a:r>
            <a:r>
              <a:rPr lang="en-US" b="1" dirty="0"/>
              <a:t>spell</a:t>
            </a:r>
            <a:r>
              <a:rPr lang="en-US" dirty="0"/>
              <a:t> your name, please?</a:t>
            </a:r>
          </a:p>
          <a:p>
            <a:r>
              <a:rPr lang="en-US" dirty="0"/>
              <a:t>Sorry, may I have your name again, please?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E5664-0C4F-4CE4-A06D-C7C33250B7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try:</a:t>
            </a:r>
          </a:p>
          <a:p>
            <a:endParaRPr lang="en-US" dirty="0"/>
          </a:p>
          <a:p>
            <a:r>
              <a:rPr lang="en-US" dirty="0"/>
              <a:t>(Couldn’t catch)</a:t>
            </a:r>
          </a:p>
          <a:p>
            <a:r>
              <a:rPr lang="en-US" dirty="0"/>
              <a:t>(Spell)</a:t>
            </a:r>
          </a:p>
          <a:p>
            <a:r>
              <a:rPr lang="en-US" dirty="0"/>
              <a:t>(name again)</a:t>
            </a:r>
          </a:p>
        </p:txBody>
      </p:sp>
    </p:spTree>
    <p:extLst>
      <p:ext uri="{BB962C8B-B14F-4D97-AF65-F5344CB8AC3E}">
        <p14:creationId xmlns:p14="http://schemas.microsoft.com/office/powerpoint/2010/main" val="418062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8D3E-76D7-45CF-BD51-03CAD037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 your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47289-FED7-48E8-ADBE-5F11A87E0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(Spell the unfamiliar name)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John Wright. W-R-I-G-H-T</a:t>
            </a:r>
          </a:p>
          <a:p>
            <a:r>
              <a:rPr lang="en-US" dirty="0"/>
              <a:t>My name is John Wright. W-R-I-G-H-T.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FC888-FA26-44CE-8A6F-F81F40E633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Let’s try.</a:t>
            </a:r>
          </a:p>
          <a:p>
            <a:endParaRPr lang="en-US" dirty="0"/>
          </a:p>
          <a:p>
            <a:r>
              <a:rPr lang="en-US" dirty="0"/>
              <a:t>(Spell your name)</a:t>
            </a:r>
          </a:p>
        </p:txBody>
      </p:sp>
    </p:spTree>
    <p:extLst>
      <p:ext uri="{BB962C8B-B14F-4D97-AF65-F5344CB8AC3E}">
        <p14:creationId xmlns:p14="http://schemas.microsoft.com/office/powerpoint/2010/main" val="367466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1396</Words>
  <Application>Microsoft Office PowerPoint</Application>
  <PresentationFormat>Widescreen</PresentationFormat>
  <Paragraphs>223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Making Business Call on the Phone</vt:lpstr>
      <vt:lpstr>Making a business call</vt:lpstr>
      <vt:lpstr>… continuation</vt:lpstr>
      <vt:lpstr>Receiving a call</vt:lpstr>
      <vt:lpstr>Asking to speak to someone</vt:lpstr>
      <vt:lpstr>Asking who the caller is</vt:lpstr>
      <vt:lpstr>Giving name and company name</vt:lpstr>
      <vt:lpstr>Clarifying name</vt:lpstr>
      <vt:lpstr>Spell your name</vt:lpstr>
      <vt:lpstr>Connecting to the other person</vt:lpstr>
      <vt:lpstr>Trouble connecting</vt:lpstr>
      <vt:lpstr>Asking permission to leave a message</vt:lpstr>
      <vt:lpstr>Giving and taking message</vt:lpstr>
      <vt:lpstr>Leave another message</vt:lpstr>
      <vt:lpstr>Ask for phone number</vt:lpstr>
      <vt:lpstr>Ending the call</vt:lpstr>
      <vt:lpstr>Let’s try the whole dialog</vt:lpstr>
      <vt:lpstr>PowerPoint Presentation</vt:lpstr>
      <vt:lpstr>PowerPoint Presentation</vt:lpstr>
      <vt:lpstr>Communication strategies</vt:lpstr>
      <vt:lpstr>Cultural notes</vt:lpstr>
      <vt:lpstr>Tuesday, 10.15 – 11.55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Business Call on the Phone</dc:title>
  <dc:creator>Sandra Sembel</dc:creator>
  <cp:lastModifiedBy>Sandra Sembel</cp:lastModifiedBy>
  <cp:revision>9</cp:revision>
  <dcterms:created xsi:type="dcterms:W3CDTF">2020-09-01T08:46:24Z</dcterms:created>
  <dcterms:modified xsi:type="dcterms:W3CDTF">2020-09-06T16:13:22Z</dcterms:modified>
</cp:coreProperties>
</file>