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7" r:id="rId4"/>
    <p:sldId id="284" r:id="rId5"/>
    <p:sldId id="289" r:id="rId6"/>
    <p:sldId id="260" r:id="rId7"/>
    <p:sldId id="285" r:id="rId8"/>
    <p:sldId id="286" r:id="rId9"/>
    <p:sldId id="287" r:id="rId10"/>
    <p:sldId id="282" r:id="rId11"/>
    <p:sldId id="264" r:id="rId12"/>
    <p:sldId id="265" r:id="rId13"/>
    <p:sldId id="266" r:id="rId14"/>
    <p:sldId id="267" r:id="rId15"/>
    <p:sldId id="268" r:id="rId16"/>
    <p:sldId id="269" r:id="rId17"/>
    <p:sldId id="271" r:id="rId18"/>
    <p:sldId id="272" r:id="rId19"/>
    <p:sldId id="273" r:id="rId20"/>
    <p:sldId id="274" r:id="rId21"/>
    <p:sldId id="275" r:id="rId22"/>
    <p:sldId id="276" r:id="rId23"/>
    <p:sldId id="277" r:id="rId24"/>
    <p:sldId id="278" r:id="rId25"/>
    <p:sldId id="279" r:id="rId26"/>
    <p:sldId id="281"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32375-7ED1-4C65-99D1-C5650F13AC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133A6F-908E-4FD1-96E4-8512B72573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278AA9-2835-4D6A-B857-F1954EC5E0CD}"/>
              </a:ext>
            </a:extLst>
          </p:cNvPr>
          <p:cNvSpPr>
            <a:spLocks noGrp="1"/>
          </p:cNvSpPr>
          <p:nvPr>
            <p:ph type="dt" sz="half" idx="10"/>
          </p:nvPr>
        </p:nvSpPr>
        <p:spPr/>
        <p:txBody>
          <a:bodyPr/>
          <a:lstStyle/>
          <a:p>
            <a:fld id="{A45EB267-905E-4570-86BD-A3A5EC641CD6}" type="datetimeFigureOut">
              <a:rPr lang="en-US" smtClean="0"/>
              <a:t>8/25/2020</a:t>
            </a:fld>
            <a:endParaRPr lang="en-US"/>
          </a:p>
        </p:txBody>
      </p:sp>
      <p:sp>
        <p:nvSpPr>
          <p:cNvPr id="5" name="Footer Placeholder 4">
            <a:extLst>
              <a:ext uri="{FF2B5EF4-FFF2-40B4-BE49-F238E27FC236}">
                <a16:creationId xmlns:a16="http://schemas.microsoft.com/office/drawing/2014/main" id="{E2576C3B-16AD-40C0-8E41-16777879C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CBE92-0CB2-4A1A-A5F7-C899AFBA166D}"/>
              </a:ext>
            </a:extLst>
          </p:cNvPr>
          <p:cNvSpPr>
            <a:spLocks noGrp="1"/>
          </p:cNvSpPr>
          <p:nvPr>
            <p:ph type="sldNum" sz="quarter" idx="12"/>
          </p:nvPr>
        </p:nvSpPr>
        <p:spPr/>
        <p:txBody>
          <a:bodyPr/>
          <a:lstStyle/>
          <a:p>
            <a:fld id="{4DD9FC60-6D83-4AA4-824E-2BC9A608927D}" type="slidenum">
              <a:rPr lang="en-US" smtClean="0"/>
              <a:t>‹#›</a:t>
            </a:fld>
            <a:endParaRPr lang="en-US"/>
          </a:p>
        </p:txBody>
      </p:sp>
    </p:spTree>
    <p:extLst>
      <p:ext uri="{BB962C8B-B14F-4D97-AF65-F5344CB8AC3E}">
        <p14:creationId xmlns:p14="http://schemas.microsoft.com/office/powerpoint/2010/main" val="437612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3A4EB-81F5-41DE-A2EB-E786593F07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F43322-4FCC-4194-9C85-8C2B684934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2AFD0-B533-47BC-A1C2-76003CE03B52}"/>
              </a:ext>
            </a:extLst>
          </p:cNvPr>
          <p:cNvSpPr>
            <a:spLocks noGrp="1"/>
          </p:cNvSpPr>
          <p:nvPr>
            <p:ph type="dt" sz="half" idx="10"/>
          </p:nvPr>
        </p:nvSpPr>
        <p:spPr/>
        <p:txBody>
          <a:bodyPr/>
          <a:lstStyle/>
          <a:p>
            <a:fld id="{A45EB267-905E-4570-86BD-A3A5EC641CD6}" type="datetimeFigureOut">
              <a:rPr lang="en-US" smtClean="0"/>
              <a:t>8/25/2020</a:t>
            </a:fld>
            <a:endParaRPr lang="en-US"/>
          </a:p>
        </p:txBody>
      </p:sp>
      <p:sp>
        <p:nvSpPr>
          <p:cNvPr id="5" name="Footer Placeholder 4">
            <a:extLst>
              <a:ext uri="{FF2B5EF4-FFF2-40B4-BE49-F238E27FC236}">
                <a16:creationId xmlns:a16="http://schemas.microsoft.com/office/drawing/2014/main" id="{4C4878B2-070E-446B-B761-A136EE779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01C9A1-32BE-4C2E-9E1F-ADC510C778AD}"/>
              </a:ext>
            </a:extLst>
          </p:cNvPr>
          <p:cNvSpPr>
            <a:spLocks noGrp="1"/>
          </p:cNvSpPr>
          <p:nvPr>
            <p:ph type="sldNum" sz="quarter" idx="12"/>
          </p:nvPr>
        </p:nvSpPr>
        <p:spPr/>
        <p:txBody>
          <a:bodyPr/>
          <a:lstStyle/>
          <a:p>
            <a:fld id="{4DD9FC60-6D83-4AA4-824E-2BC9A608927D}" type="slidenum">
              <a:rPr lang="en-US" smtClean="0"/>
              <a:t>‹#›</a:t>
            </a:fld>
            <a:endParaRPr lang="en-US"/>
          </a:p>
        </p:txBody>
      </p:sp>
    </p:spTree>
    <p:extLst>
      <p:ext uri="{BB962C8B-B14F-4D97-AF65-F5344CB8AC3E}">
        <p14:creationId xmlns:p14="http://schemas.microsoft.com/office/powerpoint/2010/main" val="307682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010374-8BC9-4B3E-9185-2CB52F94E5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07BBFF-D027-46E0-B040-3620758FDD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6A86B-30F7-4F26-A453-E4B4A7F2085B}"/>
              </a:ext>
            </a:extLst>
          </p:cNvPr>
          <p:cNvSpPr>
            <a:spLocks noGrp="1"/>
          </p:cNvSpPr>
          <p:nvPr>
            <p:ph type="dt" sz="half" idx="10"/>
          </p:nvPr>
        </p:nvSpPr>
        <p:spPr/>
        <p:txBody>
          <a:bodyPr/>
          <a:lstStyle/>
          <a:p>
            <a:fld id="{A45EB267-905E-4570-86BD-A3A5EC641CD6}" type="datetimeFigureOut">
              <a:rPr lang="en-US" smtClean="0"/>
              <a:t>8/25/2020</a:t>
            </a:fld>
            <a:endParaRPr lang="en-US"/>
          </a:p>
        </p:txBody>
      </p:sp>
      <p:sp>
        <p:nvSpPr>
          <p:cNvPr id="5" name="Footer Placeholder 4">
            <a:extLst>
              <a:ext uri="{FF2B5EF4-FFF2-40B4-BE49-F238E27FC236}">
                <a16:creationId xmlns:a16="http://schemas.microsoft.com/office/drawing/2014/main" id="{ED741FFF-9681-4A0B-9021-5B790E0074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C6BE5-F026-4208-BC2B-F990645021BD}"/>
              </a:ext>
            </a:extLst>
          </p:cNvPr>
          <p:cNvSpPr>
            <a:spLocks noGrp="1"/>
          </p:cNvSpPr>
          <p:nvPr>
            <p:ph type="sldNum" sz="quarter" idx="12"/>
          </p:nvPr>
        </p:nvSpPr>
        <p:spPr/>
        <p:txBody>
          <a:bodyPr/>
          <a:lstStyle/>
          <a:p>
            <a:fld id="{4DD9FC60-6D83-4AA4-824E-2BC9A608927D}" type="slidenum">
              <a:rPr lang="en-US" smtClean="0"/>
              <a:t>‹#›</a:t>
            </a:fld>
            <a:endParaRPr lang="en-US"/>
          </a:p>
        </p:txBody>
      </p:sp>
    </p:spTree>
    <p:extLst>
      <p:ext uri="{BB962C8B-B14F-4D97-AF65-F5344CB8AC3E}">
        <p14:creationId xmlns:p14="http://schemas.microsoft.com/office/powerpoint/2010/main" val="3305744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4D309-A4A2-44CC-B835-D03E3FB927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44634B-CB85-4867-88EB-A6C7DF87E5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62EB29-AFAF-41FB-B619-E0FFA523FC48}"/>
              </a:ext>
            </a:extLst>
          </p:cNvPr>
          <p:cNvSpPr>
            <a:spLocks noGrp="1"/>
          </p:cNvSpPr>
          <p:nvPr>
            <p:ph type="dt" sz="half" idx="10"/>
          </p:nvPr>
        </p:nvSpPr>
        <p:spPr/>
        <p:txBody>
          <a:bodyPr/>
          <a:lstStyle/>
          <a:p>
            <a:fld id="{A45EB267-905E-4570-86BD-A3A5EC641CD6}" type="datetimeFigureOut">
              <a:rPr lang="en-US" smtClean="0"/>
              <a:t>8/25/2020</a:t>
            </a:fld>
            <a:endParaRPr lang="en-US"/>
          </a:p>
        </p:txBody>
      </p:sp>
      <p:sp>
        <p:nvSpPr>
          <p:cNvPr id="5" name="Footer Placeholder 4">
            <a:extLst>
              <a:ext uri="{FF2B5EF4-FFF2-40B4-BE49-F238E27FC236}">
                <a16:creationId xmlns:a16="http://schemas.microsoft.com/office/drawing/2014/main" id="{DADABD8F-97F8-4DF3-9146-C89863BF8A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FBA5E-CD20-4952-B039-0EC7806507AC}"/>
              </a:ext>
            </a:extLst>
          </p:cNvPr>
          <p:cNvSpPr>
            <a:spLocks noGrp="1"/>
          </p:cNvSpPr>
          <p:nvPr>
            <p:ph type="sldNum" sz="quarter" idx="12"/>
          </p:nvPr>
        </p:nvSpPr>
        <p:spPr/>
        <p:txBody>
          <a:bodyPr/>
          <a:lstStyle/>
          <a:p>
            <a:fld id="{4DD9FC60-6D83-4AA4-824E-2BC9A608927D}" type="slidenum">
              <a:rPr lang="en-US" smtClean="0"/>
              <a:t>‹#›</a:t>
            </a:fld>
            <a:endParaRPr lang="en-US"/>
          </a:p>
        </p:txBody>
      </p:sp>
    </p:spTree>
    <p:extLst>
      <p:ext uri="{BB962C8B-B14F-4D97-AF65-F5344CB8AC3E}">
        <p14:creationId xmlns:p14="http://schemas.microsoft.com/office/powerpoint/2010/main" val="3157077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56E26-D7A9-41F3-B656-35DF8A7E6B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14FBBD-A53A-4A31-B683-009F815FC3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EDFC92-6E49-4D0F-A031-31FE3751592C}"/>
              </a:ext>
            </a:extLst>
          </p:cNvPr>
          <p:cNvSpPr>
            <a:spLocks noGrp="1"/>
          </p:cNvSpPr>
          <p:nvPr>
            <p:ph type="dt" sz="half" idx="10"/>
          </p:nvPr>
        </p:nvSpPr>
        <p:spPr/>
        <p:txBody>
          <a:bodyPr/>
          <a:lstStyle/>
          <a:p>
            <a:fld id="{A45EB267-905E-4570-86BD-A3A5EC641CD6}" type="datetimeFigureOut">
              <a:rPr lang="en-US" smtClean="0"/>
              <a:t>8/25/2020</a:t>
            </a:fld>
            <a:endParaRPr lang="en-US"/>
          </a:p>
        </p:txBody>
      </p:sp>
      <p:sp>
        <p:nvSpPr>
          <p:cNvPr id="5" name="Footer Placeholder 4">
            <a:extLst>
              <a:ext uri="{FF2B5EF4-FFF2-40B4-BE49-F238E27FC236}">
                <a16:creationId xmlns:a16="http://schemas.microsoft.com/office/drawing/2014/main" id="{32E1E7D3-34EA-4CF6-80E3-0451EB4924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3B191F-E516-4A0A-97F2-B635A782FB25}"/>
              </a:ext>
            </a:extLst>
          </p:cNvPr>
          <p:cNvSpPr>
            <a:spLocks noGrp="1"/>
          </p:cNvSpPr>
          <p:nvPr>
            <p:ph type="sldNum" sz="quarter" idx="12"/>
          </p:nvPr>
        </p:nvSpPr>
        <p:spPr/>
        <p:txBody>
          <a:bodyPr/>
          <a:lstStyle/>
          <a:p>
            <a:fld id="{4DD9FC60-6D83-4AA4-824E-2BC9A608927D}" type="slidenum">
              <a:rPr lang="en-US" smtClean="0"/>
              <a:t>‹#›</a:t>
            </a:fld>
            <a:endParaRPr lang="en-US"/>
          </a:p>
        </p:txBody>
      </p:sp>
    </p:spTree>
    <p:extLst>
      <p:ext uri="{BB962C8B-B14F-4D97-AF65-F5344CB8AC3E}">
        <p14:creationId xmlns:p14="http://schemas.microsoft.com/office/powerpoint/2010/main" val="2537775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F6B0-F050-4616-BC2C-D357007917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230C49-36B3-4D55-87B5-BDC4128815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66D2C0-03E3-4273-88EF-9FD2F1987E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2728BC-4A13-4817-8716-7C8F77C4EE3A}"/>
              </a:ext>
            </a:extLst>
          </p:cNvPr>
          <p:cNvSpPr>
            <a:spLocks noGrp="1"/>
          </p:cNvSpPr>
          <p:nvPr>
            <p:ph type="dt" sz="half" idx="10"/>
          </p:nvPr>
        </p:nvSpPr>
        <p:spPr/>
        <p:txBody>
          <a:bodyPr/>
          <a:lstStyle/>
          <a:p>
            <a:fld id="{A45EB267-905E-4570-86BD-A3A5EC641CD6}" type="datetimeFigureOut">
              <a:rPr lang="en-US" smtClean="0"/>
              <a:t>8/25/2020</a:t>
            </a:fld>
            <a:endParaRPr lang="en-US"/>
          </a:p>
        </p:txBody>
      </p:sp>
      <p:sp>
        <p:nvSpPr>
          <p:cNvPr id="6" name="Footer Placeholder 5">
            <a:extLst>
              <a:ext uri="{FF2B5EF4-FFF2-40B4-BE49-F238E27FC236}">
                <a16:creationId xmlns:a16="http://schemas.microsoft.com/office/drawing/2014/main" id="{27715CAA-23E4-4864-85C4-EABD0ACA91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F27043-F689-4484-8ED8-F172205690EB}"/>
              </a:ext>
            </a:extLst>
          </p:cNvPr>
          <p:cNvSpPr>
            <a:spLocks noGrp="1"/>
          </p:cNvSpPr>
          <p:nvPr>
            <p:ph type="sldNum" sz="quarter" idx="12"/>
          </p:nvPr>
        </p:nvSpPr>
        <p:spPr/>
        <p:txBody>
          <a:bodyPr/>
          <a:lstStyle/>
          <a:p>
            <a:fld id="{4DD9FC60-6D83-4AA4-824E-2BC9A608927D}" type="slidenum">
              <a:rPr lang="en-US" smtClean="0"/>
              <a:t>‹#›</a:t>
            </a:fld>
            <a:endParaRPr lang="en-US"/>
          </a:p>
        </p:txBody>
      </p:sp>
    </p:spTree>
    <p:extLst>
      <p:ext uri="{BB962C8B-B14F-4D97-AF65-F5344CB8AC3E}">
        <p14:creationId xmlns:p14="http://schemas.microsoft.com/office/powerpoint/2010/main" val="156573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3C2E2-62A2-4713-AFB3-A45DB24D58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61C6D6-84C0-4AFB-8E6B-A2AD943888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38A898-7D34-4C0A-A57D-5DDCAEDAC2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722D6A-0BDF-486D-A9E9-42D613A395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8E02A8-8AC1-47E9-89CA-B17C31EC34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35955D-80A7-4D86-904B-FA3C81A7754B}"/>
              </a:ext>
            </a:extLst>
          </p:cNvPr>
          <p:cNvSpPr>
            <a:spLocks noGrp="1"/>
          </p:cNvSpPr>
          <p:nvPr>
            <p:ph type="dt" sz="half" idx="10"/>
          </p:nvPr>
        </p:nvSpPr>
        <p:spPr/>
        <p:txBody>
          <a:bodyPr/>
          <a:lstStyle/>
          <a:p>
            <a:fld id="{A45EB267-905E-4570-86BD-A3A5EC641CD6}" type="datetimeFigureOut">
              <a:rPr lang="en-US" smtClean="0"/>
              <a:t>8/25/2020</a:t>
            </a:fld>
            <a:endParaRPr lang="en-US"/>
          </a:p>
        </p:txBody>
      </p:sp>
      <p:sp>
        <p:nvSpPr>
          <p:cNvPr id="8" name="Footer Placeholder 7">
            <a:extLst>
              <a:ext uri="{FF2B5EF4-FFF2-40B4-BE49-F238E27FC236}">
                <a16:creationId xmlns:a16="http://schemas.microsoft.com/office/drawing/2014/main" id="{C83B1480-E3F3-456B-A25D-E8AE2B2B0C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D81E53-3F7F-4A3E-85AA-423D24B7D568}"/>
              </a:ext>
            </a:extLst>
          </p:cNvPr>
          <p:cNvSpPr>
            <a:spLocks noGrp="1"/>
          </p:cNvSpPr>
          <p:nvPr>
            <p:ph type="sldNum" sz="quarter" idx="12"/>
          </p:nvPr>
        </p:nvSpPr>
        <p:spPr/>
        <p:txBody>
          <a:bodyPr/>
          <a:lstStyle/>
          <a:p>
            <a:fld id="{4DD9FC60-6D83-4AA4-824E-2BC9A608927D}" type="slidenum">
              <a:rPr lang="en-US" smtClean="0"/>
              <a:t>‹#›</a:t>
            </a:fld>
            <a:endParaRPr lang="en-US"/>
          </a:p>
        </p:txBody>
      </p:sp>
    </p:spTree>
    <p:extLst>
      <p:ext uri="{BB962C8B-B14F-4D97-AF65-F5344CB8AC3E}">
        <p14:creationId xmlns:p14="http://schemas.microsoft.com/office/powerpoint/2010/main" val="461574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2908-C080-4A2F-B2EF-3150154331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68DE1E-4462-414F-9D5C-C8AC99BF4D86}"/>
              </a:ext>
            </a:extLst>
          </p:cNvPr>
          <p:cNvSpPr>
            <a:spLocks noGrp="1"/>
          </p:cNvSpPr>
          <p:nvPr>
            <p:ph type="dt" sz="half" idx="10"/>
          </p:nvPr>
        </p:nvSpPr>
        <p:spPr/>
        <p:txBody>
          <a:bodyPr/>
          <a:lstStyle/>
          <a:p>
            <a:fld id="{A45EB267-905E-4570-86BD-A3A5EC641CD6}" type="datetimeFigureOut">
              <a:rPr lang="en-US" smtClean="0"/>
              <a:t>8/25/2020</a:t>
            </a:fld>
            <a:endParaRPr lang="en-US"/>
          </a:p>
        </p:txBody>
      </p:sp>
      <p:sp>
        <p:nvSpPr>
          <p:cNvPr id="4" name="Footer Placeholder 3">
            <a:extLst>
              <a:ext uri="{FF2B5EF4-FFF2-40B4-BE49-F238E27FC236}">
                <a16:creationId xmlns:a16="http://schemas.microsoft.com/office/drawing/2014/main" id="{4FF86F63-CCD9-4FD6-8D7C-D12BDB83EF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A5B08F-446E-473C-AB08-35EF14E3792A}"/>
              </a:ext>
            </a:extLst>
          </p:cNvPr>
          <p:cNvSpPr>
            <a:spLocks noGrp="1"/>
          </p:cNvSpPr>
          <p:nvPr>
            <p:ph type="sldNum" sz="quarter" idx="12"/>
          </p:nvPr>
        </p:nvSpPr>
        <p:spPr/>
        <p:txBody>
          <a:bodyPr/>
          <a:lstStyle/>
          <a:p>
            <a:fld id="{4DD9FC60-6D83-4AA4-824E-2BC9A608927D}" type="slidenum">
              <a:rPr lang="en-US" smtClean="0"/>
              <a:t>‹#›</a:t>
            </a:fld>
            <a:endParaRPr lang="en-US"/>
          </a:p>
        </p:txBody>
      </p:sp>
    </p:spTree>
    <p:extLst>
      <p:ext uri="{BB962C8B-B14F-4D97-AF65-F5344CB8AC3E}">
        <p14:creationId xmlns:p14="http://schemas.microsoft.com/office/powerpoint/2010/main" val="3633244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4588EF-06AD-45F1-9CC0-D70A4A8A8B63}"/>
              </a:ext>
            </a:extLst>
          </p:cNvPr>
          <p:cNvSpPr>
            <a:spLocks noGrp="1"/>
          </p:cNvSpPr>
          <p:nvPr>
            <p:ph type="dt" sz="half" idx="10"/>
          </p:nvPr>
        </p:nvSpPr>
        <p:spPr/>
        <p:txBody>
          <a:bodyPr/>
          <a:lstStyle/>
          <a:p>
            <a:fld id="{A45EB267-905E-4570-86BD-A3A5EC641CD6}" type="datetimeFigureOut">
              <a:rPr lang="en-US" smtClean="0"/>
              <a:t>8/25/2020</a:t>
            </a:fld>
            <a:endParaRPr lang="en-US"/>
          </a:p>
        </p:txBody>
      </p:sp>
      <p:sp>
        <p:nvSpPr>
          <p:cNvPr id="3" name="Footer Placeholder 2">
            <a:extLst>
              <a:ext uri="{FF2B5EF4-FFF2-40B4-BE49-F238E27FC236}">
                <a16:creationId xmlns:a16="http://schemas.microsoft.com/office/drawing/2014/main" id="{6EFF885D-A871-40E5-A91E-C8B452FB81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553C19-9B49-4168-88F2-0EC80E15F5A5}"/>
              </a:ext>
            </a:extLst>
          </p:cNvPr>
          <p:cNvSpPr>
            <a:spLocks noGrp="1"/>
          </p:cNvSpPr>
          <p:nvPr>
            <p:ph type="sldNum" sz="quarter" idx="12"/>
          </p:nvPr>
        </p:nvSpPr>
        <p:spPr/>
        <p:txBody>
          <a:bodyPr/>
          <a:lstStyle/>
          <a:p>
            <a:fld id="{4DD9FC60-6D83-4AA4-824E-2BC9A608927D}" type="slidenum">
              <a:rPr lang="en-US" smtClean="0"/>
              <a:t>‹#›</a:t>
            </a:fld>
            <a:endParaRPr lang="en-US"/>
          </a:p>
        </p:txBody>
      </p:sp>
    </p:spTree>
    <p:extLst>
      <p:ext uri="{BB962C8B-B14F-4D97-AF65-F5344CB8AC3E}">
        <p14:creationId xmlns:p14="http://schemas.microsoft.com/office/powerpoint/2010/main" val="3680425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3F991-5734-46D8-BEE2-ED7FAE43AA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016CCC-0741-49B3-A6A9-8E52A1E32B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7396EA-38A9-4DDB-8C93-920EC2F43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2F3F55-A8CE-4FFD-BD40-6D00FDD03802}"/>
              </a:ext>
            </a:extLst>
          </p:cNvPr>
          <p:cNvSpPr>
            <a:spLocks noGrp="1"/>
          </p:cNvSpPr>
          <p:nvPr>
            <p:ph type="dt" sz="half" idx="10"/>
          </p:nvPr>
        </p:nvSpPr>
        <p:spPr/>
        <p:txBody>
          <a:bodyPr/>
          <a:lstStyle/>
          <a:p>
            <a:fld id="{A45EB267-905E-4570-86BD-A3A5EC641CD6}" type="datetimeFigureOut">
              <a:rPr lang="en-US" smtClean="0"/>
              <a:t>8/25/2020</a:t>
            </a:fld>
            <a:endParaRPr lang="en-US"/>
          </a:p>
        </p:txBody>
      </p:sp>
      <p:sp>
        <p:nvSpPr>
          <p:cNvPr id="6" name="Footer Placeholder 5">
            <a:extLst>
              <a:ext uri="{FF2B5EF4-FFF2-40B4-BE49-F238E27FC236}">
                <a16:creationId xmlns:a16="http://schemas.microsoft.com/office/drawing/2014/main" id="{B80CDD2B-4104-4980-ACD7-649EDDD116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7BF5AC-93E8-45C9-9717-2466C5C8671C}"/>
              </a:ext>
            </a:extLst>
          </p:cNvPr>
          <p:cNvSpPr>
            <a:spLocks noGrp="1"/>
          </p:cNvSpPr>
          <p:nvPr>
            <p:ph type="sldNum" sz="quarter" idx="12"/>
          </p:nvPr>
        </p:nvSpPr>
        <p:spPr/>
        <p:txBody>
          <a:bodyPr/>
          <a:lstStyle/>
          <a:p>
            <a:fld id="{4DD9FC60-6D83-4AA4-824E-2BC9A608927D}" type="slidenum">
              <a:rPr lang="en-US" smtClean="0"/>
              <a:t>‹#›</a:t>
            </a:fld>
            <a:endParaRPr lang="en-US"/>
          </a:p>
        </p:txBody>
      </p:sp>
    </p:spTree>
    <p:extLst>
      <p:ext uri="{BB962C8B-B14F-4D97-AF65-F5344CB8AC3E}">
        <p14:creationId xmlns:p14="http://schemas.microsoft.com/office/powerpoint/2010/main" val="650470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011D-CF1E-475C-B65E-1D08BB51FD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97E895-047A-44AD-B747-077895FECD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C4C2BE-6CF5-44BE-9354-DEFF33CBA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CF08D0-8722-426C-AC41-2BA7CE1D7CCA}"/>
              </a:ext>
            </a:extLst>
          </p:cNvPr>
          <p:cNvSpPr>
            <a:spLocks noGrp="1"/>
          </p:cNvSpPr>
          <p:nvPr>
            <p:ph type="dt" sz="half" idx="10"/>
          </p:nvPr>
        </p:nvSpPr>
        <p:spPr/>
        <p:txBody>
          <a:bodyPr/>
          <a:lstStyle/>
          <a:p>
            <a:fld id="{A45EB267-905E-4570-86BD-A3A5EC641CD6}" type="datetimeFigureOut">
              <a:rPr lang="en-US" smtClean="0"/>
              <a:t>8/25/2020</a:t>
            </a:fld>
            <a:endParaRPr lang="en-US"/>
          </a:p>
        </p:txBody>
      </p:sp>
      <p:sp>
        <p:nvSpPr>
          <p:cNvPr id="6" name="Footer Placeholder 5">
            <a:extLst>
              <a:ext uri="{FF2B5EF4-FFF2-40B4-BE49-F238E27FC236}">
                <a16:creationId xmlns:a16="http://schemas.microsoft.com/office/drawing/2014/main" id="{0313F563-4F42-407B-A659-1DD194280D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BB8B96-09BD-444B-9D44-9F7BDE8B3CFD}"/>
              </a:ext>
            </a:extLst>
          </p:cNvPr>
          <p:cNvSpPr>
            <a:spLocks noGrp="1"/>
          </p:cNvSpPr>
          <p:nvPr>
            <p:ph type="sldNum" sz="quarter" idx="12"/>
          </p:nvPr>
        </p:nvSpPr>
        <p:spPr/>
        <p:txBody>
          <a:bodyPr/>
          <a:lstStyle/>
          <a:p>
            <a:fld id="{4DD9FC60-6D83-4AA4-824E-2BC9A608927D}" type="slidenum">
              <a:rPr lang="en-US" smtClean="0"/>
              <a:t>‹#›</a:t>
            </a:fld>
            <a:endParaRPr lang="en-US"/>
          </a:p>
        </p:txBody>
      </p:sp>
    </p:spTree>
    <p:extLst>
      <p:ext uri="{BB962C8B-B14F-4D97-AF65-F5344CB8AC3E}">
        <p14:creationId xmlns:p14="http://schemas.microsoft.com/office/powerpoint/2010/main" val="2410662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8D3D73-8B08-445C-A23C-0BC8350828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40FC7A-E377-47B9-A9D2-9A12372DDC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E110F-70ED-4C8D-99E3-A3D6F36485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EB267-905E-4570-86BD-A3A5EC641CD6}" type="datetimeFigureOut">
              <a:rPr lang="en-US" smtClean="0"/>
              <a:t>8/25/2020</a:t>
            </a:fld>
            <a:endParaRPr lang="en-US"/>
          </a:p>
        </p:txBody>
      </p:sp>
      <p:sp>
        <p:nvSpPr>
          <p:cNvPr id="5" name="Footer Placeholder 4">
            <a:extLst>
              <a:ext uri="{FF2B5EF4-FFF2-40B4-BE49-F238E27FC236}">
                <a16:creationId xmlns:a16="http://schemas.microsoft.com/office/drawing/2014/main" id="{D8603BB8-FF8B-451F-87BE-0B9D1CB91D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D9FB7E-2CA6-4F54-951E-2BAEC3251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9FC60-6D83-4AA4-824E-2BC9A608927D}" type="slidenum">
              <a:rPr lang="en-US" smtClean="0"/>
              <a:t>‹#›</a:t>
            </a:fld>
            <a:endParaRPr lang="en-US"/>
          </a:p>
        </p:txBody>
      </p:sp>
    </p:spTree>
    <p:extLst>
      <p:ext uri="{BB962C8B-B14F-4D97-AF65-F5344CB8AC3E}">
        <p14:creationId xmlns:p14="http://schemas.microsoft.com/office/powerpoint/2010/main" val="1906323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CpRUcxKXTw"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CpRUcxKXTw"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CpRUcxKXTw"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9779BF27-34C6-42C7-821D-BEBAD67EEBA5}"/>
              </a:ext>
            </a:extLst>
          </p:cNvPr>
          <p:cNvSpPr>
            <a:spLocks noGrp="1"/>
          </p:cNvSpPr>
          <p:nvPr>
            <p:ph type="subTitle" idx="1"/>
          </p:nvPr>
        </p:nvSpPr>
        <p:spPr>
          <a:xfrm>
            <a:off x="4439633" y="4518923"/>
            <a:ext cx="3312734" cy="1141851"/>
          </a:xfrm>
          <a:noFill/>
        </p:spPr>
        <p:txBody>
          <a:bodyPr>
            <a:normAutofit/>
          </a:bodyPr>
          <a:lstStyle/>
          <a:p>
            <a:r>
              <a:rPr lang="en-US" sz="2000" dirty="0">
                <a:solidFill>
                  <a:srgbClr val="080808"/>
                </a:solidFill>
                <a:hlinkClick r:id="rId2"/>
              </a:rPr>
              <a:t>https://www.youtube.com/watch?v=-CpRUcxKXTw</a:t>
            </a:r>
            <a:endParaRPr lang="en-US" sz="2000" dirty="0">
              <a:solidFill>
                <a:srgbClr val="080808"/>
              </a:solidFill>
            </a:endParaRPr>
          </a:p>
        </p:txBody>
      </p:sp>
      <p:sp>
        <p:nvSpPr>
          <p:cNvPr id="2" name="Title 1">
            <a:extLst>
              <a:ext uri="{FF2B5EF4-FFF2-40B4-BE49-F238E27FC236}">
                <a16:creationId xmlns:a16="http://schemas.microsoft.com/office/drawing/2014/main" id="{2CD83DD4-AC0A-4E69-BFCA-3F12ADA509AA}"/>
              </a:ext>
            </a:extLst>
          </p:cNvPr>
          <p:cNvSpPr>
            <a:spLocks noGrp="1"/>
          </p:cNvSpPr>
          <p:nvPr>
            <p:ph type="ctrTitle"/>
          </p:nvPr>
        </p:nvSpPr>
        <p:spPr>
          <a:xfrm>
            <a:off x="3204642" y="2353641"/>
            <a:ext cx="5782716" cy="2150719"/>
          </a:xfrm>
          <a:noFill/>
        </p:spPr>
        <p:txBody>
          <a:bodyPr anchor="ctr">
            <a:normAutofit/>
          </a:bodyPr>
          <a:lstStyle/>
          <a:p>
            <a:r>
              <a:rPr lang="en-US" sz="3600" dirty="0">
                <a:solidFill>
                  <a:srgbClr val="080808"/>
                </a:solidFill>
              </a:rPr>
              <a:t>Welcoming Visitors</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50092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C980-D0F1-4833-8A9D-BDB6905EE8A8}"/>
              </a:ext>
            </a:extLst>
          </p:cNvPr>
          <p:cNvSpPr>
            <a:spLocks noGrp="1"/>
          </p:cNvSpPr>
          <p:nvPr>
            <p:ph type="title"/>
          </p:nvPr>
        </p:nvSpPr>
        <p:spPr/>
        <p:txBody>
          <a:bodyPr/>
          <a:lstStyle/>
          <a:p>
            <a:r>
              <a:rPr lang="en-US" dirty="0"/>
              <a:t>Listen online</a:t>
            </a:r>
          </a:p>
        </p:txBody>
      </p:sp>
      <p:sp>
        <p:nvSpPr>
          <p:cNvPr id="3" name="Content Placeholder 2">
            <a:extLst>
              <a:ext uri="{FF2B5EF4-FFF2-40B4-BE49-F238E27FC236}">
                <a16:creationId xmlns:a16="http://schemas.microsoft.com/office/drawing/2014/main" id="{F044AB84-8BB7-4530-A8E0-BCFDBE2DF699}"/>
              </a:ext>
            </a:extLst>
          </p:cNvPr>
          <p:cNvSpPr>
            <a:spLocks noGrp="1"/>
          </p:cNvSpPr>
          <p:nvPr>
            <p:ph type="body" idx="1"/>
          </p:nvPr>
        </p:nvSpPr>
        <p:spPr/>
        <p:txBody>
          <a:bodyPr/>
          <a:lstStyle/>
          <a:p>
            <a:r>
              <a:rPr lang="en-US" sz="2800" dirty="0">
                <a:solidFill>
                  <a:srgbClr val="080808"/>
                </a:solidFill>
                <a:hlinkClick r:id="rId2"/>
              </a:rPr>
              <a:t>https://www.youtube.com/watch?v=-CpRUcxKXTw</a:t>
            </a:r>
            <a:endParaRPr lang="en-US" sz="2800" dirty="0">
              <a:solidFill>
                <a:srgbClr val="080808"/>
              </a:solidFill>
            </a:endParaRPr>
          </a:p>
          <a:p>
            <a:endParaRPr lang="en-US" dirty="0"/>
          </a:p>
        </p:txBody>
      </p:sp>
    </p:spTree>
    <p:extLst>
      <p:ext uri="{BB962C8B-B14F-4D97-AF65-F5344CB8AC3E}">
        <p14:creationId xmlns:p14="http://schemas.microsoft.com/office/powerpoint/2010/main" val="1416530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4D369A-47C5-44C0-B026-6BC82A285135}"/>
              </a:ext>
            </a:extLst>
          </p:cNvPr>
          <p:cNvSpPr>
            <a:spLocks noGrp="1"/>
          </p:cNvSpPr>
          <p:nvPr>
            <p:ph type="title"/>
          </p:nvPr>
        </p:nvSpPr>
        <p:spPr/>
        <p:txBody>
          <a:bodyPr/>
          <a:lstStyle/>
          <a:p>
            <a:r>
              <a:rPr lang="en-US" dirty="0"/>
              <a:t>Comparing the two</a:t>
            </a:r>
          </a:p>
        </p:txBody>
      </p:sp>
      <p:sp>
        <p:nvSpPr>
          <p:cNvPr id="5" name="Text Placeholder 4">
            <a:extLst>
              <a:ext uri="{FF2B5EF4-FFF2-40B4-BE49-F238E27FC236}">
                <a16:creationId xmlns:a16="http://schemas.microsoft.com/office/drawing/2014/main" id="{1B249F8B-2123-47B0-B93E-BC90639BD8C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5863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47320F-5D30-44A5-9451-8C491552F527}"/>
              </a:ext>
            </a:extLst>
          </p:cNvPr>
          <p:cNvPicPr>
            <a:picLocks noChangeAspect="1"/>
          </p:cNvPicPr>
          <p:nvPr/>
        </p:nvPicPr>
        <p:blipFill rotWithShape="1">
          <a:blip r:embed="rId2"/>
          <a:srcRect l="10435" t="22015" r="34891" b="31779"/>
          <a:stretch/>
        </p:blipFill>
        <p:spPr>
          <a:xfrm>
            <a:off x="950190" y="778565"/>
            <a:ext cx="10291620" cy="5300870"/>
          </a:xfrm>
          <a:prstGeom prst="rect">
            <a:avLst/>
          </a:prstGeom>
        </p:spPr>
      </p:pic>
    </p:spTree>
    <p:extLst>
      <p:ext uri="{BB962C8B-B14F-4D97-AF65-F5344CB8AC3E}">
        <p14:creationId xmlns:p14="http://schemas.microsoft.com/office/powerpoint/2010/main" val="3866729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5A6F16-B302-4B46-BD3C-A7341ECE0CF3}"/>
              </a:ext>
            </a:extLst>
          </p:cNvPr>
          <p:cNvPicPr>
            <a:picLocks noChangeAspect="1"/>
          </p:cNvPicPr>
          <p:nvPr/>
        </p:nvPicPr>
        <p:blipFill rotWithShape="1">
          <a:blip r:embed="rId2"/>
          <a:srcRect l="10544" t="21242" r="34456" b="31392"/>
          <a:stretch/>
        </p:blipFill>
        <p:spPr>
          <a:xfrm>
            <a:off x="821634" y="543339"/>
            <a:ext cx="10893179" cy="5658678"/>
          </a:xfrm>
          <a:prstGeom prst="rect">
            <a:avLst/>
          </a:prstGeom>
        </p:spPr>
      </p:pic>
    </p:spTree>
    <p:extLst>
      <p:ext uri="{BB962C8B-B14F-4D97-AF65-F5344CB8AC3E}">
        <p14:creationId xmlns:p14="http://schemas.microsoft.com/office/powerpoint/2010/main" val="3317965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EAC301-B949-41EC-8AE0-AD78EFE59409}"/>
              </a:ext>
            </a:extLst>
          </p:cNvPr>
          <p:cNvPicPr>
            <a:picLocks noChangeAspect="1"/>
          </p:cNvPicPr>
          <p:nvPr/>
        </p:nvPicPr>
        <p:blipFill rotWithShape="1">
          <a:blip r:embed="rId2"/>
          <a:srcRect l="10652" t="20663" r="36848" b="31005"/>
          <a:stretch/>
        </p:blipFill>
        <p:spPr>
          <a:xfrm>
            <a:off x="655319" y="477079"/>
            <a:ext cx="10881362" cy="5632173"/>
          </a:xfrm>
          <a:prstGeom prst="rect">
            <a:avLst/>
          </a:prstGeom>
        </p:spPr>
      </p:pic>
    </p:spTree>
    <p:extLst>
      <p:ext uri="{BB962C8B-B14F-4D97-AF65-F5344CB8AC3E}">
        <p14:creationId xmlns:p14="http://schemas.microsoft.com/office/powerpoint/2010/main" val="2070286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A8EAFB-0152-4AE9-8F5A-335B553BF07A}"/>
              </a:ext>
            </a:extLst>
          </p:cNvPr>
          <p:cNvPicPr>
            <a:picLocks noChangeAspect="1"/>
          </p:cNvPicPr>
          <p:nvPr/>
        </p:nvPicPr>
        <p:blipFill rotWithShape="1">
          <a:blip r:embed="rId2"/>
          <a:srcRect l="10543" t="20855" r="34348" b="31779"/>
          <a:stretch/>
        </p:blipFill>
        <p:spPr>
          <a:xfrm>
            <a:off x="874643" y="689114"/>
            <a:ext cx="10613045" cy="5128590"/>
          </a:xfrm>
          <a:prstGeom prst="rect">
            <a:avLst/>
          </a:prstGeom>
        </p:spPr>
      </p:pic>
    </p:spTree>
    <p:extLst>
      <p:ext uri="{BB962C8B-B14F-4D97-AF65-F5344CB8AC3E}">
        <p14:creationId xmlns:p14="http://schemas.microsoft.com/office/powerpoint/2010/main" val="474138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60EA25-754F-44AB-8885-E531C36D309D}"/>
              </a:ext>
            </a:extLst>
          </p:cNvPr>
          <p:cNvPicPr>
            <a:picLocks noChangeAspect="1"/>
          </p:cNvPicPr>
          <p:nvPr/>
        </p:nvPicPr>
        <p:blipFill rotWithShape="1">
          <a:blip r:embed="rId2"/>
          <a:srcRect l="11087" t="21048" r="34456" b="31585"/>
          <a:stretch/>
        </p:blipFill>
        <p:spPr>
          <a:xfrm>
            <a:off x="1020417" y="927652"/>
            <a:ext cx="10514545" cy="5141844"/>
          </a:xfrm>
          <a:prstGeom prst="rect">
            <a:avLst/>
          </a:prstGeom>
        </p:spPr>
      </p:pic>
    </p:spTree>
    <p:extLst>
      <p:ext uri="{BB962C8B-B14F-4D97-AF65-F5344CB8AC3E}">
        <p14:creationId xmlns:p14="http://schemas.microsoft.com/office/powerpoint/2010/main" val="503101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D2FD91-8819-4034-B458-A5C5519D749F}"/>
              </a:ext>
            </a:extLst>
          </p:cNvPr>
          <p:cNvPicPr>
            <a:picLocks noChangeAspect="1"/>
          </p:cNvPicPr>
          <p:nvPr/>
        </p:nvPicPr>
        <p:blipFill rotWithShape="1">
          <a:blip r:embed="rId2"/>
          <a:srcRect l="11305" t="20662" r="35000" b="32165"/>
          <a:stretch/>
        </p:blipFill>
        <p:spPr>
          <a:xfrm>
            <a:off x="861391" y="530088"/>
            <a:ext cx="10436954" cy="5539407"/>
          </a:xfrm>
          <a:prstGeom prst="rect">
            <a:avLst/>
          </a:prstGeom>
        </p:spPr>
      </p:pic>
    </p:spTree>
    <p:extLst>
      <p:ext uri="{BB962C8B-B14F-4D97-AF65-F5344CB8AC3E}">
        <p14:creationId xmlns:p14="http://schemas.microsoft.com/office/powerpoint/2010/main" val="2349102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C452A8-DFF8-47CF-B540-C53B78B59233}"/>
              </a:ext>
            </a:extLst>
          </p:cNvPr>
          <p:cNvPicPr>
            <a:picLocks noChangeAspect="1"/>
          </p:cNvPicPr>
          <p:nvPr/>
        </p:nvPicPr>
        <p:blipFill rotWithShape="1">
          <a:blip r:embed="rId2"/>
          <a:srcRect l="11197" t="22402" r="34999" b="33132"/>
          <a:stretch/>
        </p:blipFill>
        <p:spPr>
          <a:xfrm>
            <a:off x="270228" y="410816"/>
            <a:ext cx="11465438" cy="5632175"/>
          </a:xfrm>
          <a:prstGeom prst="rect">
            <a:avLst/>
          </a:prstGeom>
        </p:spPr>
      </p:pic>
    </p:spTree>
    <p:extLst>
      <p:ext uri="{BB962C8B-B14F-4D97-AF65-F5344CB8AC3E}">
        <p14:creationId xmlns:p14="http://schemas.microsoft.com/office/powerpoint/2010/main" val="3131541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E0DABA-CC48-4A2B-8B5D-DAFDE91781D8}"/>
              </a:ext>
            </a:extLst>
          </p:cNvPr>
          <p:cNvSpPr>
            <a:spLocks noGrp="1"/>
          </p:cNvSpPr>
          <p:nvPr>
            <p:ph type="title"/>
          </p:nvPr>
        </p:nvSpPr>
        <p:spPr/>
        <p:txBody>
          <a:bodyPr/>
          <a:lstStyle/>
          <a:p>
            <a:r>
              <a:rPr lang="en-US" dirty="0"/>
              <a:t>Gap filling exercise (informal)</a:t>
            </a:r>
          </a:p>
        </p:txBody>
      </p:sp>
      <p:sp>
        <p:nvSpPr>
          <p:cNvPr id="5" name="Text Placeholder 4">
            <a:extLst>
              <a:ext uri="{FF2B5EF4-FFF2-40B4-BE49-F238E27FC236}">
                <a16:creationId xmlns:a16="http://schemas.microsoft.com/office/drawing/2014/main" id="{CEBAFBE3-4BB3-44F2-8F16-04D5D6F4636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48170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3" name="Group 12">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4" name="Freeform: Shape 13">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4" name="Title 3">
            <a:extLst>
              <a:ext uri="{FF2B5EF4-FFF2-40B4-BE49-F238E27FC236}">
                <a16:creationId xmlns:a16="http://schemas.microsoft.com/office/drawing/2014/main" id="{F1C6A065-3EA8-4A51-B583-787AB6EC1478}"/>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5200" kern="1200">
                <a:solidFill>
                  <a:schemeClr val="tx2"/>
                </a:solidFill>
                <a:latin typeface="+mj-lt"/>
                <a:ea typeface="+mj-ea"/>
                <a:cs typeface="+mj-cs"/>
              </a:rPr>
              <a:t>Informal setting</a:t>
            </a:r>
          </a:p>
        </p:txBody>
      </p:sp>
    </p:spTree>
    <p:extLst>
      <p:ext uri="{BB962C8B-B14F-4D97-AF65-F5344CB8AC3E}">
        <p14:creationId xmlns:p14="http://schemas.microsoft.com/office/powerpoint/2010/main" val="3103027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070BEF-DBDC-489F-B7E3-2860CFB9EA0D}"/>
              </a:ext>
            </a:extLst>
          </p:cNvPr>
          <p:cNvPicPr>
            <a:picLocks noChangeAspect="1"/>
          </p:cNvPicPr>
          <p:nvPr/>
        </p:nvPicPr>
        <p:blipFill rotWithShape="1">
          <a:blip r:embed="rId2"/>
          <a:srcRect l="11413" t="20470" r="35435" b="31971"/>
          <a:stretch/>
        </p:blipFill>
        <p:spPr>
          <a:xfrm>
            <a:off x="1073426" y="530086"/>
            <a:ext cx="10458067" cy="5261114"/>
          </a:xfrm>
          <a:prstGeom prst="rect">
            <a:avLst/>
          </a:prstGeom>
        </p:spPr>
      </p:pic>
      <p:sp>
        <p:nvSpPr>
          <p:cNvPr id="5" name="Rectangle 4">
            <a:extLst>
              <a:ext uri="{FF2B5EF4-FFF2-40B4-BE49-F238E27FC236}">
                <a16:creationId xmlns:a16="http://schemas.microsoft.com/office/drawing/2014/main" id="{A335A0AD-0316-47E0-999A-9EF7372F1981}"/>
              </a:ext>
            </a:extLst>
          </p:cNvPr>
          <p:cNvSpPr/>
          <p:nvPr/>
        </p:nvSpPr>
        <p:spPr>
          <a:xfrm>
            <a:off x="6639339" y="1709530"/>
            <a:ext cx="2319131" cy="410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7" name="Rectangle 6">
            <a:extLst>
              <a:ext uri="{FF2B5EF4-FFF2-40B4-BE49-F238E27FC236}">
                <a16:creationId xmlns:a16="http://schemas.microsoft.com/office/drawing/2014/main" id="{DD79C30E-E54B-41BB-9C6C-E236BBA95076}"/>
              </a:ext>
            </a:extLst>
          </p:cNvPr>
          <p:cNvSpPr/>
          <p:nvPr/>
        </p:nvSpPr>
        <p:spPr>
          <a:xfrm>
            <a:off x="6302459" y="2153478"/>
            <a:ext cx="2319131" cy="410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9" name="Rectangle 8">
            <a:extLst>
              <a:ext uri="{FF2B5EF4-FFF2-40B4-BE49-F238E27FC236}">
                <a16:creationId xmlns:a16="http://schemas.microsoft.com/office/drawing/2014/main" id="{D6F3F714-B480-4B5B-9098-F09499294921}"/>
              </a:ext>
            </a:extLst>
          </p:cNvPr>
          <p:cNvSpPr/>
          <p:nvPr/>
        </p:nvSpPr>
        <p:spPr>
          <a:xfrm>
            <a:off x="3624469" y="2557670"/>
            <a:ext cx="1239079" cy="410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1" name="Rectangle 10">
            <a:extLst>
              <a:ext uri="{FF2B5EF4-FFF2-40B4-BE49-F238E27FC236}">
                <a16:creationId xmlns:a16="http://schemas.microsoft.com/office/drawing/2014/main" id="{F4298173-B145-4A4C-BED1-0F5F92199C0F}"/>
              </a:ext>
            </a:extLst>
          </p:cNvPr>
          <p:cNvSpPr/>
          <p:nvPr/>
        </p:nvSpPr>
        <p:spPr>
          <a:xfrm>
            <a:off x="3498573" y="3018182"/>
            <a:ext cx="1239079" cy="410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3" name="Rectangle 12">
            <a:extLst>
              <a:ext uri="{FF2B5EF4-FFF2-40B4-BE49-F238E27FC236}">
                <a16:creationId xmlns:a16="http://schemas.microsoft.com/office/drawing/2014/main" id="{EF620C93-6642-4238-A9B7-14E2162212AC}"/>
              </a:ext>
            </a:extLst>
          </p:cNvPr>
          <p:cNvSpPr/>
          <p:nvPr/>
        </p:nvSpPr>
        <p:spPr>
          <a:xfrm>
            <a:off x="7454350" y="3346173"/>
            <a:ext cx="3306415" cy="410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15" name="Rectangle 14">
            <a:extLst>
              <a:ext uri="{FF2B5EF4-FFF2-40B4-BE49-F238E27FC236}">
                <a16:creationId xmlns:a16="http://schemas.microsoft.com/office/drawing/2014/main" id="{F69DFBDA-647E-4B9E-9DB0-6BD9F88374FC}"/>
              </a:ext>
            </a:extLst>
          </p:cNvPr>
          <p:cNvSpPr/>
          <p:nvPr/>
        </p:nvSpPr>
        <p:spPr>
          <a:xfrm>
            <a:off x="6481363" y="3882887"/>
            <a:ext cx="3306415" cy="410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6</a:t>
            </a:r>
          </a:p>
        </p:txBody>
      </p:sp>
      <p:sp>
        <p:nvSpPr>
          <p:cNvPr id="17" name="Rectangle 16">
            <a:extLst>
              <a:ext uri="{FF2B5EF4-FFF2-40B4-BE49-F238E27FC236}">
                <a16:creationId xmlns:a16="http://schemas.microsoft.com/office/drawing/2014/main" id="{82DF58E6-3B88-4696-A5A6-6198751BB1D2}"/>
              </a:ext>
            </a:extLst>
          </p:cNvPr>
          <p:cNvSpPr/>
          <p:nvPr/>
        </p:nvSpPr>
        <p:spPr>
          <a:xfrm>
            <a:off x="7947991" y="4412975"/>
            <a:ext cx="2918792" cy="410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7</a:t>
            </a:r>
          </a:p>
        </p:txBody>
      </p:sp>
      <p:sp>
        <p:nvSpPr>
          <p:cNvPr id="19" name="Rectangle 18">
            <a:extLst>
              <a:ext uri="{FF2B5EF4-FFF2-40B4-BE49-F238E27FC236}">
                <a16:creationId xmlns:a16="http://schemas.microsoft.com/office/drawing/2014/main" id="{87C67324-21AA-4CE0-A2B0-8D892AFC8382}"/>
              </a:ext>
            </a:extLst>
          </p:cNvPr>
          <p:cNvSpPr/>
          <p:nvPr/>
        </p:nvSpPr>
        <p:spPr>
          <a:xfrm>
            <a:off x="3498573" y="4790663"/>
            <a:ext cx="2213114" cy="410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8</a:t>
            </a:r>
          </a:p>
        </p:txBody>
      </p:sp>
    </p:spTree>
    <p:extLst>
      <p:ext uri="{BB962C8B-B14F-4D97-AF65-F5344CB8AC3E}">
        <p14:creationId xmlns:p14="http://schemas.microsoft.com/office/powerpoint/2010/main" val="2073935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26BEB1-0F31-4500-AB5D-D2268EA19DD8}"/>
              </a:ext>
            </a:extLst>
          </p:cNvPr>
          <p:cNvPicPr>
            <a:picLocks noChangeAspect="1"/>
          </p:cNvPicPr>
          <p:nvPr/>
        </p:nvPicPr>
        <p:blipFill rotWithShape="1">
          <a:blip r:embed="rId2"/>
          <a:srcRect l="11087" t="20662" r="35000" b="32165"/>
          <a:stretch/>
        </p:blipFill>
        <p:spPr>
          <a:xfrm>
            <a:off x="516835" y="463826"/>
            <a:ext cx="11422070" cy="5618921"/>
          </a:xfrm>
          <a:prstGeom prst="rect">
            <a:avLst/>
          </a:prstGeom>
        </p:spPr>
      </p:pic>
      <p:sp>
        <p:nvSpPr>
          <p:cNvPr id="6" name="Rectangle 5">
            <a:extLst>
              <a:ext uri="{FF2B5EF4-FFF2-40B4-BE49-F238E27FC236}">
                <a16:creationId xmlns:a16="http://schemas.microsoft.com/office/drawing/2014/main" id="{1993AD6F-FC8E-4C7E-BE1C-6D374FDC6603}"/>
              </a:ext>
            </a:extLst>
          </p:cNvPr>
          <p:cNvSpPr/>
          <p:nvPr/>
        </p:nvSpPr>
        <p:spPr>
          <a:xfrm>
            <a:off x="1718817" y="2213111"/>
            <a:ext cx="2601392" cy="410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9</a:t>
            </a:r>
          </a:p>
        </p:txBody>
      </p:sp>
      <p:sp>
        <p:nvSpPr>
          <p:cNvPr id="8" name="Rectangle 7">
            <a:extLst>
              <a:ext uri="{FF2B5EF4-FFF2-40B4-BE49-F238E27FC236}">
                <a16:creationId xmlns:a16="http://schemas.microsoft.com/office/drawing/2014/main" id="{22496E5A-5552-4A13-9440-A05148BB1128}"/>
              </a:ext>
            </a:extLst>
          </p:cNvPr>
          <p:cNvSpPr/>
          <p:nvPr/>
        </p:nvSpPr>
        <p:spPr>
          <a:xfrm>
            <a:off x="1718817" y="3223591"/>
            <a:ext cx="1912279" cy="410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10</a:t>
            </a:r>
          </a:p>
        </p:txBody>
      </p:sp>
      <p:sp>
        <p:nvSpPr>
          <p:cNvPr id="10" name="Rectangle 9">
            <a:extLst>
              <a:ext uri="{FF2B5EF4-FFF2-40B4-BE49-F238E27FC236}">
                <a16:creationId xmlns:a16="http://schemas.microsoft.com/office/drawing/2014/main" id="{643CC1B9-7EF7-449F-8252-5548E0FD6B77}"/>
              </a:ext>
            </a:extLst>
          </p:cNvPr>
          <p:cNvSpPr/>
          <p:nvPr/>
        </p:nvSpPr>
        <p:spPr>
          <a:xfrm>
            <a:off x="4144617" y="4147929"/>
            <a:ext cx="2918792" cy="410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11</a:t>
            </a:r>
          </a:p>
        </p:txBody>
      </p:sp>
      <p:sp>
        <p:nvSpPr>
          <p:cNvPr id="12" name="Rectangle 11">
            <a:extLst>
              <a:ext uri="{FF2B5EF4-FFF2-40B4-BE49-F238E27FC236}">
                <a16:creationId xmlns:a16="http://schemas.microsoft.com/office/drawing/2014/main" id="{825EC250-E989-4A96-AFD3-C00EB4AE5DC5}"/>
              </a:ext>
            </a:extLst>
          </p:cNvPr>
          <p:cNvSpPr/>
          <p:nvPr/>
        </p:nvSpPr>
        <p:spPr>
          <a:xfrm>
            <a:off x="4320209" y="5380384"/>
            <a:ext cx="2918792" cy="410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12</a:t>
            </a:r>
          </a:p>
        </p:txBody>
      </p:sp>
    </p:spTree>
    <p:extLst>
      <p:ext uri="{BB962C8B-B14F-4D97-AF65-F5344CB8AC3E}">
        <p14:creationId xmlns:p14="http://schemas.microsoft.com/office/powerpoint/2010/main" val="2476534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CC8A78-C1CF-4ADC-B28E-E358ECED6E6F}"/>
              </a:ext>
            </a:extLst>
          </p:cNvPr>
          <p:cNvPicPr>
            <a:picLocks noChangeAspect="1"/>
          </p:cNvPicPr>
          <p:nvPr/>
        </p:nvPicPr>
        <p:blipFill rotWithShape="1">
          <a:blip r:embed="rId2"/>
          <a:srcRect l="11305" t="21048" r="35978" b="31972"/>
          <a:stretch/>
        </p:blipFill>
        <p:spPr>
          <a:xfrm>
            <a:off x="874643" y="742123"/>
            <a:ext cx="10870870" cy="5446642"/>
          </a:xfrm>
          <a:prstGeom prst="rect">
            <a:avLst/>
          </a:prstGeom>
        </p:spPr>
      </p:pic>
      <p:sp>
        <p:nvSpPr>
          <p:cNvPr id="6" name="Rectangle 5">
            <a:extLst>
              <a:ext uri="{FF2B5EF4-FFF2-40B4-BE49-F238E27FC236}">
                <a16:creationId xmlns:a16="http://schemas.microsoft.com/office/drawing/2014/main" id="{48495659-D3D0-4F17-9D36-8466B7DAC9A2}"/>
              </a:ext>
            </a:extLst>
          </p:cNvPr>
          <p:cNvSpPr/>
          <p:nvPr/>
        </p:nvSpPr>
        <p:spPr>
          <a:xfrm>
            <a:off x="1984513" y="1868558"/>
            <a:ext cx="1885122" cy="410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13</a:t>
            </a:r>
          </a:p>
        </p:txBody>
      </p:sp>
      <p:sp>
        <p:nvSpPr>
          <p:cNvPr id="8" name="Rectangle 7">
            <a:extLst>
              <a:ext uri="{FF2B5EF4-FFF2-40B4-BE49-F238E27FC236}">
                <a16:creationId xmlns:a16="http://schemas.microsoft.com/office/drawing/2014/main" id="{F3A66E97-1DEC-408E-9B52-2B17350E4407}"/>
              </a:ext>
            </a:extLst>
          </p:cNvPr>
          <p:cNvSpPr/>
          <p:nvPr/>
        </p:nvSpPr>
        <p:spPr>
          <a:xfrm>
            <a:off x="5469835" y="2650435"/>
            <a:ext cx="2918792" cy="410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14</a:t>
            </a:r>
          </a:p>
        </p:txBody>
      </p:sp>
      <p:sp>
        <p:nvSpPr>
          <p:cNvPr id="10" name="Rectangle 9">
            <a:extLst>
              <a:ext uri="{FF2B5EF4-FFF2-40B4-BE49-F238E27FC236}">
                <a16:creationId xmlns:a16="http://schemas.microsoft.com/office/drawing/2014/main" id="{324BD7E7-C704-4B0B-8111-1DCE70A433F4}"/>
              </a:ext>
            </a:extLst>
          </p:cNvPr>
          <p:cNvSpPr/>
          <p:nvPr/>
        </p:nvSpPr>
        <p:spPr>
          <a:xfrm>
            <a:off x="4184374" y="4419600"/>
            <a:ext cx="2918792" cy="410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15</a:t>
            </a:r>
          </a:p>
        </p:txBody>
      </p:sp>
      <p:sp>
        <p:nvSpPr>
          <p:cNvPr id="12" name="Rectangle 11">
            <a:extLst>
              <a:ext uri="{FF2B5EF4-FFF2-40B4-BE49-F238E27FC236}">
                <a16:creationId xmlns:a16="http://schemas.microsoft.com/office/drawing/2014/main" id="{5ABB6F04-2089-43F4-94CB-7971C81921C1}"/>
              </a:ext>
            </a:extLst>
          </p:cNvPr>
          <p:cNvSpPr/>
          <p:nvPr/>
        </p:nvSpPr>
        <p:spPr>
          <a:xfrm>
            <a:off x="7964943" y="4830418"/>
            <a:ext cx="2918792" cy="410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16</a:t>
            </a:r>
          </a:p>
        </p:txBody>
      </p:sp>
    </p:spTree>
    <p:extLst>
      <p:ext uri="{BB962C8B-B14F-4D97-AF65-F5344CB8AC3E}">
        <p14:creationId xmlns:p14="http://schemas.microsoft.com/office/powerpoint/2010/main" val="3036283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E1A864-24C0-4173-8EE9-64818827237B}"/>
              </a:ext>
            </a:extLst>
          </p:cNvPr>
          <p:cNvSpPr>
            <a:spLocks noGrp="1"/>
          </p:cNvSpPr>
          <p:nvPr>
            <p:ph type="title"/>
          </p:nvPr>
        </p:nvSpPr>
        <p:spPr/>
        <p:txBody>
          <a:bodyPr/>
          <a:lstStyle/>
          <a:p>
            <a:r>
              <a:rPr lang="en-US" dirty="0"/>
              <a:t>Gap filling exercise (formal)</a:t>
            </a:r>
          </a:p>
        </p:txBody>
      </p:sp>
      <p:sp>
        <p:nvSpPr>
          <p:cNvPr id="5" name="Text Placeholder 4">
            <a:extLst>
              <a:ext uri="{FF2B5EF4-FFF2-40B4-BE49-F238E27FC236}">
                <a16:creationId xmlns:a16="http://schemas.microsoft.com/office/drawing/2014/main" id="{52CFA240-6FEB-47BF-BA9C-3155ADC7947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06152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6119B7-AAA3-4393-A684-3A56E848E361}"/>
              </a:ext>
            </a:extLst>
          </p:cNvPr>
          <p:cNvPicPr>
            <a:picLocks noChangeAspect="1"/>
          </p:cNvPicPr>
          <p:nvPr/>
        </p:nvPicPr>
        <p:blipFill rotWithShape="1">
          <a:blip r:embed="rId2"/>
          <a:srcRect l="11522" t="20855" r="34348" b="31972"/>
          <a:stretch/>
        </p:blipFill>
        <p:spPr>
          <a:xfrm>
            <a:off x="572773" y="689113"/>
            <a:ext cx="10791941" cy="5406887"/>
          </a:xfrm>
          <a:prstGeom prst="rect">
            <a:avLst/>
          </a:prstGeom>
        </p:spPr>
      </p:pic>
      <p:sp>
        <p:nvSpPr>
          <p:cNvPr id="6" name="Rectangle 5">
            <a:extLst>
              <a:ext uri="{FF2B5EF4-FFF2-40B4-BE49-F238E27FC236}">
                <a16:creationId xmlns:a16="http://schemas.microsoft.com/office/drawing/2014/main" id="{9492DD2F-BBAC-4710-9328-BC045D08C125}"/>
              </a:ext>
            </a:extLst>
          </p:cNvPr>
          <p:cNvSpPr/>
          <p:nvPr/>
        </p:nvSpPr>
        <p:spPr>
          <a:xfrm>
            <a:off x="5456583" y="1789044"/>
            <a:ext cx="1673087" cy="410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8" name="Rectangle 7">
            <a:extLst>
              <a:ext uri="{FF2B5EF4-FFF2-40B4-BE49-F238E27FC236}">
                <a16:creationId xmlns:a16="http://schemas.microsoft.com/office/drawing/2014/main" id="{B358F35B-DC3D-44CE-AC88-54D945EFB426}"/>
              </a:ext>
            </a:extLst>
          </p:cNvPr>
          <p:cNvSpPr/>
          <p:nvPr/>
        </p:nvSpPr>
        <p:spPr>
          <a:xfrm>
            <a:off x="1560443" y="2584175"/>
            <a:ext cx="1341783" cy="410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0" name="Rectangle 9">
            <a:extLst>
              <a:ext uri="{FF2B5EF4-FFF2-40B4-BE49-F238E27FC236}">
                <a16:creationId xmlns:a16="http://schemas.microsoft.com/office/drawing/2014/main" id="{9E5E4510-F49F-4D5C-8425-AC71B8DDE210}"/>
              </a:ext>
            </a:extLst>
          </p:cNvPr>
          <p:cNvSpPr/>
          <p:nvPr/>
        </p:nvSpPr>
        <p:spPr>
          <a:xfrm>
            <a:off x="5968743" y="2584175"/>
            <a:ext cx="2433135" cy="410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2" name="Rectangle 11">
            <a:extLst>
              <a:ext uri="{FF2B5EF4-FFF2-40B4-BE49-F238E27FC236}">
                <a16:creationId xmlns:a16="http://schemas.microsoft.com/office/drawing/2014/main" id="{61E3A5FC-F715-4866-BD2B-B031862FF013}"/>
              </a:ext>
            </a:extLst>
          </p:cNvPr>
          <p:cNvSpPr/>
          <p:nvPr/>
        </p:nvSpPr>
        <p:spPr>
          <a:xfrm>
            <a:off x="1560443" y="3018182"/>
            <a:ext cx="1739348" cy="410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4" name="Rectangle 13">
            <a:extLst>
              <a:ext uri="{FF2B5EF4-FFF2-40B4-BE49-F238E27FC236}">
                <a16:creationId xmlns:a16="http://schemas.microsoft.com/office/drawing/2014/main" id="{880F6060-24FF-42C0-B42D-4E8AC161DBA4}"/>
              </a:ext>
            </a:extLst>
          </p:cNvPr>
          <p:cNvSpPr/>
          <p:nvPr/>
        </p:nvSpPr>
        <p:spPr>
          <a:xfrm>
            <a:off x="3049951" y="3452189"/>
            <a:ext cx="1919614" cy="410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16" name="Rectangle 15">
            <a:extLst>
              <a:ext uri="{FF2B5EF4-FFF2-40B4-BE49-F238E27FC236}">
                <a16:creationId xmlns:a16="http://schemas.microsoft.com/office/drawing/2014/main" id="{1588ED88-9C39-428D-98C4-B62B9D4A03C9}"/>
              </a:ext>
            </a:extLst>
          </p:cNvPr>
          <p:cNvSpPr/>
          <p:nvPr/>
        </p:nvSpPr>
        <p:spPr>
          <a:xfrm>
            <a:off x="5827643" y="3929269"/>
            <a:ext cx="3091070" cy="410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6</a:t>
            </a:r>
          </a:p>
        </p:txBody>
      </p:sp>
      <p:sp>
        <p:nvSpPr>
          <p:cNvPr id="18" name="Rectangle 17">
            <a:extLst>
              <a:ext uri="{FF2B5EF4-FFF2-40B4-BE49-F238E27FC236}">
                <a16:creationId xmlns:a16="http://schemas.microsoft.com/office/drawing/2014/main" id="{A95E4210-0605-4272-A5C6-8C1998495D55}"/>
              </a:ext>
            </a:extLst>
          </p:cNvPr>
          <p:cNvSpPr/>
          <p:nvPr/>
        </p:nvSpPr>
        <p:spPr>
          <a:xfrm>
            <a:off x="6437243" y="4340087"/>
            <a:ext cx="2918792" cy="410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7</a:t>
            </a:r>
          </a:p>
        </p:txBody>
      </p:sp>
    </p:spTree>
    <p:extLst>
      <p:ext uri="{BB962C8B-B14F-4D97-AF65-F5344CB8AC3E}">
        <p14:creationId xmlns:p14="http://schemas.microsoft.com/office/powerpoint/2010/main" val="3045474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57D502-4294-4BAF-82F3-F9A6C776610E}"/>
              </a:ext>
            </a:extLst>
          </p:cNvPr>
          <p:cNvPicPr>
            <a:picLocks noChangeAspect="1"/>
          </p:cNvPicPr>
          <p:nvPr/>
        </p:nvPicPr>
        <p:blipFill rotWithShape="1">
          <a:blip r:embed="rId2"/>
          <a:srcRect l="10544" t="20662" r="34565" b="31198"/>
          <a:stretch/>
        </p:blipFill>
        <p:spPr>
          <a:xfrm>
            <a:off x="967407" y="798443"/>
            <a:ext cx="10831393" cy="5536096"/>
          </a:xfrm>
          <a:prstGeom prst="rect">
            <a:avLst/>
          </a:prstGeom>
        </p:spPr>
      </p:pic>
      <p:sp>
        <p:nvSpPr>
          <p:cNvPr id="6" name="Rectangle 5">
            <a:extLst>
              <a:ext uri="{FF2B5EF4-FFF2-40B4-BE49-F238E27FC236}">
                <a16:creationId xmlns:a16="http://schemas.microsoft.com/office/drawing/2014/main" id="{D4158B3C-3035-4E17-8FE9-862B33298773}"/>
              </a:ext>
            </a:extLst>
          </p:cNvPr>
          <p:cNvSpPr/>
          <p:nvPr/>
        </p:nvSpPr>
        <p:spPr>
          <a:xfrm>
            <a:off x="3177208" y="1855306"/>
            <a:ext cx="2282688" cy="4258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8</a:t>
            </a:r>
          </a:p>
        </p:txBody>
      </p:sp>
      <p:sp>
        <p:nvSpPr>
          <p:cNvPr id="8" name="Rectangle 7">
            <a:extLst>
              <a:ext uri="{FF2B5EF4-FFF2-40B4-BE49-F238E27FC236}">
                <a16:creationId xmlns:a16="http://schemas.microsoft.com/office/drawing/2014/main" id="{992A3D5E-1E89-4495-8D8D-F9ADBA7E49CB}"/>
              </a:ext>
            </a:extLst>
          </p:cNvPr>
          <p:cNvSpPr/>
          <p:nvPr/>
        </p:nvSpPr>
        <p:spPr>
          <a:xfrm>
            <a:off x="2170043" y="3132614"/>
            <a:ext cx="2044148" cy="410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9</a:t>
            </a:r>
          </a:p>
        </p:txBody>
      </p:sp>
      <p:sp>
        <p:nvSpPr>
          <p:cNvPr id="10" name="Rectangle 9">
            <a:extLst>
              <a:ext uri="{FF2B5EF4-FFF2-40B4-BE49-F238E27FC236}">
                <a16:creationId xmlns:a16="http://schemas.microsoft.com/office/drawing/2014/main" id="{7CB92AD2-CCE5-48DD-9013-C4569B714288}"/>
              </a:ext>
            </a:extLst>
          </p:cNvPr>
          <p:cNvSpPr/>
          <p:nvPr/>
        </p:nvSpPr>
        <p:spPr>
          <a:xfrm>
            <a:off x="3707820" y="3555919"/>
            <a:ext cx="2918792" cy="410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10</a:t>
            </a:r>
          </a:p>
        </p:txBody>
      </p:sp>
      <p:sp>
        <p:nvSpPr>
          <p:cNvPr id="12" name="Rectangle 11">
            <a:extLst>
              <a:ext uri="{FF2B5EF4-FFF2-40B4-BE49-F238E27FC236}">
                <a16:creationId xmlns:a16="http://schemas.microsoft.com/office/drawing/2014/main" id="{EC1C0777-2F7F-4458-A1FB-CA8FF9E74567}"/>
              </a:ext>
            </a:extLst>
          </p:cNvPr>
          <p:cNvSpPr/>
          <p:nvPr/>
        </p:nvSpPr>
        <p:spPr>
          <a:xfrm>
            <a:off x="8093765" y="3966737"/>
            <a:ext cx="2918792" cy="410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11</a:t>
            </a:r>
          </a:p>
        </p:txBody>
      </p:sp>
      <p:sp>
        <p:nvSpPr>
          <p:cNvPr id="14" name="Rectangle 13">
            <a:extLst>
              <a:ext uri="{FF2B5EF4-FFF2-40B4-BE49-F238E27FC236}">
                <a16:creationId xmlns:a16="http://schemas.microsoft.com/office/drawing/2014/main" id="{C85C60C9-31C8-491C-8C48-F3634FA5FB17}"/>
              </a:ext>
            </a:extLst>
          </p:cNvPr>
          <p:cNvSpPr/>
          <p:nvPr/>
        </p:nvSpPr>
        <p:spPr>
          <a:xfrm>
            <a:off x="5801139" y="5648739"/>
            <a:ext cx="2918792" cy="410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13</a:t>
            </a:r>
          </a:p>
        </p:txBody>
      </p:sp>
      <p:sp>
        <p:nvSpPr>
          <p:cNvPr id="16" name="Rectangle 15">
            <a:extLst>
              <a:ext uri="{FF2B5EF4-FFF2-40B4-BE49-F238E27FC236}">
                <a16:creationId xmlns:a16="http://schemas.microsoft.com/office/drawing/2014/main" id="{BB333E08-2242-41A5-A4CE-DB25A4DD6727}"/>
              </a:ext>
            </a:extLst>
          </p:cNvPr>
          <p:cNvSpPr/>
          <p:nvPr/>
        </p:nvSpPr>
        <p:spPr>
          <a:xfrm>
            <a:off x="2170043" y="5241496"/>
            <a:ext cx="1381540" cy="410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12</a:t>
            </a:r>
          </a:p>
        </p:txBody>
      </p:sp>
    </p:spTree>
    <p:extLst>
      <p:ext uri="{BB962C8B-B14F-4D97-AF65-F5344CB8AC3E}">
        <p14:creationId xmlns:p14="http://schemas.microsoft.com/office/powerpoint/2010/main" val="2292376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8B20AF-2ADD-4DBD-9C29-6AFC01179F7C}"/>
              </a:ext>
            </a:extLst>
          </p:cNvPr>
          <p:cNvPicPr>
            <a:picLocks noChangeAspect="1"/>
          </p:cNvPicPr>
          <p:nvPr/>
        </p:nvPicPr>
        <p:blipFill rotWithShape="1">
          <a:blip r:embed="rId2"/>
          <a:srcRect l="12065" t="21822" r="35435" b="31392"/>
          <a:stretch/>
        </p:blipFill>
        <p:spPr>
          <a:xfrm>
            <a:off x="494985" y="520148"/>
            <a:ext cx="11202029" cy="5817704"/>
          </a:xfrm>
          <a:prstGeom prst="rect">
            <a:avLst/>
          </a:prstGeom>
        </p:spPr>
      </p:pic>
      <p:sp>
        <p:nvSpPr>
          <p:cNvPr id="6" name="Rectangle 5">
            <a:extLst>
              <a:ext uri="{FF2B5EF4-FFF2-40B4-BE49-F238E27FC236}">
                <a16:creationId xmlns:a16="http://schemas.microsoft.com/office/drawing/2014/main" id="{1B53C3A5-230B-42E4-BA8E-BD6EA7F76B0F}"/>
              </a:ext>
            </a:extLst>
          </p:cNvPr>
          <p:cNvSpPr/>
          <p:nvPr/>
        </p:nvSpPr>
        <p:spPr>
          <a:xfrm>
            <a:off x="4051851" y="2517915"/>
            <a:ext cx="3674165" cy="410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14</a:t>
            </a:r>
          </a:p>
        </p:txBody>
      </p:sp>
      <p:sp>
        <p:nvSpPr>
          <p:cNvPr id="8" name="Rectangle 7">
            <a:extLst>
              <a:ext uri="{FF2B5EF4-FFF2-40B4-BE49-F238E27FC236}">
                <a16:creationId xmlns:a16="http://schemas.microsoft.com/office/drawing/2014/main" id="{70D9DE95-D57A-4398-A33C-9684181E15C5}"/>
              </a:ext>
            </a:extLst>
          </p:cNvPr>
          <p:cNvSpPr/>
          <p:nvPr/>
        </p:nvSpPr>
        <p:spPr>
          <a:xfrm>
            <a:off x="7460972" y="3929268"/>
            <a:ext cx="2918792" cy="410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15</a:t>
            </a:r>
          </a:p>
        </p:txBody>
      </p:sp>
      <p:sp>
        <p:nvSpPr>
          <p:cNvPr id="10" name="Rectangle 9">
            <a:extLst>
              <a:ext uri="{FF2B5EF4-FFF2-40B4-BE49-F238E27FC236}">
                <a16:creationId xmlns:a16="http://schemas.microsoft.com/office/drawing/2014/main" id="{9E1BE90E-F6B7-4FD2-A99A-ED6086FF2013}"/>
              </a:ext>
            </a:extLst>
          </p:cNvPr>
          <p:cNvSpPr/>
          <p:nvPr/>
        </p:nvSpPr>
        <p:spPr>
          <a:xfrm>
            <a:off x="1133058" y="5261114"/>
            <a:ext cx="4207567" cy="410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16</a:t>
            </a:r>
          </a:p>
        </p:txBody>
      </p:sp>
      <p:sp>
        <p:nvSpPr>
          <p:cNvPr id="12" name="Rectangle 11">
            <a:extLst>
              <a:ext uri="{FF2B5EF4-FFF2-40B4-BE49-F238E27FC236}">
                <a16:creationId xmlns:a16="http://schemas.microsoft.com/office/drawing/2014/main" id="{D12BE15C-CF82-4142-BD57-0A17625861E0}"/>
              </a:ext>
            </a:extLst>
          </p:cNvPr>
          <p:cNvSpPr/>
          <p:nvPr/>
        </p:nvSpPr>
        <p:spPr>
          <a:xfrm>
            <a:off x="1520686" y="5671932"/>
            <a:ext cx="1421297" cy="410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17</a:t>
            </a:r>
          </a:p>
        </p:txBody>
      </p:sp>
    </p:spTree>
    <p:extLst>
      <p:ext uri="{BB962C8B-B14F-4D97-AF65-F5344CB8AC3E}">
        <p14:creationId xmlns:p14="http://schemas.microsoft.com/office/powerpoint/2010/main" val="1669098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DF66E-F870-4FAF-A337-7A3FD3D1E188}"/>
              </a:ext>
            </a:extLst>
          </p:cNvPr>
          <p:cNvSpPr>
            <a:spLocks noGrp="1"/>
          </p:cNvSpPr>
          <p:nvPr>
            <p:ph type="title"/>
          </p:nvPr>
        </p:nvSpPr>
        <p:spPr/>
        <p:txBody>
          <a:bodyPr/>
          <a:lstStyle/>
          <a:p>
            <a:r>
              <a:rPr lang="en-US" dirty="0"/>
              <a:t>Dialog Practice (in pairs)</a:t>
            </a:r>
          </a:p>
        </p:txBody>
      </p:sp>
      <p:sp>
        <p:nvSpPr>
          <p:cNvPr id="3" name="Text Placeholder 2">
            <a:extLst>
              <a:ext uri="{FF2B5EF4-FFF2-40B4-BE49-F238E27FC236}">
                <a16:creationId xmlns:a16="http://schemas.microsoft.com/office/drawing/2014/main" id="{702D8821-244C-4C44-B3A5-6196D391CB50}"/>
              </a:ext>
            </a:extLst>
          </p:cNvPr>
          <p:cNvSpPr>
            <a:spLocks noGrp="1"/>
          </p:cNvSpPr>
          <p:nvPr>
            <p:ph type="body" idx="1"/>
          </p:nvPr>
        </p:nvSpPr>
        <p:spPr/>
        <p:txBody>
          <a:bodyPr/>
          <a:lstStyle/>
          <a:p>
            <a:pPr marL="457200" indent="-457200">
              <a:buAutoNum type="arabicPeriod"/>
            </a:pPr>
            <a:r>
              <a:rPr lang="en-US" dirty="0"/>
              <a:t>Read the dialog</a:t>
            </a:r>
          </a:p>
          <a:p>
            <a:pPr marL="457200" indent="-457200">
              <a:buAutoNum type="arabicPeriod"/>
            </a:pPr>
            <a:r>
              <a:rPr lang="en-US" dirty="0"/>
              <a:t>Practice without reading the dialog</a:t>
            </a:r>
          </a:p>
        </p:txBody>
      </p:sp>
    </p:spTree>
    <p:extLst>
      <p:ext uri="{BB962C8B-B14F-4D97-AF65-F5344CB8AC3E}">
        <p14:creationId xmlns:p14="http://schemas.microsoft.com/office/powerpoint/2010/main" val="1877777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4F2246-41AE-49E8-B7DB-9233453D64B5}"/>
              </a:ext>
            </a:extLst>
          </p:cNvPr>
          <p:cNvSpPr>
            <a:spLocks noGrp="1"/>
          </p:cNvSpPr>
          <p:nvPr>
            <p:ph type="title"/>
          </p:nvPr>
        </p:nvSpPr>
        <p:spPr/>
        <p:txBody>
          <a:bodyPr/>
          <a:lstStyle/>
          <a:p>
            <a:r>
              <a:rPr lang="en-US" dirty="0"/>
              <a:t>Dialog 1 (Informal)</a:t>
            </a:r>
          </a:p>
        </p:txBody>
      </p:sp>
      <p:sp>
        <p:nvSpPr>
          <p:cNvPr id="5" name="Content Placeholder 4">
            <a:extLst>
              <a:ext uri="{FF2B5EF4-FFF2-40B4-BE49-F238E27FC236}">
                <a16:creationId xmlns:a16="http://schemas.microsoft.com/office/drawing/2014/main" id="{4B363011-D8EF-41E1-8DAE-DFBCD5927915}"/>
              </a:ext>
            </a:extLst>
          </p:cNvPr>
          <p:cNvSpPr>
            <a:spLocks noGrp="1"/>
          </p:cNvSpPr>
          <p:nvPr>
            <p:ph idx="1"/>
          </p:nvPr>
        </p:nvSpPr>
        <p:spPr/>
        <p:txBody>
          <a:bodyPr anchor="t">
            <a:normAutofit/>
          </a:bodyPr>
          <a:lstStyle/>
          <a:p>
            <a:pPr marL="0" indent="0">
              <a:buNone/>
            </a:pPr>
            <a:r>
              <a:rPr lang="en-US" dirty="0"/>
              <a:t>A: Oh Hi, Jane, come in. It’s really nice to see you.</a:t>
            </a:r>
          </a:p>
          <a:p>
            <a:pPr marL="0" indent="0">
              <a:buNone/>
            </a:pPr>
            <a:r>
              <a:rPr lang="en-US" dirty="0"/>
              <a:t>B: Lovely to see you, too. You’re looking great.</a:t>
            </a:r>
          </a:p>
          <a:p>
            <a:pPr marL="0" indent="0">
              <a:buNone/>
            </a:pPr>
            <a:r>
              <a:rPr lang="en-US" dirty="0"/>
              <a:t>A: Thanks. So are you. Let me take your coat.</a:t>
            </a:r>
          </a:p>
          <a:p>
            <a:pPr marL="0" indent="0">
              <a:buNone/>
            </a:pPr>
            <a:r>
              <a:rPr lang="en-US" dirty="0"/>
              <a:t>B: Ok. Here you go.</a:t>
            </a:r>
          </a:p>
          <a:p>
            <a:pPr marL="0" indent="0">
              <a:buNone/>
            </a:pPr>
            <a:r>
              <a:rPr lang="en-US" dirty="0"/>
              <a:t>A: Come through to the living room and make yourself at home. I’ll tell Dave you are here. What can I get you to drink?</a:t>
            </a:r>
          </a:p>
          <a:p>
            <a:pPr marL="0" indent="0">
              <a:buNone/>
            </a:pPr>
            <a:r>
              <a:rPr lang="en-US" dirty="0"/>
              <a:t>B: I don’t mind, really. As long as it’s hot. What have you got?</a:t>
            </a:r>
          </a:p>
          <a:p>
            <a:pPr marL="0" indent="0">
              <a:buNone/>
            </a:pPr>
            <a:r>
              <a:rPr lang="en-US" dirty="0"/>
              <a:t>A: I’ve made some fresh tea. But you can also have coffee or chocolate</a:t>
            </a:r>
          </a:p>
        </p:txBody>
      </p:sp>
    </p:spTree>
    <p:extLst>
      <p:ext uri="{BB962C8B-B14F-4D97-AF65-F5344CB8AC3E}">
        <p14:creationId xmlns:p14="http://schemas.microsoft.com/office/powerpoint/2010/main" val="2495248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2D469-1934-4486-A4E9-B68C8A67E6BE}"/>
              </a:ext>
            </a:extLst>
          </p:cNvPr>
          <p:cNvSpPr>
            <a:spLocks noGrp="1"/>
          </p:cNvSpPr>
          <p:nvPr>
            <p:ph type="title"/>
          </p:nvPr>
        </p:nvSpPr>
        <p:spPr/>
        <p:txBody>
          <a:bodyPr/>
          <a:lstStyle/>
          <a:p>
            <a:r>
              <a:rPr lang="en-US" dirty="0"/>
              <a:t>… continuation</a:t>
            </a:r>
          </a:p>
        </p:txBody>
      </p:sp>
      <p:sp>
        <p:nvSpPr>
          <p:cNvPr id="3" name="Content Placeholder 2">
            <a:extLst>
              <a:ext uri="{FF2B5EF4-FFF2-40B4-BE49-F238E27FC236}">
                <a16:creationId xmlns:a16="http://schemas.microsoft.com/office/drawing/2014/main" id="{BA039D9F-3A11-41DB-8DB6-C0CAF7B6508E}"/>
              </a:ext>
            </a:extLst>
          </p:cNvPr>
          <p:cNvSpPr>
            <a:spLocks noGrp="1"/>
          </p:cNvSpPr>
          <p:nvPr>
            <p:ph idx="1"/>
          </p:nvPr>
        </p:nvSpPr>
        <p:spPr/>
        <p:txBody>
          <a:bodyPr>
            <a:normAutofit lnSpcReduction="10000"/>
          </a:bodyPr>
          <a:lstStyle/>
          <a:p>
            <a:r>
              <a:rPr lang="en-US" dirty="0"/>
              <a:t>B: Tea will be lovely, thanks.</a:t>
            </a:r>
          </a:p>
          <a:p>
            <a:r>
              <a:rPr lang="en-US" dirty="0"/>
              <a:t>A: How do you take your tea?</a:t>
            </a:r>
          </a:p>
          <a:p>
            <a:r>
              <a:rPr lang="en-US" dirty="0"/>
              <a:t>B: Tiny bit of milk. No sugar, please.</a:t>
            </a:r>
          </a:p>
          <a:p>
            <a:r>
              <a:rPr lang="en-US" dirty="0"/>
              <a:t>A: Here we go. Your tea and some home-made cookies.</a:t>
            </a:r>
          </a:p>
          <a:p>
            <a:r>
              <a:rPr lang="en-US" dirty="0"/>
              <a:t>B: Aah. My favorites. Thanks.</a:t>
            </a:r>
          </a:p>
          <a:p>
            <a:r>
              <a:rPr lang="en-US" dirty="0"/>
              <a:t>A: You’re welcome. How was your trip?</a:t>
            </a:r>
          </a:p>
          <a:p>
            <a:r>
              <a:rPr lang="en-US" dirty="0"/>
              <a:t>B: I hit some traffic on the motorway. But quite smooth overall.</a:t>
            </a:r>
          </a:p>
          <a:p>
            <a:r>
              <a:rPr lang="en-US" dirty="0"/>
              <a:t>A: Excellent. How’s your mum?</a:t>
            </a:r>
          </a:p>
          <a:p>
            <a:r>
              <a:rPr lang="en-US" dirty="0"/>
              <a:t>B: She’s very well. She sends her love.</a:t>
            </a:r>
          </a:p>
          <a:p>
            <a:endParaRPr lang="en-US" dirty="0"/>
          </a:p>
          <a:p>
            <a:endParaRPr lang="en-US" dirty="0"/>
          </a:p>
        </p:txBody>
      </p:sp>
    </p:spTree>
    <p:extLst>
      <p:ext uri="{BB962C8B-B14F-4D97-AF65-F5344CB8AC3E}">
        <p14:creationId xmlns:p14="http://schemas.microsoft.com/office/powerpoint/2010/main" val="3196207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4EAD4-7FC6-4C2C-9405-10EA713D517E}"/>
              </a:ext>
            </a:extLst>
          </p:cNvPr>
          <p:cNvSpPr>
            <a:spLocks noGrp="1"/>
          </p:cNvSpPr>
          <p:nvPr>
            <p:ph type="title"/>
          </p:nvPr>
        </p:nvSpPr>
        <p:spPr/>
        <p:txBody>
          <a:bodyPr/>
          <a:lstStyle/>
          <a:p>
            <a:r>
              <a:rPr lang="en-US" dirty="0"/>
              <a:t>… continuation</a:t>
            </a:r>
          </a:p>
        </p:txBody>
      </p:sp>
      <p:sp>
        <p:nvSpPr>
          <p:cNvPr id="3" name="Content Placeholder 2">
            <a:extLst>
              <a:ext uri="{FF2B5EF4-FFF2-40B4-BE49-F238E27FC236}">
                <a16:creationId xmlns:a16="http://schemas.microsoft.com/office/drawing/2014/main" id="{E6BC8856-E954-4BC1-BBC8-D21825068784}"/>
              </a:ext>
            </a:extLst>
          </p:cNvPr>
          <p:cNvSpPr>
            <a:spLocks noGrp="1"/>
          </p:cNvSpPr>
          <p:nvPr>
            <p:ph idx="1"/>
          </p:nvPr>
        </p:nvSpPr>
        <p:spPr/>
        <p:txBody>
          <a:bodyPr>
            <a:normAutofit lnSpcReduction="10000"/>
          </a:bodyPr>
          <a:lstStyle/>
          <a:p>
            <a:r>
              <a:rPr lang="en-US" dirty="0"/>
              <a:t>A: It’s a shame, she couldn’t be here today.</a:t>
            </a:r>
          </a:p>
          <a:p>
            <a:r>
              <a:rPr lang="en-US" dirty="0"/>
              <a:t>B: It is. She’d have loved to see you both but she had an appointment she couldn’t get out of. </a:t>
            </a:r>
          </a:p>
          <a:p>
            <a:r>
              <a:rPr lang="en-US" dirty="0"/>
              <a:t>A: Well, next time, I hope. Lunch will be ready soon. We thought we could go for a walk around town afterwards. You haven’t really seen much of the town, have you?</a:t>
            </a:r>
          </a:p>
          <a:p>
            <a:r>
              <a:rPr lang="en-US" dirty="0"/>
              <a:t> B: No, I haven’t. That’d be great.</a:t>
            </a:r>
          </a:p>
          <a:p>
            <a:r>
              <a:rPr lang="en-US" dirty="0"/>
              <a:t>A: I can hear Dave is coming down now. He’ll keep you company while I serve lunch. </a:t>
            </a:r>
          </a:p>
          <a:p>
            <a:r>
              <a:rPr lang="en-US" dirty="0"/>
              <a:t>B: Great. It smells wonderful.</a:t>
            </a:r>
          </a:p>
        </p:txBody>
      </p:sp>
    </p:spTree>
    <p:extLst>
      <p:ext uri="{BB962C8B-B14F-4D97-AF65-F5344CB8AC3E}">
        <p14:creationId xmlns:p14="http://schemas.microsoft.com/office/powerpoint/2010/main" val="2308466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C980-D0F1-4833-8A9D-BDB6905EE8A8}"/>
              </a:ext>
            </a:extLst>
          </p:cNvPr>
          <p:cNvSpPr>
            <a:spLocks noGrp="1"/>
          </p:cNvSpPr>
          <p:nvPr>
            <p:ph type="title"/>
          </p:nvPr>
        </p:nvSpPr>
        <p:spPr/>
        <p:txBody>
          <a:bodyPr/>
          <a:lstStyle/>
          <a:p>
            <a:r>
              <a:rPr lang="en-US" dirty="0"/>
              <a:t>Listen online</a:t>
            </a:r>
          </a:p>
        </p:txBody>
      </p:sp>
      <p:sp>
        <p:nvSpPr>
          <p:cNvPr id="3" name="Content Placeholder 2">
            <a:extLst>
              <a:ext uri="{FF2B5EF4-FFF2-40B4-BE49-F238E27FC236}">
                <a16:creationId xmlns:a16="http://schemas.microsoft.com/office/drawing/2014/main" id="{F044AB84-8BB7-4530-A8E0-BCFDBE2DF699}"/>
              </a:ext>
            </a:extLst>
          </p:cNvPr>
          <p:cNvSpPr>
            <a:spLocks noGrp="1"/>
          </p:cNvSpPr>
          <p:nvPr>
            <p:ph type="body" idx="1"/>
          </p:nvPr>
        </p:nvSpPr>
        <p:spPr/>
        <p:txBody>
          <a:bodyPr/>
          <a:lstStyle/>
          <a:p>
            <a:r>
              <a:rPr lang="en-US" sz="2800" dirty="0">
                <a:solidFill>
                  <a:srgbClr val="080808"/>
                </a:solidFill>
                <a:hlinkClick r:id="rId2"/>
              </a:rPr>
              <a:t>https://www.youtube.com/watch?v=-CpRUcxKXTw</a:t>
            </a:r>
            <a:endParaRPr lang="en-US" sz="2800" dirty="0">
              <a:solidFill>
                <a:srgbClr val="080808"/>
              </a:solidFill>
            </a:endParaRPr>
          </a:p>
          <a:p>
            <a:endParaRPr lang="en-US" dirty="0"/>
          </a:p>
        </p:txBody>
      </p:sp>
    </p:spTree>
    <p:extLst>
      <p:ext uri="{BB962C8B-B14F-4D97-AF65-F5344CB8AC3E}">
        <p14:creationId xmlns:p14="http://schemas.microsoft.com/office/powerpoint/2010/main" val="356653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2C000-E66D-40CC-9205-6295EC7DDD07}"/>
              </a:ext>
            </a:extLst>
          </p:cNvPr>
          <p:cNvSpPr>
            <a:spLocks noGrp="1"/>
          </p:cNvSpPr>
          <p:nvPr>
            <p:ph type="title"/>
          </p:nvPr>
        </p:nvSpPr>
        <p:spPr/>
        <p:txBody>
          <a:bodyPr/>
          <a:lstStyle/>
          <a:p>
            <a:r>
              <a:rPr lang="en-US" dirty="0"/>
              <a:t>Formal Dialog</a:t>
            </a:r>
          </a:p>
        </p:txBody>
      </p:sp>
      <p:sp>
        <p:nvSpPr>
          <p:cNvPr id="3" name="Content Placeholder 2">
            <a:extLst>
              <a:ext uri="{FF2B5EF4-FFF2-40B4-BE49-F238E27FC236}">
                <a16:creationId xmlns:a16="http://schemas.microsoft.com/office/drawing/2014/main" id="{7CD03887-63DC-48C6-93DB-A88E88C36780}"/>
              </a:ext>
            </a:extLst>
          </p:cNvPr>
          <p:cNvSpPr>
            <a:spLocks noGrp="1"/>
          </p:cNvSpPr>
          <p:nvPr>
            <p:ph idx="1"/>
          </p:nvPr>
        </p:nvSpPr>
        <p:spPr/>
        <p:txBody>
          <a:bodyPr>
            <a:normAutofit lnSpcReduction="10000"/>
          </a:bodyPr>
          <a:lstStyle/>
          <a:p>
            <a:r>
              <a:rPr lang="en-US" dirty="0"/>
              <a:t>A: Good morning, Ms. Bennet. Do come in. Welcome. It’s nice to see you again.</a:t>
            </a:r>
          </a:p>
          <a:p>
            <a:r>
              <a:rPr lang="en-US" dirty="0"/>
              <a:t>B: And you. I’ve been very much looking forward to this visit. </a:t>
            </a:r>
          </a:p>
          <a:p>
            <a:r>
              <a:rPr lang="en-US" dirty="0"/>
              <a:t>A: So, have we. May I take your coat?</a:t>
            </a:r>
          </a:p>
          <a:p>
            <a:r>
              <a:rPr lang="en-US" dirty="0"/>
              <a:t>B: Certainly. Here you are.</a:t>
            </a:r>
          </a:p>
          <a:p>
            <a:r>
              <a:rPr lang="en-US" dirty="0"/>
              <a:t>A: Please have a seat and make yourself comfortable. I’ll tell Mr. Jenson you are here. Would you like something to drink?</a:t>
            </a:r>
          </a:p>
          <a:p>
            <a:r>
              <a:rPr lang="en-US" dirty="0"/>
              <a:t>B: Yes. I wouldn’t mind a hot drink, if at all possible.</a:t>
            </a:r>
          </a:p>
          <a:p>
            <a:r>
              <a:rPr lang="en-US" dirty="0"/>
              <a:t>A: Of course. We have tea, coffee and chocolate. What would you prefer?</a:t>
            </a:r>
          </a:p>
          <a:p>
            <a:endParaRPr lang="en-US" dirty="0"/>
          </a:p>
          <a:p>
            <a:endParaRPr lang="en-US" dirty="0"/>
          </a:p>
        </p:txBody>
      </p:sp>
    </p:spTree>
    <p:extLst>
      <p:ext uri="{BB962C8B-B14F-4D97-AF65-F5344CB8AC3E}">
        <p14:creationId xmlns:p14="http://schemas.microsoft.com/office/powerpoint/2010/main" val="329274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8CE57-FEF8-4F02-95AB-891F4510710E}"/>
              </a:ext>
            </a:extLst>
          </p:cNvPr>
          <p:cNvSpPr>
            <a:spLocks noGrp="1"/>
          </p:cNvSpPr>
          <p:nvPr>
            <p:ph type="title"/>
          </p:nvPr>
        </p:nvSpPr>
        <p:spPr/>
        <p:txBody>
          <a:bodyPr/>
          <a:lstStyle/>
          <a:p>
            <a:r>
              <a:rPr lang="en-US" dirty="0"/>
              <a:t>… continuation</a:t>
            </a:r>
          </a:p>
        </p:txBody>
      </p:sp>
      <p:sp>
        <p:nvSpPr>
          <p:cNvPr id="3" name="Content Placeholder 2">
            <a:extLst>
              <a:ext uri="{FF2B5EF4-FFF2-40B4-BE49-F238E27FC236}">
                <a16:creationId xmlns:a16="http://schemas.microsoft.com/office/drawing/2014/main" id="{D683E79E-77B4-4C27-B2DC-415DEE9DD153}"/>
              </a:ext>
            </a:extLst>
          </p:cNvPr>
          <p:cNvSpPr>
            <a:spLocks noGrp="1"/>
          </p:cNvSpPr>
          <p:nvPr>
            <p:ph idx="1"/>
          </p:nvPr>
        </p:nvSpPr>
        <p:spPr/>
        <p:txBody>
          <a:bodyPr>
            <a:normAutofit fontScale="92500" lnSpcReduction="10000"/>
          </a:bodyPr>
          <a:lstStyle/>
          <a:p>
            <a:r>
              <a:rPr lang="en-US" dirty="0"/>
              <a:t>B: Coffee would be great, thank you.</a:t>
            </a:r>
          </a:p>
          <a:p>
            <a:r>
              <a:rPr lang="en-US" dirty="0"/>
              <a:t>A: How would you like your coffee?</a:t>
            </a:r>
          </a:p>
          <a:p>
            <a:r>
              <a:rPr lang="en-US" dirty="0"/>
              <a:t>B: A drop of milk and no sugar, please.</a:t>
            </a:r>
          </a:p>
          <a:p>
            <a:r>
              <a:rPr lang="en-US" dirty="0"/>
              <a:t>A: Here you are. Please help yourself to the cookies.</a:t>
            </a:r>
          </a:p>
          <a:p>
            <a:r>
              <a:rPr lang="en-US" dirty="0"/>
              <a:t>B: They look delicious. Thank you.</a:t>
            </a:r>
          </a:p>
          <a:p>
            <a:r>
              <a:rPr lang="en-US" dirty="0"/>
              <a:t>A: You’re welcome. Did you have any trouble finding the way?</a:t>
            </a:r>
          </a:p>
          <a:p>
            <a:r>
              <a:rPr lang="en-US" dirty="0"/>
              <a:t>B: No. The directions you sent me were very clear, and there was hardly any traffic on the road.</a:t>
            </a:r>
          </a:p>
          <a:p>
            <a:r>
              <a:rPr lang="en-US" dirty="0"/>
              <a:t>A: Excellent. How’s Mr. Samuels?</a:t>
            </a:r>
          </a:p>
          <a:p>
            <a:r>
              <a:rPr lang="en-US" dirty="0"/>
              <a:t>B: He’s very well. He sends his regards.</a:t>
            </a:r>
          </a:p>
          <a:p>
            <a:endParaRPr lang="en-US" dirty="0"/>
          </a:p>
          <a:p>
            <a:endParaRPr lang="en-US" dirty="0"/>
          </a:p>
        </p:txBody>
      </p:sp>
    </p:spTree>
    <p:extLst>
      <p:ext uri="{BB962C8B-B14F-4D97-AF65-F5344CB8AC3E}">
        <p14:creationId xmlns:p14="http://schemas.microsoft.com/office/powerpoint/2010/main" val="1467414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4306A-1C7D-424B-B408-BC8D6018AD6F}"/>
              </a:ext>
            </a:extLst>
          </p:cNvPr>
          <p:cNvSpPr>
            <a:spLocks noGrp="1"/>
          </p:cNvSpPr>
          <p:nvPr>
            <p:ph type="title"/>
          </p:nvPr>
        </p:nvSpPr>
        <p:spPr/>
        <p:txBody>
          <a:bodyPr/>
          <a:lstStyle/>
          <a:p>
            <a:r>
              <a:rPr lang="en-US" dirty="0"/>
              <a:t>… continuation</a:t>
            </a:r>
          </a:p>
        </p:txBody>
      </p:sp>
      <p:sp>
        <p:nvSpPr>
          <p:cNvPr id="3" name="Content Placeholder 2">
            <a:extLst>
              <a:ext uri="{FF2B5EF4-FFF2-40B4-BE49-F238E27FC236}">
                <a16:creationId xmlns:a16="http://schemas.microsoft.com/office/drawing/2014/main" id="{F04D6D46-FDFE-4A66-A292-88D645EB6E3F}"/>
              </a:ext>
            </a:extLst>
          </p:cNvPr>
          <p:cNvSpPr>
            <a:spLocks noGrp="1"/>
          </p:cNvSpPr>
          <p:nvPr>
            <p:ph idx="1"/>
          </p:nvPr>
        </p:nvSpPr>
        <p:spPr/>
        <p:txBody>
          <a:bodyPr>
            <a:normAutofit lnSpcReduction="10000"/>
          </a:bodyPr>
          <a:lstStyle/>
          <a:p>
            <a:r>
              <a:rPr lang="en-US" dirty="0"/>
              <a:t>A: It’s a pity he couldn’t join us today.</a:t>
            </a:r>
          </a:p>
          <a:p>
            <a:r>
              <a:rPr lang="en-US" dirty="0"/>
              <a:t>B: Indeed. He would have really liked to come but unfortunately, he wasn’t able to rearrange his schedule.</a:t>
            </a:r>
          </a:p>
          <a:p>
            <a:r>
              <a:rPr lang="en-US" dirty="0"/>
              <a:t>A: Well, I certainly hope he can join you on your next visit. As for today’s schedule, we thought we could have lunch first and then show you around the company. How does that sound to you?</a:t>
            </a:r>
          </a:p>
          <a:p>
            <a:r>
              <a:rPr lang="en-US" dirty="0"/>
              <a:t>B: Very good. I’d really like to see your design center.</a:t>
            </a:r>
          </a:p>
          <a:p>
            <a:r>
              <a:rPr lang="en-US" dirty="0"/>
              <a:t>A: Certainly. Well, I think that’s Mr. Jenson coming. I’ll leave you in his good hands while I make the lunch arrangement.</a:t>
            </a:r>
          </a:p>
          <a:p>
            <a:r>
              <a:rPr lang="en-US" dirty="0"/>
              <a:t>B: Splendid. Thank you very much.</a:t>
            </a:r>
          </a:p>
        </p:txBody>
      </p:sp>
    </p:spTree>
    <p:extLst>
      <p:ext uri="{BB962C8B-B14F-4D97-AF65-F5344CB8AC3E}">
        <p14:creationId xmlns:p14="http://schemas.microsoft.com/office/powerpoint/2010/main" val="1062938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TotalTime>
  <Words>807</Words>
  <Application>Microsoft Office PowerPoint</Application>
  <PresentationFormat>Widescreen</PresentationFormat>
  <Paragraphs>96</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Welcoming Visitors</vt:lpstr>
      <vt:lpstr>Informal setting</vt:lpstr>
      <vt:lpstr>Dialog 1 (Informal)</vt:lpstr>
      <vt:lpstr>… continuation</vt:lpstr>
      <vt:lpstr>… continuation</vt:lpstr>
      <vt:lpstr>Listen online</vt:lpstr>
      <vt:lpstr>Formal Dialog</vt:lpstr>
      <vt:lpstr>… continuation</vt:lpstr>
      <vt:lpstr>… continuation</vt:lpstr>
      <vt:lpstr>Listen online</vt:lpstr>
      <vt:lpstr>Comparing the two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Gap filling exercise (informal)</vt:lpstr>
      <vt:lpstr>PowerPoint Presentation</vt:lpstr>
      <vt:lpstr>PowerPoint Presentation</vt:lpstr>
      <vt:lpstr>PowerPoint Presentation</vt:lpstr>
      <vt:lpstr>Gap filling exercise (formal)</vt:lpstr>
      <vt:lpstr>PowerPoint Presentation</vt:lpstr>
      <vt:lpstr>PowerPoint Presentation</vt:lpstr>
      <vt:lpstr>PowerPoint Presentation</vt:lpstr>
      <vt:lpstr>Dialog Practice (in pairs)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Welcoming Visitors</dc:title>
  <dc:creator>Sandra Sembel</dc:creator>
  <cp:lastModifiedBy>Sandra Sembel</cp:lastModifiedBy>
  <cp:revision>9</cp:revision>
  <dcterms:created xsi:type="dcterms:W3CDTF">2020-08-25T04:00:18Z</dcterms:created>
  <dcterms:modified xsi:type="dcterms:W3CDTF">2020-08-25T13:41:19Z</dcterms:modified>
</cp:coreProperties>
</file>