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1" r:id="rId6"/>
    <p:sldId id="266" r:id="rId7"/>
    <p:sldId id="267" r:id="rId8"/>
    <p:sldId id="268" r:id="rId9"/>
    <p:sldId id="265" r:id="rId10"/>
    <p:sldId id="271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9D0399-8634-476D-BF70-19C326671725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99ACEE-EDE5-43EE-A86C-F084ACB49635}">
      <dgm:prSet phldrT="[Text]"/>
      <dgm:spPr/>
      <dgm:t>
        <a:bodyPr/>
        <a:lstStyle/>
        <a:p>
          <a:r>
            <a:rPr lang="en-US" dirty="0" smtClean="0"/>
            <a:t>Examples</a:t>
          </a:r>
          <a:endParaRPr lang="en-US" dirty="0"/>
        </a:p>
      </dgm:t>
    </dgm:pt>
    <dgm:pt modelId="{E9DBC2F2-31FF-49AE-86F0-0574FEC6086F}" type="parTrans" cxnId="{0AC169C0-C676-41DF-A8BE-B907BF58E66A}">
      <dgm:prSet/>
      <dgm:spPr/>
      <dgm:t>
        <a:bodyPr/>
        <a:lstStyle/>
        <a:p>
          <a:endParaRPr lang="en-US"/>
        </a:p>
      </dgm:t>
    </dgm:pt>
    <dgm:pt modelId="{B1557369-0E77-46A0-B8A1-2574A5ABBE92}" type="sibTrans" cxnId="{0AC169C0-C676-41DF-A8BE-B907BF58E66A}">
      <dgm:prSet/>
      <dgm:spPr/>
      <dgm:t>
        <a:bodyPr/>
        <a:lstStyle/>
        <a:p>
          <a:endParaRPr lang="en-US"/>
        </a:p>
      </dgm:t>
    </dgm:pt>
    <dgm:pt modelId="{C07C7B22-C4EA-4122-A7EE-32DE94B56337}">
      <dgm:prSet phldrT="[Text]"/>
      <dgm:spPr/>
      <dgm:t>
        <a:bodyPr/>
        <a:lstStyle/>
        <a:p>
          <a:r>
            <a:rPr lang="en-US" dirty="0" smtClean="0"/>
            <a:t>Steps or Sequence</a:t>
          </a:r>
          <a:endParaRPr lang="en-US" dirty="0"/>
        </a:p>
      </dgm:t>
    </dgm:pt>
    <dgm:pt modelId="{0F61F2A7-4513-43AC-8CBC-26D10BDFB75B}" type="parTrans" cxnId="{04D3F0B3-8944-4271-A738-6936010598EF}">
      <dgm:prSet/>
      <dgm:spPr/>
      <dgm:t>
        <a:bodyPr/>
        <a:lstStyle/>
        <a:p>
          <a:endParaRPr lang="en-US"/>
        </a:p>
      </dgm:t>
    </dgm:pt>
    <dgm:pt modelId="{D0FAB465-269B-4F63-90FD-65D1C0FD8576}" type="sibTrans" cxnId="{04D3F0B3-8944-4271-A738-6936010598EF}">
      <dgm:prSet/>
      <dgm:spPr/>
      <dgm:t>
        <a:bodyPr/>
        <a:lstStyle/>
        <a:p>
          <a:endParaRPr lang="en-US"/>
        </a:p>
      </dgm:t>
    </dgm:pt>
    <dgm:pt modelId="{BDF831AF-2E33-4F60-8E6E-CFDADEC619AF}">
      <dgm:prSet phldrT="[Text]"/>
      <dgm:spPr/>
      <dgm:t>
        <a:bodyPr/>
        <a:lstStyle/>
        <a:p>
          <a:r>
            <a:rPr lang="en-US" dirty="0" smtClean="0"/>
            <a:t>Chronological order</a:t>
          </a:r>
          <a:endParaRPr lang="en-US" dirty="0"/>
        </a:p>
      </dgm:t>
    </dgm:pt>
    <dgm:pt modelId="{57E48F05-52D4-4D95-A58E-1339E0B93640}" type="parTrans" cxnId="{E19D448B-7B5B-4006-8504-376D27F11548}">
      <dgm:prSet/>
      <dgm:spPr/>
      <dgm:t>
        <a:bodyPr/>
        <a:lstStyle/>
        <a:p>
          <a:endParaRPr lang="en-US"/>
        </a:p>
      </dgm:t>
    </dgm:pt>
    <dgm:pt modelId="{509AB87D-BEF1-4656-AE46-5CE3FD258978}" type="sibTrans" cxnId="{E19D448B-7B5B-4006-8504-376D27F11548}">
      <dgm:prSet/>
      <dgm:spPr/>
      <dgm:t>
        <a:bodyPr/>
        <a:lstStyle/>
        <a:p>
          <a:endParaRPr lang="en-US"/>
        </a:p>
      </dgm:t>
    </dgm:pt>
    <dgm:pt modelId="{5CA08A2E-3219-40AF-B937-43A91130D55D}">
      <dgm:prSet phldrT="[Text]"/>
      <dgm:spPr/>
      <dgm:t>
        <a:bodyPr/>
        <a:lstStyle/>
        <a:p>
          <a:r>
            <a:rPr lang="en-US" dirty="0" smtClean="0"/>
            <a:t>Descriptions</a:t>
          </a:r>
          <a:endParaRPr lang="en-US" dirty="0"/>
        </a:p>
      </dgm:t>
    </dgm:pt>
    <dgm:pt modelId="{E3D55D0E-9173-4759-88FA-B7E096F2B74E}" type="parTrans" cxnId="{7D8960C1-161D-4405-9DE9-3178060029EE}">
      <dgm:prSet/>
      <dgm:spPr/>
      <dgm:t>
        <a:bodyPr/>
        <a:lstStyle/>
        <a:p>
          <a:endParaRPr lang="en-US"/>
        </a:p>
      </dgm:t>
    </dgm:pt>
    <dgm:pt modelId="{0693BA47-1A26-4F55-8163-31CF3CB300B2}" type="sibTrans" cxnId="{7D8960C1-161D-4405-9DE9-3178060029EE}">
      <dgm:prSet/>
      <dgm:spPr/>
      <dgm:t>
        <a:bodyPr/>
        <a:lstStyle/>
        <a:p>
          <a:endParaRPr lang="en-US"/>
        </a:p>
      </dgm:t>
    </dgm:pt>
    <dgm:pt modelId="{AC8B078F-8A48-419F-9DC1-438864D1BA3B}">
      <dgm:prSet phldrT="[Text]"/>
      <dgm:spPr/>
      <dgm:t>
        <a:bodyPr/>
        <a:lstStyle/>
        <a:p>
          <a:r>
            <a:rPr lang="en-US" dirty="0" smtClean="0"/>
            <a:t>Definitions</a:t>
          </a:r>
          <a:endParaRPr lang="en-US" dirty="0"/>
        </a:p>
      </dgm:t>
    </dgm:pt>
    <dgm:pt modelId="{BD759338-6831-4C37-814B-4D21B7A2B410}" type="parTrans" cxnId="{7CEAD62F-AB4C-47B1-A60B-CDD1DAECF0CA}">
      <dgm:prSet/>
      <dgm:spPr/>
      <dgm:t>
        <a:bodyPr/>
        <a:lstStyle/>
        <a:p>
          <a:endParaRPr lang="en-US"/>
        </a:p>
      </dgm:t>
    </dgm:pt>
    <dgm:pt modelId="{EAFEC06B-1066-4788-A1D0-D0B7A72E4FF2}" type="sibTrans" cxnId="{7CEAD62F-AB4C-47B1-A60B-CDD1DAECF0CA}">
      <dgm:prSet/>
      <dgm:spPr/>
      <dgm:t>
        <a:bodyPr/>
        <a:lstStyle/>
        <a:p>
          <a:endParaRPr lang="en-US"/>
        </a:p>
      </dgm:t>
    </dgm:pt>
    <dgm:pt modelId="{CC75D6D1-1E27-4866-ACD3-A52C38AA8208}">
      <dgm:prSet phldrT="[Text]"/>
      <dgm:spPr/>
      <dgm:t>
        <a:bodyPr/>
        <a:lstStyle/>
        <a:p>
          <a:r>
            <a:rPr lang="en-US" dirty="0" smtClean="0"/>
            <a:t>Causes</a:t>
          </a:r>
          <a:endParaRPr lang="en-US" dirty="0"/>
        </a:p>
      </dgm:t>
    </dgm:pt>
    <dgm:pt modelId="{5181C0AC-F0C3-4C83-80C6-61FCF8AEE29F}" type="parTrans" cxnId="{0BBD6EAF-09C0-4E64-BE20-8D84CB375597}">
      <dgm:prSet/>
      <dgm:spPr/>
      <dgm:t>
        <a:bodyPr/>
        <a:lstStyle/>
        <a:p>
          <a:endParaRPr lang="en-US"/>
        </a:p>
      </dgm:t>
    </dgm:pt>
    <dgm:pt modelId="{74A3CDB9-93AF-4ACD-B46D-63B0D3466704}" type="sibTrans" cxnId="{0BBD6EAF-09C0-4E64-BE20-8D84CB375597}">
      <dgm:prSet/>
      <dgm:spPr/>
      <dgm:t>
        <a:bodyPr/>
        <a:lstStyle/>
        <a:p>
          <a:endParaRPr lang="en-US"/>
        </a:p>
      </dgm:t>
    </dgm:pt>
    <dgm:pt modelId="{9E29B10F-6327-40D7-B3EA-A55A782965A0}">
      <dgm:prSet phldrT="[Text]"/>
      <dgm:spPr/>
      <dgm:t>
        <a:bodyPr/>
        <a:lstStyle/>
        <a:p>
          <a:r>
            <a:rPr lang="en-US" dirty="0" smtClean="0"/>
            <a:t>Effects</a:t>
          </a:r>
          <a:endParaRPr lang="en-US" dirty="0"/>
        </a:p>
      </dgm:t>
    </dgm:pt>
    <dgm:pt modelId="{98DEDD03-1935-4A44-8F93-387B38EB4AC9}" type="parTrans" cxnId="{274B45AD-C77C-47DF-A8DC-11C7F74D343A}">
      <dgm:prSet/>
      <dgm:spPr/>
      <dgm:t>
        <a:bodyPr/>
        <a:lstStyle/>
        <a:p>
          <a:endParaRPr lang="en-US"/>
        </a:p>
      </dgm:t>
    </dgm:pt>
    <dgm:pt modelId="{CEADD006-5596-4432-8F57-24748AF51373}" type="sibTrans" cxnId="{274B45AD-C77C-47DF-A8DC-11C7F74D343A}">
      <dgm:prSet/>
      <dgm:spPr/>
      <dgm:t>
        <a:bodyPr/>
        <a:lstStyle/>
        <a:p>
          <a:endParaRPr lang="en-US"/>
        </a:p>
      </dgm:t>
    </dgm:pt>
    <dgm:pt modelId="{3A18473D-F316-4FC6-BE61-4468C9415B18}">
      <dgm:prSet phldrT="[Text]"/>
      <dgm:spPr/>
      <dgm:t>
        <a:bodyPr/>
        <a:lstStyle/>
        <a:p>
          <a:r>
            <a:rPr lang="en-US" dirty="0" smtClean="0"/>
            <a:t>Reasons</a:t>
          </a:r>
          <a:endParaRPr lang="en-US" dirty="0"/>
        </a:p>
      </dgm:t>
    </dgm:pt>
    <dgm:pt modelId="{20D498F2-02E2-48C4-B522-D5F8DF7D06E9}" type="parTrans" cxnId="{E387AF3D-1F7E-46A6-BCF0-F2E5B5EA6FE1}">
      <dgm:prSet/>
      <dgm:spPr/>
      <dgm:t>
        <a:bodyPr/>
        <a:lstStyle/>
        <a:p>
          <a:endParaRPr lang="en-US"/>
        </a:p>
      </dgm:t>
    </dgm:pt>
    <dgm:pt modelId="{252C8FB2-1075-4C35-954B-885A8529BC07}" type="sibTrans" cxnId="{E387AF3D-1F7E-46A6-BCF0-F2E5B5EA6FE1}">
      <dgm:prSet/>
      <dgm:spPr/>
      <dgm:t>
        <a:bodyPr/>
        <a:lstStyle/>
        <a:p>
          <a:endParaRPr lang="en-US"/>
        </a:p>
      </dgm:t>
    </dgm:pt>
    <dgm:pt modelId="{77D33215-8F95-46A4-91B1-AC69BA655536}">
      <dgm:prSet phldrT="[Text]"/>
      <dgm:spPr/>
      <dgm:t>
        <a:bodyPr/>
        <a:lstStyle/>
        <a:p>
          <a:r>
            <a:rPr lang="en-US" dirty="0" smtClean="0"/>
            <a:t>Similarities</a:t>
          </a:r>
          <a:endParaRPr lang="en-US" dirty="0"/>
        </a:p>
      </dgm:t>
    </dgm:pt>
    <dgm:pt modelId="{357E6FAC-AB23-4778-B32D-FD621D734B22}" type="parTrans" cxnId="{54709C32-150D-4969-B085-A75DFD23D2A5}">
      <dgm:prSet/>
      <dgm:spPr/>
      <dgm:t>
        <a:bodyPr/>
        <a:lstStyle/>
        <a:p>
          <a:endParaRPr lang="en-US"/>
        </a:p>
      </dgm:t>
    </dgm:pt>
    <dgm:pt modelId="{B192FEE1-1C6D-479D-826D-C927D95137CC}" type="sibTrans" cxnId="{54709C32-150D-4969-B085-A75DFD23D2A5}">
      <dgm:prSet/>
      <dgm:spPr/>
      <dgm:t>
        <a:bodyPr/>
        <a:lstStyle/>
        <a:p>
          <a:endParaRPr lang="en-US"/>
        </a:p>
      </dgm:t>
    </dgm:pt>
    <dgm:pt modelId="{5E7A34D6-2FE1-472B-9317-340C173CDE81}">
      <dgm:prSet phldrT="[Text]"/>
      <dgm:spPr/>
      <dgm:t>
        <a:bodyPr/>
        <a:lstStyle/>
        <a:p>
          <a:r>
            <a:rPr lang="en-US" dirty="0" smtClean="0"/>
            <a:t>Differences</a:t>
          </a:r>
          <a:endParaRPr lang="en-US" dirty="0"/>
        </a:p>
      </dgm:t>
    </dgm:pt>
    <dgm:pt modelId="{8D1FF382-E249-41CA-A8AD-199A1552DDF2}" type="parTrans" cxnId="{3CC5A3C6-D293-4617-ADF8-8C0216857F9E}">
      <dgm:prSet/>
      <dgm:spPr/>
      <dgm:t>
        <a:bodyPr/>
        <a:lstStyle/>
        <a:p>
          <a:endParaRPr lang="en-US"/>
        </a:p>
      </dgm:t>
    </dgm:pt>
    <dgm:pt modelId="{04EF93CC-264A-4E32-8333-93A5AC8D93E9}" type="sibTrans" cxnId="{3CC5A3C6-D293-4617-ADF8-8C0216857F9E}">
      <dgm:prSet/>
      <dgm:spPr/>
      <dgm:t>
        <a:bodyPr/>
        <a:lstStyle/>
        <a:p>
          <a:endParaRPr lang="en-US"/>
        </a:p>
      </dgm:t>
    </dgm:pt>
    <dgm:pt modelId="{19AD649A-0F5A-4A92-98A8-A90646A8B8A9}">
      <dgm:prSet phldrT="[Text]"/>
      <dgm:spPr/>
      <dgm:t>
        <a:bodyPr/>
        <a:lstStyle/>
        <a:p>
          <a:r>
            <a:rPr lang="en-US" dirty="0" smtClean="0"/>
            <a:t>Others?</a:t>
          </a:r>
          <a:endParaRPr lang="en-US" dirty="0"/>
        </a:p>
      </dgm:t>
    </dgm:pt>
    <dgm:pt modelId="{9A6A46A3-990F-46C5-A604-C7F07A6A945C}" type="parTrans" cxnId="{E1165202-C986-4051-904A-53D0EF99C25A}">
      <dgm:prSet/>
      <dgm:spPr/>
      <dgm:t>
        <a:bodyPr/>
        <a:lstStyle/>
        <a:p>
          <a:endParaRPr lang="en-US"/>
        </a:p>
      </dgm:t>
    </dgm:pt>
    <dgm:pt modelId="{1ADA889A-147D-4800-A282-23ADFAF7912E}" type="sibTrans" cxnId="{E1165202-C986-4051-904A-53D0EF99C25A}">
      <dgm:prSet/>
      <dgm:spPr/>
      <dgm:t>
        <a:bodyPr/>
        <a:lstStyle/>
        <a:p>
          <a:endParaRPr lang="en-US"/>
        </a:p>
      </dgm:t>
    </dgm:pt>
    <dgm:pt modelId="{FAD6EDF3-882F-4381-98DB-3909DB6A7B89}" type="pres">
      <dgm:prSet presAssocID="{1B9D0399-8634-476D-BF70-19C326671725}" presName="diagram" presStyleCnt="0">
        <dgm:presLayoutVars>
          <dgm:dir/>
          <dgm:resizeHandles val="exact"/>
        </dgm:presLayoutVars>
      </dgm:prSet>
      <dgm:spPr/>
    </dgm:pt>
    <dgm:pt modelId="{65F48CD6-7DEC-4CE0-9E83-C2B7F8657740}" type="pres">
      <dgm:prSet presAssocID="{3799ACEE-EDE5-43EE-A86C-F084ACB49635}" presName="node" presStyleLbl="node1" presStyleIdx="0" presStyleCnt="11">
        <dgm:presLayoutVars>
          <dgm:bulletEnabled val="1"/>
        </dgm:presLayoutVars>
      </dgm:prSet>
      <dgm:spPr/>
    </dgm:pt>
    <dgm:pt modelId="{AC70F88F-EE12-41DA-867F-52EE6346B088}" type="pres">
      <dgm:prSet presAssocID="{B1557369-0E77-46A0-B8A1-2574A5ABBE92}" presName="sibTrans" presStyleCnt="0"/>
      <dgm:spPr/>
    </dgm:pt>
    <dgm:pt modelId="{9FC357DD-4B6B-4577-BF72-E8681CC3658F}" type="pres">
      <dgm:prSet presAssocID="{C07C7B22-C4EA-4122-A7EE-32DE94B56337}" presName="node" presStyleLbl="node1" presStyleIdx="1" presStyleCnt="11">
        <dgm:presLayoutVars>
          <dgm:bulletEnabled val="1"/>
        </dgm:presLayoutVars>
      </dgm:prSet>
      <dgm:spPr/>
    </dgm:pt>
    <dgm:pt modelId="{F53CD840-0B84-4E3A-A1CD-9BBAF1E5C954}" type="pres">
      <dgm:prSet presAssocID="{D0FAB465-269B-4F63-90FD-65D1C0FD8576}" presName="sibTrans" presStyleCnt="0"/>
      <dgm:spPr/>
    </dgm:pt>
    <dgm:pt modelId="{2D4B47E0-71B0-48B5-A2BF-E15C0348803B}" type="pres">
      <dgm:prSet presAssocID="{BDF831AF-2E33-4F60-8E6E-CFDADEC619AF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008E5D-7E08-4DDF-B00D-96110B742442}" type="pres">
      <dgm:prSet presAssocID="{509AB87D-BEF1-4656-AE46-5CE3FD258978}" presName="sibTrans" presStyleCnt="0"/>
      <dgm:spPr/>
    </dgm:pt>
    <dgm:pt modelId="{5204636C-F042-4F5C-A885-031B7BDF7B41}" type="pres">
      <dgm:prSet presAssocID="{5CA08A2E-3219-40AF-B937-43A91130D55D}" presName="node" presStyleLbl="node1" presStyleIdx="3" presStyleCnt="11">
        <dgm:presLayoutVars>
          <dgm:bulletEnabled val="1"/>
        </dgm:presLayoutVars>
      </dgm:prSet>
      <dgm:spPr/>
    </dgm:pt>
    <dgm:pt modelId="{6647B4C3-BD04-4654-A136-036C33382278}" type="pres">
      <dgm:prSet presAssocID="{0693BA47-1A26-4F55-8163-31CF3CB300B2}" presName="sibTrans" presStyleCnt="0"/>
      <dgm:spPr/>
    </dgm:pt>
    <dgm:pt modelId="{40CFFF87-98ED-4ECC-AB33-00764A097E11}" type="pres">
      <dgm:prSet presAssocID="{AC8B078F-8A48-419F-9DC1-438864D1BA3B}" presName="node" presStyleLbl="node1" presStyleIdx="4" presStyleCnt="11">
        <dgm:presLayoutVars>
          <dgm:bulletEnabled val="1"/>
        </dgm:presLayoutVars>
      </dgm:prSet>
      <dgm:spPr/>
    </dgm:pt>
    <dgm:pt modelId="{DC651CAD-EE01-43F2-9D98-FF188E936255}" type="pres">
      <dgm:prSet presAssocID="{EAFEC06B-1066-4788-A1D0-D0B7A72E4FF2}" presName="sibTrans" presStyleCnt="0"/>
      <dgm:spPr/>
    </dgm:pt>
    <dgm:pt modelId="{F6BAB50D-0DEC-4816-9639-F112C60B727B}" type="pres">
      <dgm:prSet presAssocID="{CC75D6D1-1E27-4866-ACD3-A52C38AA8208}" presName="node" presStyleLbl="node1" presStyleIdx="5" presStyleCnt="11">
        <dgm:presLayoutVars>
          <dgm:bulletEnabled val="1"/>
        </dgm:presLayoutVars>
      </dgm:prSet>
      <dgm:spPr/>
    </dgm:pt>
    <dgm:pt modelId="{3C4CDC16-D345-4C62-80FE-CB22F8DA9B32}" type="pres">
      <dgm:prSet presAssocID="{74A3CDB9-93AF-4ACD-B46D-63B0D3466704}" presName="sibTrans" presStyleCnt="0"/>
      <dgm:spPr/>
    </dgm:pt>
    <dgm:pt modelId="{CB19CB4E-5B2A-445D-B3D9-C06168B4434F}" type="pres">
      <dgm:prSet presAssocID="{9E29B10F-6327-40D7-B3EA-A55A782965A0}" presName="node" presStyleLbl="node1" presStyleIdx="6" presStyleCnt="11">
        <dgm:presLayoutVars>
          <dgm:bulletEnabled val="1"/>
        </dgm:presLayoutVars>
      </dgm:prSet>
      <dgm:spPr/>
    </dgm:pt>
    <dgm:pt modelId="{31DE3B56-DD18-4A96-BF6C-5E289BC9CCF2}" type="pres">
      <dgm:prSet presAssocID="{CEADD006-5596-4432-8F57-24748AF51373}" presName="sibTrans" presStyleCnt="0"/>
      <dgm:spPr/>
    </dgm:pt>
    <dgm:pt modelId="{85548F54-54C9-43A5-A97C-AAAD4DE6F543}" type="pres">
      <dgm:prSet presAssocID="{3A18473D-F316-4FC6-BE61-4468C9415B18}" presName="node" presStyleLbl="node1" presStyleIdx="7" presStyleCnt="11">
        <dgm:presLayoutVars>
          <dgm:bulletEnabled val="1"/>
        </dgm:presLayoutVars>
      </dgm:prSet>
      <dgm:spPr/>
    </dgm:pt>
    <dgm:pt modelId="{0A3DE9EA-2F1C-4518-8D18-78B892A194FF}" type="pres">
      <dgm:prSet presAssocID="{252C8FB2-1075-4C35-954B-885A8529BC07}" presName="sibTrans" presStyleCnt="0"/>
      <dgm:spPr/>
    </dgm:pt>
    <dgm:pt modelId="{0A44DFF3-C45F-4C4E-9C5D-4F121D9CCFA0}" type="pres">
      <dgm:prSet presAssocID="{77D33215-8F95-46A4-91B1-AC69BA655536}" presName="node" presStyleLbl="node1" presStyleIdx="8" presStyleCnt="11">
        <dgm:presLayoutVars>
          <dgm:bulletEnabled val="1"/>
        </dgm:presLayoutVars>
      </dgm:prSet>
      <dgm:spPr/>
    </dgm:pt>
    <dgm:pt modelId="{FA982F9A-BE5F-4E26-A041-ED9C9E4FCBCD}" type="pres">
      <dgm:prSet presAssocID="{B192FEE1-1C6D-479D-826D-C927D95137CC}" presName="sibTrans" presStyleCnt="0"/>
      <dgm:spPr/>
    </dgm:pt>
    <dgm:pt modelId="{81B6FA59-6F69-43BE-AFBB-8C39A9CF8E74}" type="pres">
      <dgm:prSet presAssocID="{5E7A34D6-2FE1-472B-9317-340C173CDE81}" presName="node" presStyleLbl="node1" presStyleIdx="9" presStyleCnt="11">
        <dgm:presLayoutVars>
          <dgm:bulletEnabled val="1"/>
        </dgm:presLayoutVars>
      </dgm:prSet>
      <dgm:spPr/>
    </dgm:pt>
    <dgm:pt modelId="{9AFE40B3-5FE6-4D81-998B-CFA997A22D86}" type="pres">
      <dgm:prSet presAssocID="{04EF93CC-264A-4E32-8333-93A5AC8D93E9}" presName="sibTrans" presStyleCnt="0"/>
      <dgm:spPr/>
    </dgm:pt>
    <dgm:pt modelId="{79B63999-1B0F-4853-82B9-C8258FD96F4D}" type="pres">
      <dgm:prSet presAssocID="{19AD649A-0F5A-4A92-98A8-A90646A8B8A9}" presName="node" presStyleLbl="node1" presStyleIdx="10" presStyleCnt="11">
        <dgm:presLayoutVars>
          <dgm:bulletEnabled val="1"/>
        </dgm:presLayoutVars>
      </dgm:prSet>
      <dgm:spPr/>
    </dgm:pt>
  </dgm:ptLst>
  <dgm:cxnLst>
    <dgm:cxn modelId="{0BBD6EAF-09C0-4E64-BE20-8D84CB375597}" srcId="{1B9D0399-8634-476D-BF70-19C326671725}" destId="{CC75D6D1-1E27-4866-ACD3-A52C38AA8208}" srcOrd="5" destOrd="0" parTransId="{5181C0AC-F0C3-4C83-80C6-61FCF8AEE29F}" sibTransId="{74A3CDB9-93AF-4ACD-B46D-63B0D3466704}"/>
    <dgm:cxn modelId="{04D3F0B3-8944-4271-A738-6936010598EF}" srcId="{1B9D0399-8634-476D-BF70-19C326671725}" destId="{C07C7B22-C4EA-4122-A7EE-32DE94B56337}" srcOrd="1" destOrd="0" parTransId="{0F61F2A7-4513-43AC-8CBC-26D10BDFB75B}" sibTransId="{D0FAB465-269B-4F63-90FD-65D1C0FD8576}"/>
    <dgm:cxn modelId="{B60595D3-CA1E-4370-BEA4-A0E1A1D4BBEE}" type="presOf" srcId="{1B9D0399-8634-476D-BF70-19C326671725}" destId="{FAD6EDF3-882F-4381-98DB-3909DB6A7B89}" srcOrd="0" destOrd="0" presId="urn:microsoft.com/office/officeart/2005/8/layout/default"/>
    <dgm:cxn modelId="{B90EA146-BC99-45E9-9231-EC2A5FC817BC}" type="presOf" srcId="{19AD649A-0F5A-4A92-98A8-A90646A8B8A9}" destId="{79B63999-1B0F-4853-82B9-C8258FD96F4D}" srcOrd="0" destOrd="0" presId="urn:microsoft.com/office/officeart/2005/8/layout/default"/>
    <dgm:cxn modelId="{00157A20-CFB9-404C-8F5A-9FF088ACC1C5}" type="presOf" srcId="{5E7A34D6-2FE1-472B-9317-340C173CDE81}" destId="{81B6FA59-6F69-43BE-AFBB-8C39A9CF8E74}" srcOrd="0" destOrd="0" presId="urn:microsoft.com/office/officeart/2005/8/layout/default"/>
    <dgm:cxn modelId="{274B45AD-C77C-47DF-A8DC-11C7F74D343A}" srcId="{1B9D0399-8634-476D-BF70-19C326671725}" destId="{9E29B10F-6327-40D7-B3EA-A55A782965A0}" srcOrd="6" destOrd="0" parTransId="{98DEDD03-1935-4A44-8F93-387B38EB4AC9}" sibTransId="{CEADD006-5596-4432-8F57-24748AF51373}"/>
    <dgm:cxn modelId="{A6E0541F-994B-4E7D-9D90-6AA242D04B72}" type="presOf" srcId="{5CA08A2E-3219-40AF-B937-43A91130D55D}" destId="{5204636C-F042-4F5C-A885-031B7BDF7B41}" srcOrd="0" destOrd="0" presId="urn:microsoft.com/office/officeart/2005/8/layout/default"/>
    <dgm:cxn modelId="{E1165202-C986-4051-904A-53D0EF99C25A}" srcId="{1B9D0399-8634-476D-BF70-19C326671725}" destId="{19AD649A-0F5A-4A92-98A8-A90646A8B8A9}" srcOrd="10" destOrd="0" parTransId="{9A6A46A3-990F-46C5-A604-C7F07A6A945C}" sibTransId="{1ADA889A-147D-4800-A282-23ADFAF7912E}"/>
    <dgm:cxn modelId="{FC1B7B44-020D-41A1-BED9-5F97E763CE52}" type="presOf" srcId="{9E29B10F-6327-40D7-B3EA-A55A782965A0}" destId="{CB19CB4E-5B2A-445D-B3D9-C06168B4434F}" srcOrd="0" destOrd="0" presId="urn:microsoft.com/office/officeart/2005/8/layout/default"/>
    <dgm:cxn modelId="{7CEAD62F-AB4C-47B1-A60B-CDD1DAECF0CA}" srcId="{1B9D0399-8634-476D-BF70-19C326671725}" destId="{AC8B078F-8A48-419F-9DC1-438864D1BA3B}" srcOrd="4" destOrd="0" parTransId="{BD759338-6831-4C37-814B-4D21B7A2B410}" sibTransId="{EAFEC06B-1066-4788-A1D0-D0B7A72E4FF2}"/>
    <dgm:cxn modelId="{54709C32-150D-4969-B085-A75DFD23D2A5}" srcId="{1B9D0399-8634-476D-BF70-19C326671725}" destId="{77D33215-8F95-46A4-91B1-AC69BA655536}" srcOrd="8" destOrd="0" parTransId="{357E6FAC-AB23-4778-B32D-FD621D734B22}" sibTransId="{B192FEE1-1C6D-479D-826D-C927D95137CC}"/>
    <dgm:cxn modelId="{5F42B90A-1EBD-48A9-A1ED-A37629F37B30}" type="presOf" srcId="{CC75D6D1-1E27-4866-ACD3-A52C38AA8208}" destId="{F6BAB50D-0DEC-4816-9639-F112C60B727B}" srcOrd="0" destOrd="0" presId="urn:microsoft.com/office/officeart/2005/8/layout/default"/>
    <dgm:cxn modelId="{E19D448B-7B5B-4006-8504-376D27F11548}" srcId="{1B9D0399-8634-476D-BF70-19C326671725}" destId="{BDF831AF-2E33-4F60-8E6E-CFDADEC619AF}" srcOrd="2" destOrd="0" parTransId="{57E48F05-52D4-4D95-A58E-1339E0B93640}" sibTransId="{509AB87D-BEF1-4656-AE46-5CE3FD258978}"/>
    <dgm:cxn modelId="{0AC169C0-C676-41DF-A8BE-B907BF58E66A}" srcId="{1B9D0399-8634-476D-BF70-19C326671725}" destId="{3799ACEE-EDE5-43EE-A86C-F084ACB49635}" srcOrd="0" destOrd="0" parTransId="{E9DBC2F2-31FF-49AE-86F0-0574FEC6086F}" sibTransId="{B1557369-0E77-46A0-B8A1-2574A5ABBE92}"/>
    <dgm:cxn modelId="{7D8960C1-161D-4405-9DE9-3178060029EE}" srcId="{1B9D0399-8634-476D-BF70-19C326671725}" destId="{5CA08A2E-3219-40AF-B937-43A91130D55D}" srcOrd="3" destOrd="0" parTransId="{E3D55D0E-9173-4759-88FA-B7E096F2B74E}" sibTransId="{0693BA47-1A26-4F55-8163-31CF3CB300B2}"/>
    <dgm:cxn modelId="{3CC5A3C6-D293-4617-ADF8-8C0216857F9E}" srcId="{1B9D0399-8634-476D-BF70-19C326671725}" destId="{5E7A34D6-2FE1-472B-9317-340C173CDE81}" srcOrd="9" destOrd="0" parTransId="{8D1FF382-E249-41CA-A8AD-199A1552DDF2}" sibTransId="{04EF93CC-264A-4E32-8333-93A5AC8D93E9}"/>
    <dgm:cxn modelId="{D4E7EB70-9A80-4265-BE80-0FC0071124A2}" type="presOf" srcId="{77D33215-8F95-46A4-91B1-AC69BA655536}" destId="{0A44DFF3-C45F-4C4E-9C5D-4F121D9CCFA0}" srcOrd="0" destOrd="0" presId="urn:microsoft.com/office/officeart/2005/8/layout/default"/>
    <dgm:cxn modelId="{72EBD03A-DB9D-459B-89E5-7877015E4238}" type="presOf" srcId="{C07C7B22-C4EA-4122-A7EE-32DE94B56337}" destId="{9FC357DD-4B6B-4577-BF72-E8681CC3658F}" srcOrd="0" destOrd="0" presId="urn:microsoft.com/office/officeart/2005/8/layout/default"/>
    <dgm:cxn modelId="{B1441A75-EF90-4321-9EDA-2D563B269D83}" type="presOf" srcId="{AC8B078F-8A48-419F-9DC1-438864D1BA3B}" destId="{40CFFF87-98ED-4ECC-AB33-00764A097E11}" srcOrd="0" destOrd="0" presId="urn:microsoft.com/office/officeart/2005/8/layout/default"/>
    <dgm:cxn modelId="{DC4DCFFA-0B3E-4FE4-B612-D62122C3745B}" type="presOf" srcId="{BDF831AF-2E33-4F60-8E6E-CFDADEC619AF}" destId="{2D4B47E0-71B0-48B5-A2BF-E15C0348803B}" srcOrd="0" destOrd="0" presId="urn:microsoft.com/office/officeart/2005/8/layout/default"/>
    <dgm:cxn modelId="{CB536F5E-AA18-4424-9B58-B0D86614A122}" type="presOf" srcId="{3A18473D-F316-4FC6-BE61-4468C9415B18}" destId="{85548F54-54C9-43A5-A97C-AAAD4DE6F543}" srcOrd="0" destOrd="0" presId="urn:microsoft.com/office/officeart/2005/8/layout/default"/>
    <dgm:cxn modelId="{556CEFE5-28EE-4F60-9A06-AB4BB852DEE0}" type="presOf" srcId="{3799ACEE-EDE5-43EE-A86C-F084ACB49635}" destId="{65F48CD6-7DEC-4CE0-9E83-C2B7F8657740}" srcOrd="0" destOrd="0" presId="urn:microsoft.com/office/officeart/2005/8/layout/default"/>
    <dgm:cxn modelId="{E387AF3D-1F7E-46A6-BCF0-F2E5B5EA6FE1}" srcId="{1B9D0399-8634-476D-BF70-19C326671725}" destId="{3A18473D-F316-4FC6-BE61-4468C9415B18}" srcOrd="7" destOrd="0" parTransId="{20D498F2-02E2-48C4-B522-D5F8DF7D06E9}" sibTransId="{252C8FB2-1075-4C35-954B-885A8529BC07}"/>
    <dgm:cxn modelId="{77F95262-1B1A-4D0C-9D34-F715AA70574F}" type="presParOf" srcId="{FAD6EDF3-882F-4381-98DB-3909DB6A7B89}" destId="{65F48CD6-7DEC-4CE0-9E83-C2B7F8657740}" srcOrd="0" destOrd="0" presId="urn:microsoft.com/office/officeart/2005/8/layout/default"/>
    <dgm:cxn modelId="{67EBC596-57DA-4489-92DA-34492D12056D}" type="presParOf" srcId="{FAD6EDF3-882F-4381-98DB-3909DB6A7B89}" destId="{AC70F88F-EE12-41DA-867F-52EE6346B088}" srcOrd="1" destOrd="0" presId="urn:microsoft.com/office/officeart/2005/8/layout/default"/>
    <dgm:cxn modelId="{C55B3F89-A928-4FA3-BA51-E1F879F21CAD}" type="presParOf" srcId="{FAD6EDF3-882F-4381-98DB-3909DB6A7B89}" destId="{9FC357DD-4B6B-4577-BF72-E8681CC3658F}" srcOrd="2" destOrd="0" presId="urn:microsoft.com/office/officeart/2005/8/layout/default"/>
    <dgm:cxn modelId="{09A055C8-9E44-41AB-B19E-C048B67C2AFB}" type="presParOf" srcId="{FAD6EDF3-882F-4381-98DB-3909DB6A7B89}" destId="{F53CD840-0B84-4E3A-A1CD-9BBAF1E5C954}" srcOrd="3" destOrd="0" presId="urn:microsoft.com/office/officeart/2005/8/layout/default"/>
    <dgm:cxn modelId="{01D35681-1073-4E96-9FE2-6E68B43CC641}" type="presParOf" srcId="{FAD6EDF3-882F-4381-98DB-3909DB6A7B89}" destId="{2D4B47E0-71B0-48B5-A2BF-E15C0348803B}" srcOrd="4" destOrd="0" presId="urn:microsoft.com/office/officeart/2005/8/layout/default"/>
    <dgm:cxn modelId="{D569615F-783B-4E22-9FBA-C43C1A6BF072}" type="presParOf" srcId="{FAD6EDF3-882F-4381-98DB-3909DB6A7B89}" destId="{23008E5D-7E08-4DDF-B00D-96110B742442}" srcOrd="5" destOrd="0" presId="urn:microsoft.com/office/officeart/2005/8/layout/default"/>
    <dgm:cxn modelId="{7DECC6B9-D51E-4F81-B4DE-94990B370C99}" type="presParOf" srcId="{FAD6EDF3-882F-4381-98DB-3909DB6A7B89}" destId="{5204636C-F042-4F5C-A885-031B7BDF7B41}" srcOrd="6" destOrd="0" presId="urn:microsoft.com/office/officeart/2005/8/layout/default"/>
    <dgm:cxn modelId="{84501FFA-47F6-4DF8-8674-2387D86B60B7}" type="presParOf" srcId="{FAD6EDF3-882F-4381-98DB-3909DB6A7B89}" destId="{6647B4C3-BD04-4654-A136-036C33382278}" srcOrd="7" destOrd="0" presId="urn:microsoft.com/office/officeart/2005/8/layout/default"/>
    <dgm:cxn modelId="{1FFCBD50-F0BF-4BA7-BA8D-128084D36D96}" type="presParOf" srcId="{FAD6EDF3-882F-4381-98DB-3909DB6A7B89}" destId="{40CFFF87-98ED-4ECC-AB33-00764A097E11}" srcOrd="8" destOrd="0" presId="urn:microsoft.com/office/officeart/2005/8/layout/default"/>
    <dgm:cxn modelId="{CBED0CF2-5EAD-4178-9159-E28C8EC65985}" type="presParOf" srcId="{FAD6EDF3-882F-4381-98DB-3909DB6A7B89}" destId="{DC651CAD-EE01-43F2-9D98-FF188E936255}" srcOrd="9" destOrd="0" presId="urn:microsoft.com/office/officeart/2005/8/layout/default"/>
    <dgm:cxn modelId="{375008EF-518F-4F67-9566-ED962AA8209B}" type="presParOf" srcId="{FAD6EDF3-882F-4381-98DB-3909DB6A7B89}" destId="{F6BAB50D-0DEC-4816-9639-F112C60B727B}" srcOrd="10" destOrd="0" presId="urn:microsoft.com/office/officeart/2005/8/layout/default"/>
    <dgm:cxn modelId="{42461212-E05F-4E53-9ADB-0AB6567CA073}" type="presParOf" srcId="{FAD6EDF3-882F-4381-98DB-3909DB6A7B89}" destId="{3C4CDC16-D345-4C62-80FE-CB22F8DA9B32}" srcOrd="11" destOrd="0" presId="urn:microsoft.com/office/officeart/2005/8/layout/default"/>
    <dgm:cxn modelId="{449E0C0E-8960-475D-974A-901F4552DFFA}" type="presParOf" srcId="{FAD6EDF3-882F-4381-98DB-3909DB6A7B89}" destId="{CB19CB4E-5B2A-445D-B3D9-C06168B4434F}" srcOrd="12" destOrd="0" presId="urn:microsoft.com/office/officeart/2005/8/layout/default"/>
    <dgm:cxn modelId="{868BF12F-3E03-45A4-A479-13C5123DF67D}" type="presParOf" srcId="{FAD6EDF3-882F-4381-98DB-3909DB6A7B89}" destId="{31DE3B56-DD18-4A96-BF6C-5E289BC9CCF2}" srcOrd="13" destOrd="0" presId="urn:microsoft.com/office/officeart/2005/8/layout/default"/>
    <dgm:cxn modelId="{96EC02CF-0E1A-48DF-96AB-D110532A12FF}" type="presParOf" srcId="{FAD6EDF3-882F-4381-98DB-3909DB6A7B89}" destId="{85548F54-54C9-43A5-A97C-AAAD4DE6F543}" srcOrd="14" destOrd="0" presId="urn:microsoft.com/office/officeart/2005/8/layout/default"/>
    <dgm:cxn modelId="{CCBCACAB-A936-4B7C-B8B9-D8F8DE56C85D}" type="presParOf" srcId="{FAD6EDF3-882F-4381-98DB-3909DB6A7B89}" destId="{0A3DE9EA-2F1C-4518-8D18-78B892A194FF}" srcOrd="15" destOrd="0" presId="urn:microsoft.com/office/officeart/2005/8/layout/default"/>
    <dgm:cxn modelId="{30FC5D12-24BD-4312-B679-505AB7EC09DC}" type="presParOf" srcId="{FAD6EDF3-882F-4381-98DB-3909DB6A7B89}" destId="{0A44DFF3-C45F-4C4E-9C5D-4F121D9CCFA0}" srcOrd="16" destOrd="0" presId="urn:microsoft.com/office/officeart/2005/8/layout/default"/>
    <dgm:cxn modelId="{26586F8E-A4E6-4AA5-B460-26FF3363A873}" type="presParOf" srcId="{FAD6EDF3-882F-4381-98DB-3909DB6A7B89}" destId="{FA982F9A-BE5F-4E26-A041-ED9C9E4FCBCD}" srcOrd="17" destOrd="0" presId="urn:microsoft.com/office/officeart/2005/8/layout/default"/>
    <dgm:cxn modelId="{6907A749-6D24-4F4D-9D22-931935913E5C}" type="presParOf" srcId="{FAD6EDF3-882F-4381-98DB-3909DB6A7B89}" destId="{81B6FA59-6F69-43BE-AFBB-8C39A9CF8E74}" srcOrd="18" destOrd="0" presId="urn:microsoft.com/office/officeart/2005/8/layout/default"/>
    <dgm:cxn modelId="{D3415CFA-F1C1-4920-864F-EA341F3CD4A3}" type="presParOf" srcId="{FAD6EDF3-882F-4381-98DB-3909DB6A7B89}" destId="{9AFE40B3-5FE6-4D81-998B-CFA997A22D86}" srcOrd="19" destOrd="0" presId="urn:microsoft.com/office/officeart/2005/8/layout/default"/>
    <dgm:cxn modelId="{58A066AE-48C6-4F27-A4CD-8996C31D5ADE}" type="presParOf" srcId="{FAD6EDF3-882F-4381-98DB-3909DB6A7B89}" destId="{79B63999-1B0F-4853-82B9-C8258FD96F4D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F48CD6-7DEC-4CE0-9E83-C2B7F8657740}">
      <dsp:nvSpPr>
        <dsp:cNvPr id="0" name=""/>
        <dsp:cNvSpPr/>
      </dsp:nvSpPr>
      <dsp:spPr>
        <a:xfrm>
          <a:off x="1985" y="179055"/>
          <a:ext cx="1575131" cy="945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Examples</a:t>
          </a:r>
          <a:endParaRPr lang="en-US" sz="1600" kern="1200" dirty="0"/>
        </a:p>
      </dsp:txBody>
      <dsp:txXfrm>
        <a:off x="1985" y="179055"/>
        <a:ext cx="1575131" cy="945078"/>
      </dsp:txXfrm>
    </dsp:sp>
    <dsp:sp modelId="{9FC357DD-4B6B-4577-BF72-E8681CC3658F}">
      <dsp:nvSpPr>
        <dsp:cNvPr id="0" name=""/>
        <dsp:cNvSpPr/>
      </dsp:nvSpPr>
      <dsp:spPr>
        <a:xfrm>
          <a:off x="1734630" y="179055"/>
          <a:ext cx="1575131" cy="9450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Steps or Sequence</a:t>
          </a:r>
          <a:endParaRPr lang="en-US" sz="1600" kern="1200" dirty="0"/>
        </a:p>
      </dsp:txBody>
      <dsp:txXfrm>
        <a:off x="1734630" y="179055"/>
        <a:ext cx="1575131" cy="945078"/>
      </dsp:txXfrm>
    </dsp:sp>
    <dsp:sp modelId="{2D4B47E0-71B0-48B5-A2BF-E15C0348803B}">
      <dsp:nvSpPr>
        <dsp:cNvPr id="0" name=""/>
        <dsp:cNvSpPr/>
      </dsp:nvSpPr>
      <dsp:spPr>
        <a:xfrm>
          <a:off x="3467275" y="179055"/>
          <a:ext cx="1575131" cy="9450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Chronological order</a:t>
          </a:r>
          <a:endParaRPr lang="en-US" sz="1600" kern="1200" dirty="0"/>
        </a:p>
      </dsp:txBody>
      <dsp:txXfrm>
        <a:off x="3467275" y="179055"/>
        <a:ext cx="1575131" cy="945078"/>
      </dsp:txXfrm>
    </dsp:sp>
    <dsp:sp modelId="{5204636C-F042-4F5C-A885-031B7BDF7B41}">
      <dsp:nvSpPr>
        <dsp:cNvPr id="0" name=""/>
        <dsp:cNvSpPr/>
      </dsp:nvSpPr>
      <dsp:spPr>
        <a:xfrm>
          <a:off x="5199919" y="179055"/>
          <a:ext cx="1575131" cy="9450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Descriptions</a:t>
          </a:r>
          <a:endParaRPr lang="en-US" sz="1600" kern="1200" dirty="0"/>
        </a:p>
      </dsp:txBody>
      <dsp:txXfrm>
        <a:off x="5199919" y="179055"/>
        <a:ext cx="1575131" cy="945078"/>
      </dsp:txXfrm>
    </dsp:sp>
    <dsp:sp modelId="{40CFFF87-98ED-4ECC-AB33-00764A097E11}">
      <dsp:nvSpPr>
        <dsp:cNvPr id="0" name=""/>
        <dsp:cNvSpPr/>
      </dsp:nvSpPr>
      <dsp:spPr>
        <a:xfrm>
          <a:off x="1985" y="1281648"/>
          <a:ext cx="1575131" cy="9450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Definitions</a:t>
          </a:r>
          <a:endParaRPr lang="en-US" sz="1600" kern="1200" dirty="0"/>
        </a:p>
      </dsp:txBody>
      <dsp:txXfrm>
        <a:off x="1985" y="1281648"/>
        <a:ext cx="1575131" cy="945078"/>
      </dsp:txXfrm>
    </dsp:sp>
    <dsp:sp modelId="{F6BAB50D-0DEC-4816-9639-F112C60B727B}">
      <dsp:nvSpPr>
        <dsp:cNvPr id="0" name=""/>
        <dsp:cNvSpPr/>
      </dsp:nvSpPr>
      <dsp:spPr>
        <a:xfrm>
          <a:off x="1734630" y="1281648"/>
          <a:ext cx="1575131" cy="945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Causes</a:t>
          </a:r>
          <a:endParaRPr lang="en-US" sz="1600" kern="1200" dirty="0"/>
        </a:p>
      </dsp:txBody>
      <dsp:txXfrm>
        <a:off x="1734630" y="1281648"/>
        <a:ext cx="1575131" cy="945078"/>
      </dsp:txXfrm>
    </dsp:sp>
    <dsp:sp modelId="{CB19CB4E-5B2A-445D-B3D9-C06168B4434F}">
      <dsp:nvSpPr>
        <dsp:cNvPr id="0" name=""/>
        <dsp:cNvSpPr/>
      </dsp:nvSpPr>
      <dsp:spPr>
        <a:xfrm>
          <a:off x="3467275" y="1281648"/>
          <a:ext cx="1575131" cy="9450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Effects</a:t>
          </a:r>
          <a:endParaRPr lang="en-US" sz="1600" kern="1200" dirty="0"/>
        </a:p>
      </dsp:txBody>
      <dsp:txXfrm>
        <a:off x="3467275" y="1281648"/>
        <a:ext cx="1575131" cy="945078"/>
      </dsp:txXfrm>
    </dsp:sp>
    <dsp:sp modelId="{85548F54-54C9-43A5-A97C-AAAD4DE6F543}">
      <dsp:nvSpPr>
        <dsp:cNvPr id="0" name=""/>
        <dsp:cNvSpPr/>
      </dsp:nvSpPr>
      <dsp:spPr>
        <a:xfrm>
          <a:off x="5199919" y="1281648"/>
          <a:ext cx="1575131" cy="9450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Reasons</a:t>
          </a:r>
          <a:endParaRPr lang="en-US" sz="1600" kern="1200" dirty="0"/>
        </a:p>
      </dsp:txBody>
      <dsp:txXfrm>
        <a:off x="5199919" y="1281648"/>
        <a:ext cx="1575131" cy="945078"/>
      </dsp:txXfrm>
    </dsp:sp>
    <dsp:sp modelId="{0A44DFF3-C45F-4C4E-9C5D-4F121D9CCFA0}">
      <dsp:nvSpPr>
        <dsp:cNvPr id="0" name=""/>
        <dsp:cNvSpPr/>
      </dsp:nvSpPr>
      <dsp:spPr>
        <a:xfrm>
          <a:off x="868307" y="2384240"/>
          <a:ext cx="1575131" cy="9450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Similarities</a:t>
          </a:r>
          <a:endParaRPr lang="en-US" sz="1600" kern="1200" dirty="0"/>
        </a:p>
      </dsp:txBody>
      <dsp:txXfrm>
        <a:off x="868307" y="2384240"/>
        <a:ext cx="1575131" cy="945078"/>
      </dsp:txXfrm>
    </dsp:sp>
    <dsp:sp modelId="{81B6FA59-6F69-43BE-AFBB-8C39A9CF8E74}">
      <dsp:nvSpPr>
        <dsp:cNvPr id="0" name=""/>
        <dsp:cNvSpPr/>
      </dsp:nvSpPr>
      <dsp:spPr>
        <a:xfrm>
          <a:off x="2600952" y="2384240"/>
          <a:ext cx="1575131" cy="9450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Differences</a:t>
          </a:r>
          <a:endParaRPr lang="en-US" sz="1600" kern="1200" dirty="0"/>
        </a:p>
      </dsp:txBody>
      <dsp:txXfrm>
        <a:off x="2600952" y="2384240"/>
        <a:ext cx="1575131" cy="945078"/>
      </dsp:txXfrm>
    </dsp:sp>
    <dsp:sp modelId="{79B63999-1B0F-4853-82B9-C8258FD96F4D}">
      <dsp:nvSpPr>
        <dsp:cNvPr id="0" name=""/>
        <dsp:cNvSpPr/>
      </dsp:nvSpPr>
      <dsp:spPr>
        <a:xfrm>
          <a:off x="4333597" y="2384240"/>
          <a:ext cx="1575131" cy="945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Others?</a:t>
          </a:r>
          <a:endParaRPr lang="en-US" sz="1600" kern="1200" dirty="0"/>
        </a:p>
      </dsp:txBody>
      <dsp:txXfrm>
        <a:off x="4333597" y="2384240"/>
        <a:ext cx="1575131" cy="945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0B5EB-8EBA-4066-84EA-9D2F8976BD0F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26EB5-C03C-45EE-8082-E4EA0219A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26EB5-C03C-45EE-8082-E4EA0219A4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0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61F22B-4826-47A7-A15B-F771B1CA4F73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EA7DDD0-84E7-4468-B951-E2092661DD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wnsendpress.com/uploaded_files/tinymce/writing%20and%20motvn/RWC_chapter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Supporting Details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58645" y="2438401"/>
            <a:ext cx="6637468" cy="18245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paragraph is sufficiently supported with details?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Paragraph 1 or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4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 could tell I was coming down with the flu.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Paragraph 1</a:t>
            </a:r>
          </a:p>
          <a:p>
            <a:r>
              <a:rPr lang="en-US" dirty="0" smtClean="0"/>
              <a:t>I began feeling lousy while I was at school. By the time I got home, it was  even worse. The symptoms kept developing, one after another. I went to bed feeling horrible, and there was no doubt that I was really in for it. I could tell I was going to feel awful for days. Getting the flu is such a miserable experience that I really would not wish it on anyone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09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could tell I was coming down with the flu.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62308" cy="39247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Paragraph 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know exactly when the flu hit. I was at my desk when I felt a tickle in my throat. I began to cough, and the cough refused to go away. A few minutes later, the words on my computer screen began to swim. I could feel a deep headache developing behind my eyes.  By the time I got home later that afternoon, I had a fever of 102. I crawled into bed shivering, even with three blankets. And I was aching so badly I felt as though I’d been hit by a truck.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1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http://www.townsendpress.com/uploaded_files/tinymce/writing%20and%20motvn/RWC_chapter4.pdf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3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Supporting Details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5" t="41948" r="32475" b="26454"/>
          <a:stretch/>
        </p:blipFill>
        <p:spPr bwMode="auto">
          <a:xfrm>
            <a:off x="762000" y="2133600"/>
            <a:ext cx="7010400" cy="404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21184218">
            <a:off x="3122698" y="1491769"/>
            <a:ext cx="39161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Main Topic or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6005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a new pair of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619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Main Point: </a:t>
            </a:r>
          </a:p>
          <a:p>
            <a:pPr marL="0" indent="0">
              <a:buNone/>
            </a:pPr>
            <a:r>
              <a:rPr lang="en-US" dirty="0" smtClean="0"/>
              <a:t>I have several reasons for buying a new pair of shoes. </a:t>
            </a:r>
          </a:p>
          <a:p>
            <a:r>
              <a:rPr lang="en-US" dirty="0" smtClean="0"/>
              <a:t>Supporting detail: 1. The soles have become slippery</a:t>
            </a:r>
          </a:p>
          <a:p>
            <a:r>
              <a:rPr lang="en-US" dirty="0" smtClean="0"/>
              <a:t>Supporting detail: 2. The color looks faded. </a:t>
            </a:r>
          </a:p>
          <a:p>
            <a:r>
              <a:rPr lang="en-US" dirty="0" smtClean="0"/>
              <a:t>Supporting detail: 3. The shoes are not comfortable.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8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Supporting Details?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Support</a:t>
            </a:r>
            <a:r>
              <a:rPr lang="en-US" sz="3600" dirty="0" smtClean="0"/>
              <a:t> the main topic</a:t>
            </a:r>
          </a:p>
          <a:p>
            <a:r>
              <a:rPr lang="en-US" sz="3600" b="1" dirty="0" smtClean="0"/>
              <a:t>Clarify</a:t>
            </a:r>
            <a:r>
              <a:rPr lang="en-US" sz="3600" dirty="0" smtClean="0"/>
              <a:t> the main topic</a:t>
            </a:r>
          </a:p>
        </p:txBody>
      </p:sp>
    </p:spTree>
    <p:extLst>
      <p:ext uri="{BB962C8B-B14F-4D97-AF65-F5344CB8AC3E}">
        <p14:creationId xmlns:p14="http://schemas.microsoft.com/office/powerpoint/2010/main" val="111490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550728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92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Strategy 1: Relevance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55" t="31757" r="16237" b="20270"/>
          <a:stretch/>
        </p:blipFill>
        <p:spPr bwMode="auto">
          <a:xfrm>
            <a:off x="838200" y="1736735"/>
            <a:ext cx="7764727" cy="4308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7800" y="6019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Staying Focused to the main point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39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I’m a perfect example of someone who has “math anxiety.” </a:t>
            </a:r>
            <a:r>
              <a:rPr lang="en-US" sz="2000" dirty="0" smtClean="0"/>
              <a:t>(Choose three that are relevant)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hate our Friday math quiz.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Research confirmed that the fear of math is like  fear of public speaking.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When taking math test, I always get extremely nervous.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also have a great deal of anxiety when I sit down to write a paper.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turned down a par-time job as a salesclerk because I would have had to ﬁgure out how much change customers should get back.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used to be afraid to raise my hand in class, but now it’s easier for me to answer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2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I’m a perfect example of someone who has “math anxiety.” </a:t>
            </a:r>
            <a:r>
              <a:rPr lang="en-US" sz="2000" dirty="0" smtClean="0"/>
              <a:t>(Choose three that are relevant)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 hate our Friday math quiz.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Research confirmed that the fear of math is like  fear of public speaking.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When taking math test, I always get extremely nervous.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also have a great deal of anxiety when I sit down to write a paper.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>
                <a:solidFill>
                  <a:srgbClr val="FF0000"/>
                </a:solidFill>
              </a:rPr>
              <a:t>I turned down a par-time job as a salesclerk because I would have had to ﬁgure out how much change customers should get back.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smtClean="0"/>
              <a:t>I used to be afraid to raise my hand in class, but now it’s easier for me to answer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 2: Provide Enough Support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85" t="47105" r="14766" b="16527"/>
          <a:stretch/>
        </p:blipFill>
        <p:spPr bwMode="auto">
          <a:xfrm>
            <a:off x="550946" y="2209800"/>
            <a:ext cx="7983455" cy="312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943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</TotalTime>
  <Words>565</Words>
  <Application>Microsoft Office PowerPoint</Application>
  <PresentationFormat>On-screen Show (4:3)</PresentationFormat>
  <Paragraphs>53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Supporting Details</vt:lpstr>
      <vt:lpstr>Supporting Details</vt:lpstr>
      <vt:lpstr>Buying a new pair of shoes</vt:lpstr>
      <vt:lpstr>Why Supporting Details?</vt:lpstr>
      <vt:lpstr>How?</vt:lpstr>
      <vt:lpstr>Strategy 1: Relevance</vt:lpstr>
      <vt:lpstr>PowerPoint Presentation</vt:lpstr>
      <vt:lpstr>PowerPoint Presentation</vt:lpstr>
      <vt:lpstr>Strategy 2: Provide Enough Support</vt:lpstr>
      <vt:lpstr>Which paragraph is sufficiently supported with details?</vt:lpstr>
      <vt:lpstr>I could tell I was coming down with the flu.</vt:lpstr>
      <vt:lpstr>I could tell I was coming down with the flu.</vt:lpstr>
      <vt:lpstr>Reference: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Details</dc:title>
  <dc:creator>sandra sembel</dc:creator>
  <cp:lastModifiedBy>sandra sembel</cp:lastModifiedBy>
  <cp:revision>6</cp:revision>
  <dcterms:created xsi:type="dcterms:W3CDTF">2013-11-08T04:58:49Z</dcterms:created>
  <dcterms:modified xsi:type="dcterms:W3CDTF">2013-11-08T05:52:39Z</dcterms:modified>
</cp:coreProperties>
</file>