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63" r:id="rId7"/>
    <p:sldId id="257" r:id="rId8"/>
    <p:sldId id="258" r:id="rId9"/>
    <p:sldId id="259" r:id="rId10"/>
    <p:sldId id="260" r:id="rId11"/>
    <p:sldId id="261" r:id="rId12"/>
    <p:sldId id="264" r:id="rId13"/>
    <p:sldId id="265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AAD14-0A5D-D440-A189-286AE8B29E07}" type="doc">
      <dgm:prSet loTypeId="urn:microsoft.com/office/officeart/2008/layout/TitledPictureBlock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2FB70-9871-544A-937D-591555413ACA}">
      <dgm:prSet phldrT="[Text]"/>
      <dgm:spPr/>
      <dgm:t>
        <a:bodyPr/>
        <a:lstStyle/>
        <a:p>
          <a:r>
            <a:rPr lang="en-US" dirty="0" smtClean="0"/>
            <a:t>Number 1</a:t>
          </a:r>
          <a:endParaRPr lang="en-US" dirty="0"/>
        </a:p>
      </dgm:t>
    </dgm:pt>
    <dgm:pt modelId="{F03BB553-4FB7-0D43-8C97-D5457FA3E3AB}" type="parTrans" cxnId="{15BD24D1-5F62-CF42-B786-F5A89BF321B0}">
      <dgm:prSet/>
      <dgm:spPr/>
      <dgm:t>
        <a:bodyPr/>
        <a:lstStyle/>
        <a:p>
          <a:endParaRPr lang="en-US"/>
        </a:p>
      </dgm:t>
    </dgm:pt>
    <dgm:pt modelId="{33D0603D-B2ED-2045-B216-ACD39583B4A7}" type="sibTrans" cxnId="{15BD24D1-5F62-CF42-B786-F5A89BF321B0}">
      <dgm:prSet/>
      <dgm:spPr/>
      <dgm:t>
        <a:bodyPr/>
        <a:lstStyle/>
        <a:p>
          <a:endParaRPr lang="en-US"/>
        </a:p>
      </dgm:t>
    </dgm:pt>
    <dgm:pt modelId="{1276ABF7-E9CF-A244-AFD3-139E21DFD661}">
      <dgm:prSet phldrT="[Text]"/>
      <dgm:spPr/>
      <dgm:t>
        <a:bodyPr/>
        <a:lstStyle/>
        <a:p>
          <a:r>
            <a:rPr lang="en-US" dirty="0" smtClean="0"/>
            <a:t>Stop</a:t>
          </a:r>
          <a:endParaRPr lang="en-US" dirty="0"/>
        </a:p>
      </dgm:t>
    </dgm:pt>
    <dgm:pt modelId="{275634B5-130C-2A4A-A6EF-92CF7A16FB51}" type="parTrans" cxnId="{EF303FF3-CFDF-BE42-B3DF-7E9BA4EFA5E8}">
      <dgm:prSet/>
      <dgm:spPr/>
      <dgm:t>
        <a:bodyPr/>
        <a:lstStyle/>
        <a:p>
          <a:endParaRPr lang="en-US"/>
        </a:p>
      </dgm:t>
    </dgm:pt>
    <dgm:pt modelId="{AF9BC851-57E8-EF4B-9D25-EB31EB1D3628}" type="sibTrans" cxnId="{EF303FF3-CFDF-BE42-B3DF-7E9BA4EFA5E8}">
      <dgm:prSet/>
      <dgm:spPr/>
      <dgm:t>
        <a:bodyPr/>
        <a:lstStyle/>
        <a:p>
          <a:endParaRPr lang="en-US"/>
        </a:p>
      </dgm:t>
    </dgm:pt>
    <dgm:pt modelId="{FEE569BF-C676-8244-AFDF-D0E4CF0FDEAB}">
      <dgm:prSet phldrT="[Text]"/>
      <dgm:spPr/>
      <dgm:t>
        <a:bodyPr/>
        <a:lstStyle/>
        <a:p>
          <a:r>
            <a:rPr lang="en-US" dirty="0" smtClean="0"/>
            <a:t>Number 2</a:t>
          </a:r>
          <a:endParaRPr lang="en-US" dirty="0"/>
        </a:p>
      </dgm:t>
    </dgm:pt>
    <dgm:pt modelId="{7A8EF2D5-B7E6-DB4A-9A2E-DCE48E5E452B}" type="parTrans" cxnId="{3B94C316-1AC0-3A48-B6D2-C3360D9F3DEF}">
      <dgm:prSet/>
      <dgm:spPr/>
      <dgm:t>
        <a:bodyPr/>
        <a:lstStyle/>
        <a:p>
          <a:endParaRPr lang="en-US"/>
        </a:p>
      </dgm:t>
    </dgm:pt>
    <dgm:pt modelId="{C8B0D2B8-713A-8E47-B716-B61FF765CFED}" type="sibTrans" cxnId="{3B94C316-1AC0-3A48-B6D2-C3360D9F3DEF}">
      <dgm:prSet/>
      <dgm:spPr/>
      <dgm:t>
        <a:bodyPr/>
        <a:lstStyle/>
        <a:p>
          <a:endParaRPr lang="en-US"/>
        </a:p>
      </dgm:t>
    </dgm:pt>
    <dgm:pt modelId="{8374FCAB-24B5-F646-B838-E091A1B6DBAC}">
      <dgm:prSet phldrT="[Text]"/>
      <dgm:spPr/>
      <dgm:t>
        <a:bodyPr/>
        <a:lstStyle/>
        <a:p>
          <a:r>
            <a:rPr lang="en-US" dirty="0" smtClean="0"/>
            <a:t>Traffic light</a:t>
          </a:r>
          <a:endParaRPr lang="en-US" dirty="0"/>
        </a:p>
      </dgm:t>
    </dgm:pt>
    <dgm:pt modelId="{4C621E4F-337E-7A4E-B31D-6033E951C831}" type="parTrans" cxnId="{7AE8866C-64F9-4C4F-9C6F-664C5AE475B3}">
      <dgm:prSet/>
      <dgm:spPr/>
      <dgm:t>
        <a:bodyPr/>
        <a:lstStyle/>
        <a:p>
          <a:endParaRPr lang="en-US"/>
        </a:p>
      </dgm:t>
    </dgm:pt>
    <dgm:pt modelId="{E71D90C3-0B0B-8148-9F4E-45A61D70F74E}" type="sibTrans" cxnId="{7AE8866C-64F9-4C4F-9C6F-664C5AE475B3}">
      <dgm:prSet/>
      <dgm:spPr/>
      <dgm:t>
        <a:bodyPr/>
        <a:lstStyle/>
        <a:p>
          <a:endParaRPr lang="en-US"/>
        </a:p>
      </dgm:t>
    </dgm:pt>
    <dgm:pt modelId="{06224BBA-9739-E547-8F6D-926E7DA1462B}">
      <dgm:prSet phldrT="[Text]"/>
      <dgm:spPr/>
      <dgm:t>
        <a:bodyPr/>
        <a:lstStyle/>
        <a:p>
          <a:r>
            <a:rPr lang="en-US" dirty="0" smtClean="0"/>
            <a:t>Number 3</a:t>
          </a:r>
          <a:endParaRPr lang="en-US" dirty="0"/>
        </a:p>
      </dgm:t>
    </dgm:pt>
    <dgm:pt modelId="{3846299B-1ADF-6648-B714-81B142B7A96A}" type="parTrans" cxnId="{DBE16B27-93CB-F847-94B6-F731F493426E}">
      <dgm:prSet/>
      <dgm:spPr/>
      <dgm:t>
        <a:bodyPr/>
        <a:lstStyle/>
        <a:p>
          <a:endParaRPr lang="en-US"/>
        </a:p>
      </dgm:t>
    </dgm:pt>
    <dgm:pt modelId="{B8ADD460-8747-FE42-A72E-EF0C770CEBE7}" type="sibTrans" cxnId="{DBE16B27-93CB-F847-94B6-F731F493426E}">
      <dgm:prSet/>
      <dgm:spPr/>
      <dgm:t>
        <a:bodyPr/>
        <a:lstStyle/>
        <a:p>
          <a:endParaRPr lang="en-US"/>
        </a:p>
      </dgm:t>
    </dgm:pt>
    <dgm:pt modelId="{ED37E5E0-319D-3040-8748-53997026B464}">
      <dgm:prSet phldrT="[Text]"/>
      <dgm:spPr/>
      <dgm:t>
        <a:bodyPr/>
        <a:lstStyle/>
        <a:p>
          <a:r>
            <a:rPr lang="en-US" dirty="0" smtClean="0"/>
            <a:t>No U-turn</a:t>
          </a:r>
          <a:endParaRPr lang="en-US" dirty="0"/>
        </a:p>
      </dgm:t>
    </dgm:pt>
    <dgm:pt modelId="{02E581D0-1163-A746-B0C6-279B3B103C88}" type="parTrans" cxnId="{664E74AA-ABC2-E748-81D4-431E4CAB55F6}">
      <dgm:prSet/>
      <dgm:spPr/>
      <dgm:t>
        <a:bodyPr/>
        <a:lstStyle/>
        <a:p>
          <a:endParaRPr lang="en-US"/>
        </a:p>
      </dgm:t>
    </dgm:pt>
    <dgm:pt modelId="{73EDC3DC-DA7B-1248-89F6-44EE0EF81BA2}" type="sibTrans" cxnId="{664E74AA-ABC2-E748-81D4-431E4CAB55F6}">
      <dgm:prSet/>
      <dgm:spPr/>
      <dgm:t>
        <a:bodyPr/>
        <a:lstStyle/>
        <a:p>
          <a:endParaRPr lang="en-US"/>
        </a:p>
      </dgm:t>
    </dgm:pt>
    <dgm:pt modelId="{76A82A5D-8B13-5A42-9825-6E6D2EBFE834}">
      <dgm:prSet phldrT="[Text]"/>
      <dgm:spPr/>
      <dgm:t>
        <a:bodyPr/>
        <a:lstStyle/>
        <a:p>
          <a:r>
            <a:rPr lang="en-US" dirty="0" smtClean="0"/>
            <a:t>Number 6</a:t>
          </a:r>
          <a:endParaRPr lang="en-US" dirty="0"/>
        </a:p>
      </dgm:t>
    </dgm:pt>
    <dgm:pt modelId="{6F87417A-3F06-3248-BC7E-B6694B6CA42D}" type="parTrans" cxnId="{053D3332-6319-584A-9C18-DC658DA53571}">
      <dgm:prSet/>
      <dgm:spPr/>
      <dgm:t>
        <a:bodyPr/>
        <a:lstStyle/>
        <a:p>
          <a:endParaRPr lang="en-US"/>
        </a:p>
      </dgm:t>
    </dgm:pt>
    <dgm:pt modelId="{A834E2A2-4191-6B49-A94F-5F91119DFBF5}" type="sibTrans" cxnId="{053D3332-6319-584A-9C18-DC658DA53571}">
      <dgm:prSet/>
      <dgm:spPr/>
      <dgm:t>
        <a:bodyPr/>
        <a:lstStyle/>
        <a:p>
          <a:endParaRPr lang="en-US"/>
        </a:p>
      </dgm:t>
    </dgm:pt>
    <dgm:pt modelId="{D41CF1B0-F30D-0A49-8FD1-8A52515DE7A9}">
      <dgm:prSet phldrT="[Text]"/>
      <dgm:spPr/>
      <dgm:t>
        <a:bodyPr/>
        <a:lstStyle/>
        <a:p>
          <a:r>
            <a:rPr lang="en-US" dirty="0" smtClean="0"/>
            <a:t>Number 5</a:t>
          </a:r>
          <a:endParaRPr lang="en-US" dirty="0"/>
        </a:p>
      </dgm:t>
    </dgm:pt>
    <dgm:pt modelId="{543DA488-2F35-DD46-BBFD-8AA54CF3E428}" type="parTrans" cxnId="{54CB867A-29F3-B547-B4F0-57070EEB02FF}">
      <dgm:prSet/>
      <dgm:spPr/>
      <dgm:t>
        <a:bodyPr/>
        <a:lstStyle/>
        <a:p>
          <a:endParaRPr lang="en-US"/>
        </a:p>
      </dgm:t>
    </dgm:pt>
    <dgm:pt modelId="{1342AF04-2757-2C43-B9F9-F1E926D4CAC6}" type="sibTrans" cxnId="{54CB867A-29F3-B547-B4F0-57070EEB02FF}">
      <dgm:prSet/>
      <dgm:spPr/>
      <dgm:t>
        <a:bodyPr/>
        <a:lstStyle/>
        <a:p>
          <a:endParaRPr lang="en-US"/>
        </a:p>
      </dgm:t>
    </dgm:pt>
    <dgm:pt modelId="{29AEF933-CEDA-4A4C-B516-90D1BB076B7F}">
      <dgm:prSet phldrT="[Text]"/>
      <dgm:spPr/>
      <dgm:t>
        <a:bodyPr/>
        <a:lstStyle/>
        <a:p>
          <a:r>
            <a:rPr lang="en-US" dirty="0" smtClean="0"/>
            <a:t>Two-Way Street</a:t>
          </a:r>
          <a:endParaRPr lang="en-US" dirty="0"/>
        </a:p>
      </dgm:t>
    </dgm:pt>
    <dgm:pt modelId="{B04A4507-F8E3-9047-9808-986066544205}" type="parTrans" cxnId="{19A652BF-BD64-E944-B2F9-07847A56DEDA}">
      <dgm:prSet/>
      <dgm:spPr/>
      <dgm:t>
        <a:bodyPr/>
        <a:lstStyle/>
        <a:p>
          <a:endParaRPr lang="en-US"/>
        </a:p>
      </dgm:t>
    </dgm:pt>
    <dgm:pt modelId="{EDDE45D6-EBBA-734D-8267-27593A4C1765}" type="sibTrans" cxnId="{19A652BF-BD64-E944-B2F9-07847A56DEDA}">
      <dgm:prSet/>
      <dgm:spPr/>
      <dgm:t>
        <a:bodyPr/>
        <a:lstStyle/>
        <a:p>
          <a:endParaRPr lang="en-US"/>
        </a:p>
      </dgm:t>
    </dgm:pt>
    <dgm:pt modelId="{264C7902-A299-1947-95CF-B7DF7449851B}">
      <dgm:prSet phldrT="[Text]"/>
      <dgm:spPr/>
      <dgm:t>
        <a:bodyPr/>
        <a:lstStyle/>
        <a:p>
          <a:r>
            <a:rPr lang="en-US" dirty="0" smtClean="0"/>
            <a:t>Number 4</a:t>
          </a:r>
          <a:endParaRPr lang="en-US" dirty="0"/>
        </a:p>
      </dgm:t>
    </dgm:pt>
    <dgm:pt modelId="{8439800E-0D7F-3B41-853D-410EA831AE58}" type="sibTrans" cxnId="{1B666869-0922-EE42-85B9-3716E11308E0}">
      <dgm:prSet/>
      <dgm:spPr/>
      <dgm:t>
        <a:bodyPr/>
        <a:lstStyle/>
        <a:p>
          <a:endParaRPr lang="en-US"/>
        </a:p>
      </dgm:t>
    </dgm:pt>
    <dgm:pt modelId="{891A5335-039B-6344-8FDE-24E86BF7D515}" type="parTrans" cxnId="{1B666869-0922-EE42-85B9-3716E11308E0}">
      <dgm:prSet/>
      <dgm:spPr/>
      <dgm:t>
        <a:bodyPr/>
        <a:lstStyle/>
        <a:p>
          <a:endParaRPr lang="en-US"/>
        </a:p>
      </dgm:t>
    </dgm:pt>
    <dgm:pt modelId="{C9D2EA02-6191-1945-8048-737B8A16A29B}">
      <dgm:prSet phldrT="[Text]"/>
      <dgm:spPr/>
      <dgm:t>
        <a:bodyPr/>
        <a:lstStyle/>
        <a:p>
          <a:r>
            <a:rPr lang="en-US" dirty="0" smtClean="0"/>
            <a:t>Construction Ahead</a:t>
          </a:r>
          <a:endParaRPr lang="en-US" dirty="0"/>
        </a:p>
      </dgm:t>
    </dgm:pt>
    <dgm:pt modelId="{44FA0B3B-36F5-0F4D-B4C9-677A49AD24AF}" type="parTrans" cxnId="{300D6380-D9B1-0040-AC81-077BE7DF4B3C}">
      <dgm:prSet/>
      <dgm:spPr/>
      <dgm:t>
        <a:bodyPr/>
        <a:lstStyle/>
        <a:p>
          <a:endParaRPr lang="en-US"/>
        </a:p>
      </dgm:t>
    </dgm:pt>
    <dgm:pt modelId="{0B98DA88-52D6-F044-BD90-028716B211FC}" type="sibTrans" cxnId="{300D6380-D9B1-0040-AC81-077BE7DF4B3C}">
      <dgm:prSet/>
      <dgm:spPr/>
      <dgm:t>
        <a:bodyPr/>
        <a:lstStyle/>
        <a:p>
          <a:endParaRPr lang="en-US"/>
        </a:p>
      </dgm:t>
    </dgm:pt>
    <dgm:pt modelId="{7E3A0CEB-13E1-2249-9787-4E31DBFF8629}">
      <dgm:prSet phldrT="[Text]"/>
      <dgm:spPr/>
      <dgm:t>
        <a:bodyPr/>
        <a:lstStyle/>
        <a:p>
          <a:r>
            <a:rPr lang="en-US" dirty="0" smtClean="0"/>
            <a:t>Warning: Slippery Road</a:t>
          </a:r>
          <a:endParaRPr lang="en-US" dirty="0"/>
        </a:p>
      </dgm:t>
    </dgm:pt>
    <dgm:pt modelId="{387D30DF-46FD-E24F-A9E3-9127825FDA95}" type="parTrans" cxnId="{B0C6AEFE-7C65-594E-965B-3C27D4DECB10}">
      <dgm:prSet/>
      <dgm:spPr/>
      <dgm:t>
        <a:bodyPr/>
        <a:lstStyle/>
        <a:p>
          <a:endParaRPr lang="en-US"/>
        </a:p>
      </dgm:t>
    </dgm:pt>
    <dgm:pt modelId="{6754F346-F008-3545-9402-EFFE23123A9F}" type="sibTrans" cxnId="{B0C6AEFE-7C65-594E-965B-3C27D4DECB10}">
      <dgm:prSet/>
      <dgm:spPr/>
      <dgm:t>
        <a:bodyPr/>
        <a:lstStyle/>
        <a:p>
          <a:endParaRPr lang="en-US"/>
        </a:p>
      </dgm:t>
    </dgm:pt>
    <dgm:pt modelId="{69F3C4C5-BB0B-3642-870B-2704D7021826}" type="pres">
      <dgm:prSet presAssocID="{30DAAD14-0A5D-D440-A189-286AE8B29E0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258AE6-06E3-B74B-82E3-68A13CED7164}" type="pres">
      <dgm:prSet presAssocID="{8332FB70-9871-544A-937D-591555413ACA}" presName="composite" presStyleCnt="0"/>
      <dgm:spPr/>
    </dgm:pt>
    <dgm:pt modelId="{0142E994-50E1-B248-AEA6-3DDD1F7E005E}" type="pres">
      <dgm:prSet presAssocID="{8332FB70-9871-544A-937D-591555413ACA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0E579-3F4B-2F4F-AEA4-CD64C7BBD440}" type="pres">
      <dgm:prSet presAssocID="{8332FB70-9871-544A-937D-591555413ACA}" presName="Image" presStyleLbl="b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E687053-B116-E848-B8F3-BBE3BCD76642}" type="pres">
      <dgm:prSet presAssocID="{8332FB70-9871-544A-937D-591555413ACA}" presName="ChildText" presStyleLbl="fgAcc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5C772-B037-2C4E-BA3A-BE32EFC97B3B}" type="pres">
      <dgm:prSet presAssocID="{33D0603D-B2ED-2045-B216-ACD39583B4A7}" presName="sibTrans" presStyleCnt="0"/>
      <dgm:spPr/>
    </dgm:pt>
    <dgm:pt modelId="{E802E449-F021-CB4D-A636-30617DCE60FB}" type="pres">
      <dgm:prSet presAssocID="{FEE569BF-C676-8244-AFDF-D0E4CF0FDEAB}" presName="composite" presStyleCnt="0"/>
      <dgm:spPr/>
    </dgm:pt>
    <dgm:pt modelId="{1979CCC8-D83C-D14C-B43A-8773D74C327D}" type="pres">
      <dgm:prSet presAssocID="{FEE569BF-C676-8244-AFDF-D0E4CF0FDEAB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DA656-27FD-3049-AA13-8D6475F07872}" type="pres">
      <dgm:prSet presAssocID="{FEE569BF-C676-8244-AFDF-D0E4CF0FDEAB}" presName="Image" presStyleLbl="b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1458B96B-7174-9547-B59E-2389E588C605}" type="pres">
      <dgm:prSet presAssocID="{FEE569BF-C676-8244-AFDF-D0E4CF0FDEAB}" presName="ChildText" presStyleLbl="fgAcc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A2B63-B392-554A-8145-B050A13E9C97}" type="pres">
      <dgm:prSet presAssocID="{C8B0D2B8-713A-8E47-B716-B61FF765CFED}" presName="sibTrans" presStyleCnt="0"/>
      <dgm:spPr/>
    </dgm:pt>
    <dgm:pt modelId="{630EDA05-301A-7B4B-B122-36D35FF8BC36}" type="pres">
      <dgm:prSet presAssocID="{06224BBA-9739-E547-8F6D-926E7DA1462B}" presName="composite" presStyleCnt="0"/>
      <dgm:spPr/>
    </dgm:pt>
    <dgm:pt modelId="{221FC6D5-47DA-BE48-845D-3BCB5F4A0ED2}" type="pres">
      <dgm:prSet presAssocID="{06224BBA-9739-E547-8F6D-926E7DA1462B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A39A0-EBA5-024F-8A59-AD5798730C64}" type="pres">
      <dgm:prSet presAssocID="{06224BBA-9739-E547-8F6D-926E7DA1462B}" presName="Image" presStyleLbl="bg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3B29251D-27C3-1149-A93E-3AB27D1454D7}" type="pres">
      <dgm:prSet presAssocID="{06224BBA-9739-E547-8F6D-926E7DA1462B}" presName="ChildText" presStyleLbl="fgAcc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C7825-AC7D-EC49-B634-A04D9C7FFF67}" type="pres">
      <dgm:prSet presAssocID="{B8ADD460-8747-FE42-A72E-EF0C770CEBE7}" presName="sibTrans" presStyleCnt="0"/>
      <dgm:spPr/>
    </dgm:pt>
    <dgm:pt modelId="{732F521B-7352-6547-A4BC-C4F46F6050BA}" type="pres">
      <dgm:prSet presAssocID="{264C7902-A299-1947-95CF-B7DF7449851B}" presName="composite" presStyleCnt="0"/>
      <dgm:spPr/>
    </dgm:pt>
    <dgm:pt modelId="{EBF87B41-8347-9E49-AA3D-17909B67072A}" type="pres">
      <dgm:prSet presAssocID="{264C7902-A299-1947-95CF-B7DF7449851B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73E44-9847-EC4A-8F6F-51663E325E4D}" type="pres">
      <dgm:prSet presAssocID="{264C7902-A299-1947-95CF-B7DF7449851B}" presName="Image" presStyleLbl="bgImgPlac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62BEB7F5-F109-6341-806B-F3D8224C9523}" type="pres">
      <dgm:prSet presAssocID="{264C7902-A299-1947-95CF-B7DF7449851B}" presName="ChildText" presStyleLbl="fgAcc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1D99D-9B1E-994B-B418-F3257BEA59A9}" type="pres">
      <dgm:prSet presAssocID="{8439800E-0D7F-3B41-853D-410EA831AE58}" presName="sibTrans" presStyleCnt="0"/>
      <dgm:spPr/>
    </dgm:pt>
    <dgm:pt modelId="{EE401B06-81AB-7849-8EC7-4A426812FABF}" type="pres">
      <dgm:prSet presAssocID="{D41CF1B0-F30D-0A49-8FD1-8A52515DE7A9}" presName="composite" presStyleCnt="0"/>
      <dgm:spPr/>
    </dgm:pt>
    <dgm:pt modelId="{693E0A54-2C85-784C-87D9-3B3BEA3CC584}" type="pres">
      <dgm:prSet presAssocID="{D41CF1B0-F30D-0A49-8FD1-8A52515DE7A9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7D49D-BB6C-084E-BE32-5ECCB8011ADE}" type="pres">
      <dgm:prSet presAssocID="{D41CF1B0-F30D-0A49-8FD1-8A52515DE7A9}" presName="Image" presStyleLbl="bg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82D71EC3-AAE2-EB4B-AA12-34C0A996B11A}" type="pres">
      <dgm:prSet presAssocID="{D41CF1B0-F30D-0A49-8FD1-8A52515DE7A9}" presName="ChildText" presStyleLbl="fgAcc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D077C-D4C4-DC46-A8F2-752B6BC53B49}" type="pres">
      <dgm:prSet presAssocID="{1342AF04-2757-2C43-B9F9-F1E926D4CAC6}" presName="sibTrans" presStyleCnt="0"/>
      <dgm:spPr/>
    </dgm:pt>
    <dgm:pt modelId="{A3CCF8AB-A3BA-8045-A5F7-15D4D189A910}" type="pres">
      <dgm:prSet presAssocID="{76A82A5D-8B13-5A42-9825-6E6D2EBFE834}" presName="composite" presStyleCnt="0"/>
      <dgm:spPr/>
    </dgm:pt>
    <dgm:pt modelId="{8848E791-0E1B-C546-90ED-818302E569B5}" type="pres">
      <dgm:prSet presAssocID="{76A82A5D-8B13-5A42-9825-6E6D2EBFE834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2C5BA-2BC1-C443-AF00-C76774B1D7E6}" type="pres">
      <dgm:prSet presAssocID="{76A82A5D-8B13-5A42-9825-6E6D2EBFE834}" presName="Image" presStyleLbl="b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4260126E-9808-6D47-BCB5-2CE118055237}" type="pres">
      <dgm:prSet presAssocID="{76A82A5D-8B13-5A42-9825-6E6D2EBFE834}" presName="ChildText" presStyleLbl="fgAcc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0337E-8752-3D46-9135-DDF7765E3E6C}" type="presOf" srcId="{FEE569BF-C676-8244-AFDF-D0E4CF0FDEAB}" destId="{1979CCC8-D83C-D14C-B43A-8773D74C327D}" srcOrd="0" destOrd="0" presId="urn:microsoft.com/office/officeart/2008/layout/TitledPictureBlocks"/>
    <dgm:cxn modelId="{54CB867A-29F3-B547-B4F0-57070EEB02FF}" srcId="{30DAAD14-0A5D-D440-A189-286AE8B29E07}" destId="{D41CF1B0-F30D-0A49-8FD1-8A52515DE7A9}" srcOrd="4" destOrd="0" parTransId="{543DA488-2F35-DD46-BBFD-8AA54CF3E428}" sibTransId="{1342AF04-2757-2C43-B9F9-F1E926D4CAC6}"/>
    <dgm:cxn modelId="{B0C6AEFE-7C65-594E-965B-3C27D4DECB10}" srcId="{D41CF1B0-F30D-0A49-8FD1-8A52515DE7A9}" destId="{7E3A0CEB-13E1-2249-9787-4E31DBFF8629}" srcOrd="0" destOrd="0" parTransId="{387D30DF-46FD-E24F-A9E3-9127825FDA95}" sibTransId="{6754F346-F008-3545-9402-EFFE23123A9F}"/>
    <dgm:cxn modelId="{F4D3E50C-35C8-334E-8222-F1E4EB863C2A}" type="presOf" srcId="{ED37E5E0-319D-3040-8748-53997026B464}" destId="{3B29251D-27C3-1149-A93E-3AB27D1454D7}" srcOrd="0" destOrd="0" presId="urn:microsoft.com/office/officeart/2008/layout/TitledPictureBlocks"/>
    <dgm:cxn modelId="{38017FF2-98D7-8748-A7C7-0D760D57D028}" type="presOf" srcId="{8374FCAB-24B5-F646-B838-E091A1B6DBAC}" destId="{1458B96B-7174-9547-B59E-2389E588C605}" srcOrd="0" destOrd="0" presId="urn:microsoft.com/office/officeart/2008/layout/TitledPictureBlocks"/>
    <dgm:cxn modelId="{7AE8866C-64F9-4C4F-9C6F-664C5AE475B3}" srcId="{FEE569BF-C676-8244-AFDF-D0E4CF0FDEAB}" destId="{8374FCAB-24B5-F646-B838-E091A1B6DBAC}" srcOrd="0" destOrd="0" parTransId="{4C621E4F-337E-7A4E-B31D-6033E951C831}" sibTransId="{E71D90C3-0B0B-8148-9F4E-45A61D70F74E}"/>
    <dgm:cxn modelId="{053D3332-6319-584A-9C18-DC658DA53571}" srcId="{30DAAD14-0A5D-D440-A189-286AE8B29E07}" destId="{76A82A5D-8B13-5A42-9825-6E6D2EBFE834}" srcOrd="5" destOrd="0" parTransId="{6F87417A-3F06-3248-BC7E-B6694B6CA42D}" sibTransId="{A834E2A2-4191-6B49-A94F-5F91119DFBF5}"/>
    <dgm:cxn modelId="{664E74AA-ABC2-E748-81D4-431E4CAB55F6}" srcId="{06224BBA-9739-E547-8F6D-926E7DA1462B}" destId="{ED37E5E0-319D-3040-8748-53997026B464}" srcOrd="0" destOrd="0" parTransId="{02E581D0-1163-A746-B0C6-279B3B103C88}" sibTransId="{73EDC3DC-DA7B-1248-89F6-44EE0EF81BA2}"/>
    <dgm:cxn modelId="{D5DAF417-D010-1E4D-9A5C-B4AF1F609042}" type="presOf" srcId="{76A82A5D-8B13-5A42-9825-6E6D2EBFE834}" destId="{8848E791-0E1B-C546-90ED-818302E569B5}" srcOrd="0" destOrd="0" presId="urn:microsoft.com/office/officeart/2008/layout/TitledPictureBlocks"/>
    <dgm:cxn modelId="{5189EAC1-B1EE-464A-AAD6-BEA6B9E7D5CB}" type="presOf" srcId="{06224BBA-9739-E547-8F6D-926E7DA1462B}" destId="{221FC6D5-47DA-BE48-845D-3BCB5F4A0ED2}" srcOrd="0" destOrd="0" presId="urn:microsoft.com/office/officeart/2008/layout/TitledPictureBlocks"/>
    <dgm:cxn modelId="{E0F6A363-25D0-5A4F-9A9A-92C99F70BB5E}" type="presOf" srcId="{264C7902-A299-1947-95CF-B7DF7449851B}" destId="{EBF87B41-8347-9E49-AA3D-17909B67072A}" srcOrd="0" destOrd="0" presId="urn:microsoft.com/office/officeart/2008/layout/TitledPictureBlocks"/>
    <dgm:cxn modelId="{300D6380-D9B1-0040-AC81-077BE7DF4B3C}" srcId="{76A82A5D-8B13-5A42-9825-6E6D2EBFE834}" destId="{C9D2EA02-6191-1945-8048-737B8A16A29B}" srcOrd="0" destOrd="0" parTransId="{44FA0B3B-36F5-0F4D-B4C9-677A49AD24AF}" sibTransId="{0B98DA88-52D6-F044-BD90-028716B211FC}"/>
    <dgm:cxn modelId="{5F1E1240-BB55-4D4B-8083-697CD66C6623}" type="presOf" srcId="{7E3A0CEB-13E1-2249-9787-4E31DBFF8629}" destId="{82D71EC3-AAE2-EB4B-AA12-34C0A996B11A}" srcOrd="0" destOrd="0" presId="urn:microsoft.com/office/officeart/2008/layout/TitledPictureBlocks"/>
    <dgm:cxn modelId="{C58752F1-B311-5543-B0FC-5C3E38E46598}" type="presOf" srcId="{8332FB70-9871-544A-937D-591555413ACA}" destId="{0142E994-50E1-B248-AEA6-3DDD1F7E005E}" srcOrd="0" destOrd="0" presId="urn:microsoft.com/office/officeart/2008/layout/TitledPictureBlocks"/>
    <dgm:cxn modelId="{DBE16B27-93CB-F847-94B6-F731F493426E}" srcId="{30DAAD14-0A5D-D440-A189-286AE8B29E07}" destId="{06224BBA-9739-E547-8F6D-926E7DA1462B}" srcOrd="2" destOrd="0" parTransId="{3846299B-1ADF-6648-B714-81B142B7A96A}" sibTransId="{B8ADD460-8747-FE42-A72E-EF0C770CEBE7}"/>
    <dgm:cxn modelId="{9FA89F23-F7AC-C245-A607-40024BA5F08F}" type="presOf" srcId="{30DAAD14-0A5D-D440-A189-286AE8B29E07}" destId="{69F3C4C5-BB0B-3642-870B-2704D7021826}" srcOrd="0" destOrd="0" presId="urn:microsoft.com/office/officeart/2008/layout/TitledPictureBlocks"/>
    <dgm:cxn modelId="{19A652BF-BD64-E944-B2F9-07847A56DEDA}" srcId="{264C7902-A299-1947-95CF-B7DF7449851B}" destId="{29AEF933-CEDA-4A4C-B516-90D1BB076B7F}" srcOrd="0" destOrd="0" parTransId="{B04A4507-F8E3-9047-9808-986066544205}" sibTransId="{EDDE45D6-EBBA-734D-8267-27593A4C1765}"/>
    <dgm:cxn modelId="{1B666869-0922-EE42-85B9-3716E11308E0}" srcId="{30DAAD14-0A5D-D440-A189-286AE8B29E07}" destId="{264C7902-A299-1947-95CF-B7DF7449851B}" srcOrd="3" destOrd="0" parTransId="{891A5335-039B-6344-8FDE-24E86BF7D515}" sibTransId="{8439800E-0D7F-3B41-853D-410EA831AE58}"/>
    <dgm:cxn modelId="{E6EEC073-F864-E543-9EC0-5577C07A2CC1}" type="presOf" srcId="{C9D2EA02-6191-1945-8048-737B8A16A29B}" destId="{4260126E-9808-6D47-BCB5-2CE118055237}" srcOrd="0" destOrd="0" presId="urn:microsoft.com/office/officeart/2008/layout/TitledPictureBlocks"/>
    <dgm:cxn modelId="{EF303FF3-CFDF-BE42-B3DF-7E9BA4EFA5E8}" srcId="{8332FB70-9871-544A-937D-591555413ACA}" destId="{1276ABF7-E9CF-A244-AFD3-139E21DFD661}" srcOrd="0" destOrd="0" parTransId="{275634B5-130C-2A4A-A6EF-92CF7A16FB51}" sibTransId="{AF9BC851-57E8-EF4B-9D25-EB31EB1D3628}"/>
    <dgm:cxn modelId="{3B94C316-1AC0-3A48-B6D2-C3360D9F3DEF}" srcId="{30DAAD14-0A5D-D440-A189-286AE8B29E07}" destId="{FEE569BF-C676-8244-AFDF-D0E4CF0FDEAB}" srcOrd="1" destOrd="0" parTransId="{7A8EF2D5-B7E6-DB4A-9A2E-DCE48E5E452B}" sibTransId="{C8B0D2B8-713A-8E47-B716-B61FF765CFED}"/>
    <dgm:cxn modelId="{6312D703-992C-B944-94A4-2F1162B2292C}" type="presOf" srcId="{D41CF1B0-F30D-0A49-8FD1-8A52515DE7A9}" destId="{693E0A54-2C85-784C-87D9-3B3BEA3CC584}" srcOrd="0" destOrd="0" presId="urn:microsoft.com/office/officeart/2008/layout/TitledPictureBlocks"/>
    <dgm:cxn modelId="{15BD24D1-5F62-CF42-B786-F5A89BF321B0}" srcId="{30DAAD14-0A5D-D440-A189-286AE8B29E07}" destId="{8332FB70-9871-544A-937D-591555413ACA}" srcOrd="0" destOrd="0" parTransId="{F03BB553-4FB7-0D43-8C97-D5457FA3E3AB}" sibTransId="{33D0603D-B2ED-2045-B216-ACD39583B4A7}"/>
    <dgm:cxn modelId="{519D4D6D-7C48-594C-8DBC-F96738F3AF44}" type="presOf" srcId="{1276ABF7-E9CF-A244-AFD3-139E21DFD661}" destId="{0E687053-B116-E848-B8F3-BBE3BCD76642}" srcOrd="0" destOrd="0" presId="urn:microsoft.com/office/officeart/2008/layout/TitledPictureBlocks"/>
    <dgm:cxn modelId="{308D67AD-0F21-2D49-88F7-07AE3F4B83B1}" type="presOf" srcId="{29AEF933-CEDA-4A4C-B516-90D1BB076B7F}" destId="{62BEB7F5-F109-6341-806B-F3D8224C9523}" srcOrd="0" destOrd="0" presId="urn:microsoft.com/office/officeart/2008/layout/TitledPictureBlocks"/>
    <dgm:cxn modelId="{D00CF789-2841-5A4A-A1BA-AD584ADED2CE}" type="presParOf" srcId="{69F3C4C5-BB0B-3642-870B-2704D7021826}" destId="{BC258AE6-06E3-B74B-82E3-68A13CED7164}" srcOrd="0" destOrd="0" presId="urn:microsoft.com/office/officeart/2008/layout/TitledPictureBlocks"/>
    <dgm:cxn modelId="{6E7E9ABE-29EB-CC47-9AFC-58C964E15FC9}" type="presParOf" srcId="{BC258AE6-06E3-B74B-82E3-68A13CED7164}" destId="{0142E994-50E1-B248-AEA6-3DDD1F7E005E}" srcOrd="0" destOrd="0" presId="urn:microsoft.com/office/officeart/2008/layout/TitledPictureBlocks"/>
    <dgm:cxn modelId="{4657129D-D8CA-8B44-8737-D82EE32D6F8F}" type="presParOf" srcId="{BC258AE6-06E3-B74B-82E3-68A13CED7164}" destId="{29B0E579-3F4B-2F4F-AEA4-CD64C7BBD440}" srcOrd="1" destOrd="0" presId="urn:microsoft.com/office/officeart/2008/layout/TitledPictureBlocks"/>
    <dgm:cxn modelId="{88AF932C-D5BE-514C-92C8-A7EDD4DD61D0}" type="presParOf" srcId="{BC258AE6-06E3-B74B-82E3-68A13CED7164}" destId="{0E687053-B116-E848-B8F3-BBE3BCD76642}" srcOrd="2" destOrd="0" presId="urn:microsoft.com/office/officeart/2008/layout/TitledPictureBlocks"/>
    <dgm:cxn modelId="{6A2A9A8A-9CCA-D745-B43C-75A1E0D28FB9}" type="presParOf" srcId="{69F3C4C5-BB0B-3642-870B-2704D7021826}" destId="{E085C772-B037-2C4E-BA3A-BE32EFC97B3B}" srcOrd="1" destOrd="0" presId="urn:microsoft.com/office/officeart/2008/layout/TitledPictureBlocks"/>
    <dgm:cxn modelId="{EFBF6CF4-C214-1848-B9E0-FD0F6B01BDC9}" type="presParOf" srcId="{69F3C4C5-BB0B-3642-870B-2704D7021826}" destId="{E802E449-F021-CB4D-A636-30617DCE60FB}" srcOrd="2" destOrd="0" presId="urn:microsoft.com/office/officeart/2008/layout/TitledPictureBlocks"/>
    <dgm:cxn modelId="{5B041CA4-B35A-A844-9264-64ACAE5EDDE6}" type="presParOf" srcId="{E802E449-F021-CB4D-A636-30617DCE60FB}" destId="{1979CCC8-D83C-D14C-B43A-8773D74C327D}" srcOrd="0" destOrd="0" presId="urn:microsoft.com/office/officeart/2008/layout/TitledPictureBlocks"/>
    <dgm:cxn modelId="{AFF2B19C-2E79-F748-ABA0-FE0B9E48757B}" type="presParOf" srcId="{E802E449-F021-CB4D-A636-30617DCE60FB}" destId="{815DA656-27FD-3049-AA13-8D6475F07872}" srcOrd="1" destOrd="0" presId="urn:microsoft.com/office/officeart/2008/layout/TitledPictureBlocks"/>
    <dgm:cxn modelId="{23637670-53BA-6C4E-BAA3-EA353C49914D}" type="presParOf" srcId="{E802E449-F021-CB4D-A636-30617DCE60FB}" destId="{1458B96B-7174-9547-B59E-2389E588C605}" srcOrd="2" destOrd="0" presId="urn:microsoft.com/office/officeart/2008/layout/TitledPictureBlocks"/>
    <dgm:cxn modelId="{96F00532-466F-3144-A8DE-424B04694F33}" type="presParOf" srcId="{69F3C4C5-BB0B-3642-870B-2704D7021826}" destId="{161A2B63-B392-554A-8145-B050A13E9C97}" srcOrd="3" destOrd="0" presId="urn:microsoft.com/office/officeart/2008/layout/TitledPictureBlocks"/>
    <dgm:cxn modelId="{5AD812DB-6EE4-5F40-B870-E2A9BA4B8BFF}" type="presParOf" srcId="{69F3C4C5-BB0B-3642-870B-2704D7021826}" destId="{630EDA05-301A-7B4B-B122-36D35FF8BC36}" srcOrd="4" destOrd="0" presId="urn:microsoft.com/office/officeart/2008/layout/TitledPictureBlocks"/>
    <dgm:cxn modelId="{DCB7409A-E45F-3A4F-BC7B-5424FC77D35F}" type="presParOf" srcId="{630EDA05-301A-7B4B-B122-36D35FF8BC36}" destId="{221FC6D5-47DA-BE48-845D-3BCB5F4A0ED2}" srcOrd="0" destOrd="0" presId="urn:microsoft.com/office/officeart/2008/layout/TitledPictureBlocks"/>
    <dgm:cxn modelId="{A215570C-EA3E-984A-9D49-6F7CC9DDC06C}" type="presParOf" srcId="{630EDA05-301A-7B4B-B122-36D35FF8BC36}" destId="{686A39A0-EBA5-024F-8A59-AD5798730C64}" srcOrd="1" destOrd="0" presId="urn:microsoft.com/office/officeart/2008/layout/TitledPictureBlocks"/>
    <dgm:cxn modelId="{6BA050C4-9889-944C-940F-D00B1FF38C5B}" type="presParOf" srcId="{630EDA05-301A-7B4B-B122-36D35FF8BC36}" destId="{3B29251D-27C3-1149-A93E-3AB27D1454D7}" srcOrd="2" destOrd="0" presId="urn:microsoft.com/office/officeart/2008/layout/TitledPictureBlocks"/>
    <dgm:cxn modelId="{68FB3C6E-AD00-5C4B-A615-450E353AACCD}" type="presParOf" srcId="{69F3C4C5-BB0B-3642-870B-2704D7021826}" destId="{7AFC7825-AC7D-EC49-B634-A04D9C7FFF67}" srcOrd="5" destOrd="0" presId="urn:microsoft.com/office/officeart/2008/layout/TitledPictureBlocks"/>
    <dgm:cxn modelId="{F4CAC710-B2BE-1140-9DAD-8B9B01D2A613}" type="presParOf" srcId="{69F3C4C5-BB0B-3642-870B-2704D7021826}" destId="{732F521B-7352-6547-A4BC-C4F46F6050BA}" srcOrd="6" destOrd="0" presId="urn:microsoft.com/office/officeart/2008/layout/TitledPictureBlocks"/>
    <dgm:cxn modelId="{80BA7EFD-EB0C-E943-BACC-FB8E10B278E7}" type="presParOf" srcId="{732F521B-7352-6547-A4BC-C4F46F6050BA}" destId="{EBF87B41-8347-9E49-AA3D-17909B67072A}" srcOrd="0" destOrd="0" presId="urn:microsoft.com/office/officeart/2008/layout/TitledPictureBlocks"/>
    <dgm:cxn modelId="{D89C4C39-3146-AA45-BB4F-36716B75AC2A}" type="presParOf" srcId="{732F521B-7352-6547-A4BC-C4F46F6050BA}" destId="{08373E44-9847-EC4A-8F6F-51663E325E4D}" srcOrd="1" destOrd="0" presId="urn:microsoft.com/office/officeart/2008/layout/TitledPictureBlocks"/>
    <dgm:cxn modelId="{B9BADE4A-CDD3-7343-860A-E3B62D25C4D2}" type="presParOf" srcId="{732F521B-7352-6547-A4BC-C4F46F6050BA}" destId="{62BEB7F5-F109-6341-806B-F3D8224C9523}" srcOrd="2" destOrd="0" presId="urn:microsoft.com/office/officeart/2008/layout/TitledPictureBlocks"/>
    <dgm:cxn modelId="{94ADE4D3-3DBD-074E-A1D9-AB4D19AF35FB}" type="presParOf" srcId="{69F3C4C5-BB0B-3642-870B-2704D7021826}" destId="{A201D99D-9B1E-994B-B418-F3257BEA59A9}" srcOrd="7" destOrd="0" presId="urn:microsoft.com/office/officeart/2008/layout/TitledPictureBlocks"/>
    <dgm:cxn modelId="{56374829-AB9E-F94C-BC3C-74762A17DF9B}" type="presParOf" srcId="{69F3C4C5-BB0B-3642-870B-2704D7021826}" destId="{EE401B06-81AB-7849-8EC7-4A426812FABF}" srcOrd="8" destOrd="0" presId="urn:microsoft.com/office/officeart/2008/layout/TitledPictureBlocks"/>
    <dgm:cxn modelId="{3A214836-CFE6-AC49-8C1E-F76F643D3250}" type="presParOf" srcId="{EE401B06-81AB-7849-8EC7-4A426812FABF}" destId="{693E0A54-2C85-784C-87D9-3B3BEA3CC584}" srcOrd="0" destOrd="0" presId="urn:microsoft.com/office/officeart/2008/layout/TitledPictureBlocks"/>
    <dgm:cxn modelId="{0877C29C-FF39-854E-B664-C48AF496F648}" type="presParOf" srcId="{EE401B06-81AB-7849-8EC7-4A426812FABF}" destId="{1307D49D-BB6C-084E-BE32-5ECCB8011ADE}" srcOrd="1" destOrd="0" presId="urn:microsoft.com/office/officeart/2008/layout/TitledPictureBlocks"/>
    <dgm:cxn modelId="{A582EAE2-47EA-6D4C-B799-F656A6C5F1D2}" type="presParOf" srcId="{EE401B06-81AB-7849-8EC7-4A426812FABF}" destId="{82D71EC3-AAE2-EB4B-AA12-34C0A996B11A}" srcOrd="2" destOrd="0" presId="urn:microsoft.com/office/officeart/2008/layout/TitledPictureBlocks"/>
    <dgm:cxn modelId="{A3A58AB0-1A5E-264E-8C79-2B1A848E1E52}" type="presParOf" srcId="{69F3C4C5-BB0B-3642-870B-2704D7021826}" destId="{BC1D077C-D4C4-DC46-A8F2-752B6BC53B49}" srcOrd="9" destOrd="0" presId="urn:microsoft.com/office/officeart/2008/layout/TitledPictureBlocks"/>
    <dgm:cxn modelId="{D7147D1F-E2C5-B34A-8A15-457EA38A67D2}" type="presParOf" srcId="{69F3C4C5-BB0B-3642-870B-2704D7021826}" destId="{A3CCF8AB-A3BA-8045-A5F7-15D4D189A910}" srcOrd="10" destOrd="0" presId="urn:microsoft.com/office/officeart/2008/layout/TitledPictureBlocks"/>
    <dgm:cxn modelId="{9AD216EF-4524-1543-8AC1-0D489812137E}" type="presParOf" srcId="{A3CCF8AB-A3BA-8045-A5F7-15D4D189A910}" destId="{8848E791-0E1B-C546-90ED-818302E569B5}" srcOrd="0" destOrd="0" presId="urn:microsoft.com/office/officeart/2008/layout/TitledPictureBlocks"/>
    <dgm:cxn modelId="{85A5DC60-0E97-F34B-9BE4-DAD47AD3B629}" type="presParOf" srcId="{A3CCF8AB-A3BA-8045-A5F7-15D4D189A910}" destId="{97C2C5BA-2BC1-C443-AF00-C76774B1D7E6}" srcOrd="1" destOrd="0" presId="urn:microsoft.com/office/officeart/2008/layout/TitledPictureBlocks"/>
    <dgm:cxn modelId="{50EDBD5A-56DB-D548-A59A-1892A034124C}" type="presParOf" srcId="{A3CCF8AB-A3BA-8045-A5F7-15D4D189A910}" destId="{4260126E-9808-6D47-BCB5-2CE118055237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0E579-3F4B-2F4F-AEA4-CD64C7BBD440}">
      <dsp:nvSpPr>
        <dsp:cNvPr id="0" name=""/>
        <dsp:cNvSpPr/>
      </dsp:nvSpPr>
      <dsp:spPr>
        <a:xfrm>
          <a:off x="1780" y="550827"/>
          <a:ext cx="1872720" cy="158674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687053-B116-E848-B8F3-BBE3BCD76642}">
      <dsp:nvSpPr>
        <dsp:cNvPr id="0" name=""/>
        <dsp:cNvSpPr/>
      </dsp:nvSpPr>
      <dsp:spPr>
        <a:xfrm>
          <a:off x="1625123" y="772873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Stop</a:t>
          </a:r>
          <a:endParaRPr lang="en-US" sz="900" kern="1200" dirty="0"/>
        </a:p>
      </dsp:txBody>
      <dsp:txXfrm>
        <a:off x="1651132" y="798882"/>
        <a:ext cx="835998" cy="872232"/>
      </dsp:txXfrm>
    </dsp:sp>
    <dsp:sp modelId="{0142E994-50E1-B248-AEA6-3DDD1F7E005E}">
      <dsp:nvSpPr>
        <dsp:cNvPr id="0" name=""/>
        <dsp:cNvSpPr/>
      </dsp:nvSpPr>
      <dsp:spPr>
        <a:xfrm>
          <a:off x="1780" y="248269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1</a:t>
          </a:r>
          <a:endParaRPr lang="en-US" sz="1200" kern="1200" dirty="0"/>
        </a:p>
      </dsp:txBody>
      <dsp:txXfrm>
        <a:off x="1780" y="248269"/>
        <a:ext cx="1872720" cy="273231"/>
      </dsp:txXfrm>
    </dsp:sp>
    <dsp:sp modelId="{815DA656-27FD-3049-AA13-8D6475F07872}">
      <dsp:nvSpPr>
        <dsp:cNvPr id="0" name=""/>
        <dsp:cNvSpPr/>
      </dsp:nvSpPr>
      <dsp:spPr>
        <a:xfrm>
          <a:off x="2859120" y="550827"/>
          <a:ext cx="1872720" cy="158674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58B96B-7174-9547-B59E-2389E588C605}">
      <dsp:nvSpPr>
        <dsp:cNvPr id="0" name=""/>
        <dsp:cNvSpPr/>
      </dsp:nvSpPr>
      <dsp:spPr>
        <a:xfrm>
          <a:off x="4482462" y="772873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Traffic light</a:t>
          </a:r>
          <a:endParaRPr lang="en-US" sz="900" kern="1200" dirty="0"/>
        </a:p>
      </dsp:txBody>
      <dsp:txXfrm>
        <a:off x="4508471" y="798882"/>
        <a:ext cx="835998" cy="872232"/>
      </dsp:txXfrm>
    </dsp:sp>
    <dsp:sp modelId="{1979CCC8-D83C-D14C-B43A-8773D74C327D}">
      <dsp:nvSpPr>
        <dsp:cNvPr id="0" name=""/>
        <dsp:cNvSpPr/>
      </dsp:nvSpPr>
      <dsp:spPr>
        <a:xfrm>
          <a:off x="2859120" y="248269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2</a:t>
          </a:r>
          <a:endParaRPr lang="en-US" sz="1200" kern="1200" dirty="0"/>
        </a:p>
      </dsp:txBody>
      <dsp:txXfrm>
        <a:off x="2859120" y="248269"/>
        <a:ext cx="1872720" cy="273231"/>
      </dsp:txXfrm>
    </dsp:sp>
    <dsp:sp modelId="{686A39A0-EBA5-024F-8A59-AD5798730C64}">
      <dsp:nvSpPr>
        <dsp:cNvPr id="0" name=""/>
        <dsp:cNvSpPr/>
      </dsp:nvSpPr>
      <dsp:spPr>
        <a:xfrm>
          <a:off x="5716460" y="550827"/>
          <a:ext cx="1872720" cy="1586744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29251D-27C3-1149-A93E-3AB27D1454D7}">
      <dsp:nvSpPr>
        <dsp:cNvPr id="0" name=""/>
        <dsp:cNvSpPr/>
      </dsp:nvSpPr>
      <dsp:spPr>
        <a:xfrm>
          <a:off x="7339802" y="772873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 U-turn</a:t>
          </a:r>
          <a:endParaRPr lang="en-US" sz="900" kern="1200" dirty="0"/>
        </a:p>
      </dsp:txBody>
      <dsp:txXfrm>
        <a:off x="7365811" y="798882"/>
        <a:ext cx="835998" cy="872232"/>
      </dsp:txXfrm>
    </dsp:sp>
    <dsp:sp modelId="{221FC6D5-47DA-BE48-845D-3BCB5F4A0ED2}">
      <dsp:nvSpPr>
        <dsp:cNvPr id="0" name=""/>
        <dsp:cNvSpPr/>
      </dsp:nvSpPr>
      <dsp:spPr>
        <a:xfrm>
          <a:off x="5716460" y="248269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3</a:t>
          </a:r>
          <a:endParaRPr lang="en-US" sz="1200" kern="1200" dirty="0"/>
        </a:p>
      </dsp:txBody>
      <dsp:txXfrm>
        <a:off x="5716460" y="248269"/>
        <a:ext cx="1872720" cy="273231"/>
      </dsp:txXfrm>
    </dsp:sp>
    <dsp:sp modelId="{08373E44-9847-EC4A-8F6F-51663E325E4D}">
      <dsp:nvSpPr>
        <dsp:cNvPr id="0" name=""/>
        <dsp:cNvSpPr/>
      </dsp:nvSpPr>
      <dsp:spPr>
        <a:xfrm>
          <a:off x="1780" y="2691265"/>
          <a:ext cx="1872720" cy="1586744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BEB7F5-F109-6341-806B-F3D8224C9523}">
      <dsp:nvSpPr>
        <dsp:cNvPr id="0" name=""/>
        <dsp:cNvSpPr/>
      </dsp:nvSpPr>
      <dsp:spPr>
        <a:xfrm>
          <a:off x="1625123" y="2913311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Two-Way Street</a:t>
          </a:r>
          <a:endParaRPr lang="en-US" sz="900" kern="1200" dirty="0"/>
        </a:p>
      </dsp:txBody>
      <dsp:txXfrm>
        <a:off x="1651132" y="2939320"/>
        <a:ext cx="835998" cy="872232"/>
      </dsp:txXfrm>
    </dsp:sp>
    <dsp:sp modelId="{EBF87B41-8347-9E49-AA3D-17909B67072A}">
      <dsp:nvSpPr>
        <dsp:cNvPr id="0" name=""/>
        <dsp:cNvSpPr/>
      </dsp:nvSpPr>
      <dsp:spPr>
        <a:xfrm>
          <a:off x="1780" y="2388707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4</a:t>
          </a:r>
          <a:endParaRPr lang="en-US" sz="1200" kern="1200" dirty="0"/>
        </a:p>
      </dsp:txBody>
      <dsp:txXfrm>
        <a:off x="1780" y="2388707"/>
        <a:ext cx="1872720" cy="273231"/>
      </dsp:txXfrm>
    </dsp:sp>
    <dsp:sp modelId="{1307D49D-BB6C-084E-BE32-5ECCB8011ADE}">
      <dsp:nvSpPr>
        <dsp:cNvPr id="0" name=""/>
        <dsp:cNvSpPr/>
      </dsp:nvSpPr>
      <dsp:spPr>
        <a:xfrm>
          <a:off x="2859120" y="2691265"/>
          <a:ext cx="1872720" cy="1586744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D71EC3-AAE2-EB4B-AA12-34C0A996B11A}">
      <dsp:nvSpPr>
        <dsp:cNvPr id="0" name=""/>
        <dsp:cNvSpPr/>
      </dsp:nvSpPr>
      <dsp:spPr>
        <a:xfrm>
          <a:off x="4482462" y="2913311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Warning: Slippery Road</a:t>
          </a:r>
          <a:endParaRPr lang="en-US" sz="900" kern="1200" dirty="0"/>
        </a:p>
      </dsp:txBody>
      <dsp:txXfrm>
        <a:off x="4508471" y="2939320"/>
        <a:ext cx="835998" cy="872232"/>
      </dsp:txXfrm>
    </dsp:sp>
    <dsp:sp modelId="{693E0A54-2C85-784C-87D9-3B3BEA3CC584}">
      <dsp:nvSpPr>
        <dsp:cNvPr id="0" name=""/>
        <dsp:cNvSpPr/>
      </dsp:nvSpPr>
      <dsp:spPr>
        <a:xfrm>
          <a:off x="2859120" y="2388707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5</a:t>
          </a:r>
          <a:endParaRPr lang="en-US" sz="1200" kern="1200" dirty="0"/>
        </a:p>
      </dsp:txBody>
      <dsp:txXfrm>
        <a:off x="2859120" y="2388707"/>
        <a:ext cx="1872720" cy="273231"/>
      </dsp:txXfrm>
    </dsp:sp>
    <dsp:sp modelId="{97C2C5BA-2BC1-C443-AF00-C76774B1D7E6}">
      <dsp:nvSpPr>
        <dsp:cNvPr id="0" name=""/>
        <dsp:cNvSpPr/>
      </dsp:nvSpPr>
      <dsp:spPr>
        <a:xfrm>
          <a:off x="5716460" y="2691265"/>
          <a:ext cx="1872720" cy="1586744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60126E-9808-6D47-BCB5-2CE118055237}">
      <dsp:nvSpPr>
        <dsp:cNvPr id="0" name=""/>
        <dsp:cNvSpPr/>
      </dsp:nvSpPr>
      <dsp:spPr>
        <a:xfrm>
          <a:off x="7339802" y="2913311"/>
          <a:ext cx="888016" cy="924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Construction Ahead</a:t>
          </a:r>
          <a:endParaRPr lang="en-US" sz="900" kern="1200" dirty="0"/>
        </a:p>
      </dsp:txBody>
      <dsp:txXfrm>
        <a:off x="7365811" y="2939320"/>
        <a:ext cx="835998" cy="872232"/>
      </dsp:txXfrm>
    </dsp:sp>
    <dsp:sp modelId="{8848E791-0E1B-C546-90ED-818302E569B5}">
      <dsp:nvSpPr>
        <dsp:cNvPr id="0" name=""/>
        <dsp:cNvSpPr/>
      </dsp:nvSpPr>
      <dsp:spPr>
        <a:xfrm>
          <a:off x="5716460" y="2388707"/>
          <a:ext cx="1872720" cy="273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Number 6</a:t>
          </a:r>
          <a:endParaRPr lang="en-US" sz="1200" kern="1200" dirty="0"/>
        </a:p>
      </dsp:txBody>
      <dsp:txXfrm>
        <a:off x="5716460" y="2388707"/>
        <a:ext cx="1872720" cy="273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10/1/13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udygs.net/wrtstr6.htm" TargetMode="External"/><Relationship Id="rId3" Type="http://schemas.openxmlformats.org/officeDocument/2006/relationships/hyperlink" Target="http://www.resourceroom.net/comprehension/literature/signalwordsHP2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Signal Words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(Transitional Words)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5" y="498230"/>
            <a:ext cx="3861129" cy="615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1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dirty="0"/>
              <a:t>contrast, by the same token, conversely, instead, likewise</a:t>
            </a:r>
            <a:r>
              <a:rPr lang="en-US" dirty="0" smtClean="0"/>
              <a:t>, on </a:t>
            </a:r>
            <a:r>
              <a:rPr lang="en-US" dirty="0"/>
              <a:t>one hand, on the other hand, on the contrary, rather</a:t>
            </a:r>
            <a:r>
              <a:rPr lang="en-US" dirty="0" smtClean="0"/>
              <a:t>, similarly</a:t>
            </a:r>
            <a:r>
              <a:rPr lang="en-US" dirty="0"/>
              <a:t>, yet, but, however, still, nevertheless, in contrast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dirty="0"/>
              <a:t>The children were very happy. </a:t>
            </a:r>
            <a:r>
              <a:rPr lang="en-US" b="1" dirty="0" smtClean="0">
                <a:solidFill>
                  <a:srgbClr val="FF0000"/>
                </a:solidFill>
              </a:rPr>
              <a:t>Likewise</a:t>
            </a:r>
            <a:r>
              <a:rPr lang="en-US" dirty="0" smtClean="0"/>
              <a:t>, </a:t>
            </a:r>
            <a:r>
              <a:rPr lang="en-US" dirty="0"/>
              <a:t>their parents were very proactive in providing good care.</a:t>
            </a:r>
          </a:p>
        </p:txBody>
      </p:sp>
    </p:spTree>
    <p:extLst>
      <p:ext uri="{BB962C8B-B14F-4D97-AF65-F5344CB8AC3E}">
        <p14:creationId xmlns:p14="http://schemas.microsoft.com/office/powerpoint/2010/main" val="238613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here, there, over there, beyond, nearly, opposite, under, above</a:t>
            </a:r>
            <a:r>
              <a:rPr lang="en-US" dirty="0" smtClean="0"/>
              <a:t>, to </a:t>
            </a:r>
            <a:r>
              <a:rPr lang="en-US" dirty="0"/>
              <a:t>the left, to the right, in the distance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b="1" dirty="0" smtClean="0">
                <a:solidFill>
                  <a:srgbClr val="FF0000"/>
                </a:solidFill>
              </a:rPr>
              <a:t>In the distance</a:t>
            </a:r>
            <a:r>
              <a:rPr lang="en-US" dirty="0" smtClean="0"/>
              <a:t>, she could </a:t>
            </a:r>
            <a:r>
              <a:rPr lang="en-US" dirty="0" smtClean="0"/>
              <a:t>see smoke billowing up </a:t>
            </a:r>
            <a:r>
              <a:rPr lang="en-US" dirty="0" smtClean="0"/>
              <a:t>from the </a:t>
            </a:r>
            <a:r>
              <a:rPr lang="en-US" dirty="0" smtClean="0"/>
              <a:t>burning </a:t>
            </a:r>
            <a:r>
              <a:rPr lang="en-US" dirty="0" smtClean="0"/>
              <a:t>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1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64642"/>
            <a:ext cx="8229600" cy="5071428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Please connect the following ideas using signal words.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Harry is rich. Harry is smart.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Bali has unique culture and nature. Bali attracts many tourists to come.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Volunteers don’t get paid. Volunteers can enjoy many life-enriching benefits.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I usually get up around 5 o’clock. I take a bath. I eat breakfast.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I love my parents. I love my brother and sister. I love my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2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a sentence or sentences using each of the following signal words.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As a result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Furthermore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More than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Before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Hence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And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In conclusion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18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Group Work:</a:t>
            </a:r>
          </a:p>
          <a:p>
            <a:r>
              <a:rPr lang="en-US" dirty="0" smtClean="0"/>
              <a:t>Choose around 5 signal words. Then, make a paragraph using the five signal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pl-PL" dirty="0" err="1" smtClean="0"/>
              <a:t>Study</a:t>
            </a:r>
            <a:r>
              <a:rPr lang="pl-PL" dirty="0" smtClean="0"/>
              <a:t> </a:t>
            </a:r>
            <a:r>
              <a:rPr lang="pl-PL" dirty="0" err="1" smtClean="0"/>
              <a:t>guide</a:t>
            </a:r>
            <a:r>
              <a:rPr lang="pl-PL" dirty="0" smtClean="0"/>
              <a:t>: </a:t>
            </a:r>
            <a:r>
              <a:rPr lang="pl-PL" dirty="0">
                <a:hlinkClick r:id="rId2"/>
              </a:rPr>
              <a:t>http://www.studygs.net/wrtstr6.htm</a:t>
            </a:r>
            <a:endParaRPr lang="pl-PL" dirty="0"/>
          </a:p>
          <a:p>
            <a:pPr>
              <a:buClr>
                <a:schemeClr val="tx2"/>
              </a:buClr>
            </a:pPr>
            <a:endParaRPr lang="pl-PL" dirty="0" smtClean="0"/>
          </a:p>
          <a:p>
            <a:pPr>
              <a:buClr>
                <a:schemeClr val="tx2"/>
              </a:buClr>
            </a:pPr>
            <a:r>
              <a:rPr lang="pl-PL" dirty="0" smtClean="0"/>
              <a:t>Resource </a:t>
            </a:r>
            <a:r>
              <a:rPr lang="pl-PL" dirty="0" err="1" smtClean="0"/>
              <a:t>Room</a:t>
            </a:r>
            <a:r>
              <a:rPr lang="pl-PL" dirty="0" smtClean="0"/>
              <a:t>: </a:t>
            </a:r>
            <a:r>
              <a:rPr lang="de-DE" dirty="0">
                <a:hlinkClick r:id="rId3"/>
              </a:rPr>
              <a:t>http://www.resourceroom.net/comprehension/literature/signalwordsHP2.</a:t>
            </a:r>
            <a:r>
              <a:rPr lang="de-DE" dirty="0" smtClean="0">
                <a:hlinkClick r:id="rId3"/>
              </a:rPr>
              <a:t>asp</a:t>
            </a:r>
            <a:endParaRPr lang="de-DE" dirty="0" smtClean="0"/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6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2194" r="22194"/>
          <a:stretch>
            <a:fillRect/>
          </a:stretch>
        </p:blipFill>
        <p:spPr/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6581" r="165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502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these signs?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471446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42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….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46237"/>
            <a:ext cx="3997451" cy="4526280"/>
          </a:xfrm>
        </p:spPr>
        <p:txBody>
          <a:bodyPr/>
          <a:lstStyle/>
          <a:p>
            <a:r>
              <a:rPr lang="en-US" dirty="0" smtClean="0"/>
              <a:t>What does ‘SIGN’, ‘SIGNAGE, or ‘SIGNAL’ </a:t>
            </a:r>
            <a:r>
              <a:rPr lang="en-US" dirty="0" smtClean="0"/>
              <a:t>mean?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646237"/>
            <a:ext cx="3588149" cy="472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8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And, What does </a:t>
            </a:r>
            <a:br>
              <a:rPr lang="en-US" dirty="0" smtClean="0"/>
            </a:br>
            <a:r>
              <a:rPr lang="en-US" dirty="0" smtClean="0"/>
              <a:t>‘SIGNAL WORDS’ mean?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2728" r="-16114" b="-1"/>
          <a:stretch/>
        </p:blipFill>
        <p:spPr/>
      </p:pic>
    </p:spTree>
    <p:extLst>
      <p:ext uri="{BB962C8B-B14F-4D97-AF65-F5344CB8AC3E}">
        <p14:creationId xmlns:p14="http://schemas.microsoft.com/office/powerpoint/2010/main" val="10159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Signal Words?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SIGNAL WORDS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Help readers understand </a:t>
            </a:r>
            <a:r>
              <a:rPr lang="en-US" dirty="0" smtClean="0">
                <a:solidFill>
                  <a:srgbClr val="FF0000"/>
                </a:solidFill>
              </a:rPr>
              <a:t>pattern</a:t>
            </a:r>
            <a:r>
              <a:rPr lang="en-US" dirty="0" smtClean="0"/>
              <a:t> of organization in a reading text.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Help readers </a:t>
            </a:r>
            <a:r>
              <a:rPr lang="en-US" dirty="0" smtClean="0">
                <a:solidFill>
                  <a:srgbClr val="FF0000"/>
                </a:solidFill>
              </a:rPr>
              <a:t>predict</a:t>
            </a:r>
            <a:r>
              <a:rPr lang="en-US" dirty="0" smtClean="0"/>
              <a:t> what is going to happen in what they are reading.</a:t>
            </a:r>
          </a:p>
          <a:p>
            <a:pPr>
              <a:buClr>
                <a:schemeClr val="tx2"/>
              </a:buClr>
            </a:pPr>
            <a:endParaRPr lang="en-US" dirty="0" smtClean="0"/>
          </a:p>
          <a:p>
            <a:pPr marL="0" indent="0">
              <a:buClr>
                <a:schemeClr val="tx2"/>
              </a:buClr>
              <a:buNone/>
            </a:pPr>
            <a:r>
              <a:rPr lang="en-US" dirty="0" smtClean="0"/>
              <a:t>In </a:t>
            </a:r>
            <a:r>
              <a:rPr lang="en-US" dirty="0" smtClean="0"/>
              <a:t>conclusion: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dirty="0" smtClean="0"/>
              <a:t>Signal words </a:t>
            </a:r>
            <a:r>
              <a:rPr lang="en-US" dirty="0"/>
              <a:t>a</a:t>
            </a:r>
            <a:r>
              <a:rPr lang="en-US" dirty="0" smtClean="0"/>
              <a:t>re important to help readers </a:t>
            </a:r>
            <a:r>
              <a:rPr lang="en-US" dirty="0" smtClean="0">
                <a:solidFill>
                  <a:srgbClr val="FF0000"/>
                </a:solidFill>
              </a:rPr>
              <a:t>understand</a:t>
            </a:r>
            <a:r>
              <a:rPr lang="en-US" dirty="0" smtClean="0"/>
              <a:t> </a:t>
            </a:r>
            <a:r>
              <a:rPr lang="en-US" dirty="0" smtClean="0"/>
              <a:t>the text.</a:t>
            </a:r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8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Signal Words?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Allow </a:t>
            </a:r>
            <a:r>
              <a:rPr lang="en-US" dirty="0" smtClean="0"/>
              <a:t>audience to </a:t>
            </a:r>
            <a:r>
              <a:rPr lang="en-US" dirty="0" smtClean="0">
                <a:solidFill>
                  <a:srgbClr val="FF0000"/>
                </a:solidFill>
              </a:rPr>
              <a:t>flow</a:t>
            </a:r>
            <a:r>
              <a:rPr lang="en-US" dirty="0" smtClean="0"/>
              <a:t> smoothly from one idea to another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Enhance logical </a:t>
            </a:r>
            <a:r>
              <a:rPr lang="en-US" dirty="0" smtClean="0">
                <a:solidFill>
                  <a:srgbClr val="FF0000"/>
                </a:solidFill>
              </a:rPr>
              <a:t>organization</a:t>
            </a:r>
            <a:r>
              <a:rPr lang="en-US" dirty="0" smtClean="0"/>
              <a:t> and understandability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Clarify </a:t>
            </a:r>
            <a:r>
              <a:rPr lang="en-US" dirty="0" smtClean="0"/>
              <a:t>categories of </a:t>
            </a:r>
            <a:r>
              <a:rPr lang="en-US" dirty="0" smtClean="0">
                <a:solidFill>
                  <a:srgbClr val="FF0000"/>
                </a:solidFill>
              </a:rPr>
              <a:t>relationships</a:t>
            </a:r>
            <a:r>
              <a:rPr lang="en-US" dirty="0" smtClean="0"/>
              <a:t> between ideas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Enhance </a:t>
            </a:r>
            <a:r>
              <a:rPr lang="en-US" dirty="0" smtClean="0">
                <a:solidFill>
                  <a:srgbClr val="FF0000"/>
                </a:solidFill>
              </a:rPr>
              <a:t>comprehension</a:t>
            </a:r>
            <a:r>
              <a:rPr lang="en-US" dirty="0" smtClean="0"/>
              <a:t> of the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4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of words: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also</a:t>
            </a:r>
            <a:r>
              <a:rPr lang="en-US" dirty="0"/>
              <a:t>, again, as well as, besides, coupled with, furthermore, in addition, likewise, moreover, similarly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>
              <a:buClr>
                <a:schemeClr val="tx2"/>
              </a:buClr>
            </a:pPr>
            <a:r>
              <a:rPr lang="en-US" dirty="0"/>
              <a:t>T</a:t>
            </a:r>
            <a:r>
              <a:rPr lang="en-US" dirty="0" smtClean="0"/>
              <a:t>rusting </a:t>
            </a:r>
            <a:r>
              <a:rPr lang="en-US" dirty="0"/>
              <a:t>relationship </a:t>
            </a:r>
            <a:r>
              <a:rPr lang="en-US" b="1" dirty="0" smtClean="0">
                <a:solidFill>
                  <a:srgbClr val="FF0000"/>
                </a:solidFill>
              </a:rPr>
              <a:t>as well as </a:t>
            </a:r>
            <a:r>
              <a:rPr lang="en-US" dirty="0" smtClean="0"/>
              <a:t>positive </a:t>
            </a:r>
            <a:r>
              <a:rPr lang="en-US" dirty="0" smtClean="0"/>
              <a:t>reinforcement are needed by the team to </a:t>
            </a:r>
            <a:r>
              <a:rPr lang="en-US" dirty="0"/>
              <a:t>overcome difficult situations.</a:t>
            </a:r>
          </a:p>
        </p:txBody>
      </p:sp>
    </p:spTree>
    <p:extLst>
      <p:ext uri="{BB962C8B-B14F-4D97-AF65-F5344CB8AC3E}">
        <p14:creationId xmlns:p14="http://schemas.microsoft.com/office/powerpoint/2010/main" val="281406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of words: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accordingly</a:t>
            </a:r>
            <a:r>
              <a:rPr lang="en-US" dirty="0"/>
              <a:t>, as a result, consequently, for this reason, for this purpose, </a:t>
            </a:r>
            <a:r>
              <a:rPr lang="en-US" dirty="0" smtClean="0"/>
              <a:t>hence</a:t>
            </a:r>
            <a:r>
              <a:rPr lang="en-US" dirty="0"/>
              <a:t>, otherwise, so then, subsequently, therefore, thus, thereupon, wherefore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Highway </a:t>
            </a:r>
            <a:r>
              <a:rPr lang="en-US" dirty="0"/>
              <a:t>traffic came to a stop </a:t>
            </a:r>
            <a:r>
              <a:rPr lang="en-US" dirty="0">
                <a:solidFill>
                  <a:srgbClr val="FF0000"/>
                </a:solidFill>
              </a:rPr>
              <a:t>as a result of</a:t>
            </a:r>
            <a:r>
              <a:rPr lang="en-US" dirty="0"/>
              <a:t> an accident that morning.</a:t>
            </a:r>
          </a:p>
        </p:txBody>
      </p:sp>
    </p:spTree>
    <p:extLst>
      <p:ext uri="{BB962C8B-B14F-4D97-AF65-F5344CB8AC3E}">
        <p14:creationId xmlns:p14="http://schemas.microsoft.com/office/powerpoint/2010/main" val="129304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111</TotalTime>
  <Words>511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Signal Words</vt:lpstr>
      <vt:lpstr>What is this?</vt:lpstr>
      <vt:lpstr>Do you know these signs?</vt:lpstr>
      <vt:lpstr>So, ….</vt:lpstr>
      <vt:lpstr>And, What does  ‘SIGNAL WORDS’ mean?</vt:lpstr>
      <vt:lpstr>What are Signal Words?</vt:lpstr>
      <vt:lpstr>Why Signal Words?</vt:lpstr>
      <vt:lpstr>Addition</vt:lpstr>
      <vt:lpstr>Consequence</vt:lpstr>
      <vt:lpstr>Comparison and Contrast</vt:lpstr>
      <vt:lpstr>Directions</vt:lpstr>
      <vt:lpstr>Practice 1</vt:lpstr>
      <vt:lpstr>Practice 2</vt:lpstr>
      <vt:lpstr>Practice 3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Words</dc:title>
  <dc:creator>Sandra Sembel</dc:creator>
  <cp:lastModifiedBy>Sandra Sembel</cp:lastModifiedBy>
  <cp:revision>19</cp:revision>
  <dcterms:created xsi:type="dcterms:W3CDTF">2013-09-30T01:34:33Z</dcterms:created>
  <dcterms:modified xsi:type="dcterms:W3CDTF">2013-10-01T15:30:39Z</dcterms:modified>
</cp:coreProperties>
</file>