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43BD-4D7C-413C-87C8-5DFDACFC60E3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ECCE-DD14-4CA2-BA85-7B94C47B9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34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43BD-4D7C-413C-87C8-5DFDACFC60E3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ECCE-DD14-4CA2-BA85-7B94C47B9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27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43BD-4D7C-413C-87C8-5DFDACFC60E3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ECCE-DD14-4CA2-BA85-7B94C47B9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63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43BD-4D7C-413C-87C8-5DFDACFC60E3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ECCE-DD14-4CA2-BA85-7B94C47B902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098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43BD-4D7C-413C-87C8-5DFDACFC60E3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ECCE-DD14-4CA2-BA85-7B94C47B9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41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43BD-4D7C-413C-87C8-5DFDACFC60E3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ECCE-DD14-4CA2-BA85-7B94C47B9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27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43BD-4D7C-413C-87C8-5DFDACFC60E3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ECCE-DD14-4CA2-BA85-7B94C47B9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66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43BD-4D7C-413C-87C8-5DFDACFC60E3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ECCE-DD14-4CA2-BA85-7B94C47B9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99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43BD-4D7C-413C-87C8-5DFDACFC60E3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ECCE-DD14-4CA2-BA85-7B94C47B9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43BD-4D7C-413C-87C8-5DFDACFC60E3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ECCE-DD14-4CA2-BA85-7B94C47B9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26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43BD-4D7C-413C-87C8-5DFDACFC60E3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ECCE-DD14-4CA2-BA85-7B94C47B9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14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43BD-4D7C-413C-87C8-5DFDACFC60E3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ECCE-DD14-4CA2-BA85-7B94C47B9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8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43BD-4D7C-413C-87C8-5DFDACFC60E3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ECCE-DD14-4CA2-BA85-7B94C47B9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8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43BD-4D7C-413C-87C8-5DFDACFC60E3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ECCE-DD14-4CA2-BA85-7B94C47B9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26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43BD-4D7C-413C-87C8-5DFDACFC60E3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ECCE-DD14-4CA2-BA85-7B94C47B9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7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43BD-4D7C-413C-87C8-5DFDACFC60E3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ECCE-DD14-4CA2-BA85-7B94C47B9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02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243BD-4D7C-413C-87C8-5DFDACFC60E3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FECCE-DD14-4CA2-BA85-7B94C47B9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1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5B243BD-4D7C-413C-87C8-5DFDACFC60E3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FECCE-DD14-4CA2-BA85-7B94C47B9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4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  <a:effectLst>
            <a:outerShdw dist="88900" algn="t" rotWithShape="0">
              <a:prstClr val="black"/>
            </a:outerShdw>
          </a:effectLst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Scanning Practice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87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en-US" sz="4800" b="1" dirty="0" smtClean="0"/>
              <a:t>Let’s Practice!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2052918"/>
            <a:ext cx="8255002" cy="4447895"/>
          </a:xfrm>
          <a:solidFill>
            <a:schemeClr val="bg1">
              <a:alpha val="87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flight information from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Tangerang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Denpasar, one ticket, February14</a:t>
            </a:r>
            <a:r>
              <a:rPr lang="en-US" sz="4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2018, morning flight (before lunch), economy class. You have a limited budget, but you don’t want to take lion air. </a:t>
            </a:r>
          </a:p>
        </p:txBody>
      </p:sp>
    </p:spTree>
    <p:extLst>
      <p:ext uri="{BB962C8B-B14F-4D97-AF65-F5344CB8AC3E}">
        <p14:creationId xmlns:p14="http://schemas.microsoft.com/office/powerpoint/2010/main" val="24644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2114093"/>
            <a:ext cx="11092841" cy="3157538"/>
          </a:xfrm>
          <a:solidFill>
            <a:schemeClr val="bg2">
              <a:alpha val="57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flight information from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Tangerang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Perth, one ticket, May 23</a:t>
            </a:r>
            <a:r>
              <a:rPr lang="en-US" sz="4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2018, evening flight, economy class. Find the cheapest one from your budget, your budget is 2.5-3 millions IDR.  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18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6161" y="3024468"/>
            <a:ext cx="8221053" cy="3476345"/>
          </a:xfrm>
          <a:solidFill>
            <a:schemeClr val="bg2">
              <a:alpha val="57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Insidious 3 is now playing. You want to ask your crush to watch it. Using the internet browser, find the movie’s schedule for after today’s class and find the nearest cinema. </a:t>
            </a:r>
          </a:p>
        </p:txBody>
      </p:sp>
    </p:spTree>
    <p:extLst>
      <p:ext uri="{BB962C8B-B14F-4D97-AF65-F5344CB8AC3E}">
        <p14:creationId xmlns:p14="http://schemas.microsoft.com/office/powerpoint/2010/main" val="419105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134</TotalTime>
  <Words>116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Times New Roman</vt:lpstr>
      <vt:lpstr>Wingdings 3</vt:lpstr>
      <vt:lpstr>Ion</vt:lpstr>
      <vt:lpstr>Scanning Practice</vt:lpstr>
      <vt:lpstr>Let’s Practice!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Sandra Sembel</cp:lastModifiedBy>
  <cp:revision>11</cp:revision>
  <dcterms:created xsi:type="dcterms:W3CDTF">2018-01-10T03:33:55Z</dcterms:created>
  <dcterms:modified xsi:type="dcterms:W3CDTF">2018-01-11T00:52:36Z</dcterms:modified>
</cp:coreProperties>
</file>