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56BC94-E92E-3648-B57A-CCE86B99C80C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6EC85F0-242A-504F-BDCE-91BE47A26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e-learning solutions: The Criteria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15" y="1626408"/>
            <a:ext cx="3910255" cy="260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8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62653"/>
            <a:ext cx="7556313" cy="642881"/>
          </a:xfrm>
        </p:spPr>
        <p:txBody>
          <a:bodyPr/>
          <a:lstStyle/>
          <a:p>
            <a:r>
              <a:rPr lang="en-US" dirty="0" smtClean="0"/>
              <a:t>The Criteria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4" y="1037533"/>
            <a:ext cx="7556313" cy="56348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Interactive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Support for learners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Technology accessibility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Individual preference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Credibility of the institution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Quality assurance (quality management system)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Pre-enrolment information and guidance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Course cost</a:t>
            </a:r>
          </a:p>
        </p:txBody>
      </p:sp>
    </p:spTree>
    <p:extLst>
      <p:ext uri="{BB962C8B-B14F-4D97-AF65-F5344CB8AC3E}">
        <p14:creationId xmlns:p14="http://schemas.microsoft.com/office/powerpoint/2010/main" val="138341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44" b="13384"/>
          <a:stretch/>
        </p:blipFill>
        <p:spPr>
          <a:xfrm>
            <a:off x="498474" y="1418612"/>
            <a:ext cx="7556313" cy="470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5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35</TotalTime>
  <Words>41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Quality e-learning solutions: The Criteria</vt:lpstr>
      <vt:lpstr>The Criteria</vt:lpstr>
      <vt:lpstr>The bottom 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e-learning solutions: The Criteria</dc:title>
  <dc:creator>Sandra Sembel</dc:creator>
  <cp:lastModifiedBy>Sandra Sembel</cp:lastModifiedBy>
  <cp:revision>5</cp:revision>
  <dcterms:created xsi:type="dcterms:W3CDTF">2014-07-06T16:27:55Z</dcterms:created>
  <dcterms:modified xsi:type="dcterms:W3CDTF">2014-07-06T17:18:20Z</dcterms:modified>
</cp:coreProperties>
</file>