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F7028-A9CC-491B-BBE7-A02AA5ECFC4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DD53AF-D5D1-41BD-866F-2142C23F4BB5}">
      <dgm:prSet phldrT="[Text]" custT="1"/>
      <dgm:spPr/>
      <dgm:t>
        <a:bodyPr/>
        <a:lstStyle/>
        <a:p>
          <a:r>
            <a:rPr lang="en-US" sz="4000" dirty="0" smtClean="0"/>
            <a:t>My name is Sandra.</a:t>
          </a:r>
          <a:endParaRPr lang="en-US" sz="4000" dirty="0"/>
        </a:p>
      </dgm:t>
    </dgm:pt>
    <dgm:pt modelId="{E5DCA6EF-F9CD-44BC-829A-B481B0872FDC}" type="parTrans" cxnId="{D334818F-E873-4622-A60D-17A7EA37B852}">
      <dgm:prSet/>
      <dgm:spPr/>
      <dgm:t>
        <a:bodyPr/>
        <a:lstStyle/>
        <a:p>
          <a:endParaRPr lang="en-US"/>
        </a:p>
      </dgm:t>
    </dgm:pt>
    <dgm:pt modelId="{DC35E70F-19A2-42A6-8172-4B9698F701ED}" type="sibTrans" cxnId="{D334818F-E873-4622-A60D-17A7EA37B852}">
      <dgm:prSet/>
      <dgm:spPr/>
      <dgm:t>
        <a:bodyPr/>
        <a:lstStyle/>
        <a:p>
          <a:endParaRPr lang="en-US"/>
        </a:p>
      </dgm:t>
    </dgm:pt>
    <dgm:pt modelId="{838769BA-43B5-403F-BB82-5CCB34C6D52B}">
      <dgm:prSet phldrT="[Text]"/>
      <dgm:spPr/>
      <dgm:t>
        <a:bodyPr/>
        <a:lstStyle/>
        <a:p>
          <a:r>
            <a:rPr lang="en-US" dirty="0" smtClean="0"/>
            <a:t>Just call me Sandra</a:t>
          </a:r>
          <a:endParaRPr lang="en-US" dirty="0"/>
        </a:p>
      </dgm:t>
    </dgm:pt>
    <dgm:pt modelId="{F24A7AA6-0BBA-4FA2-AADE-E9707BEEA6F5}" type="parTrans" cxnId="{2E3DEFD8-8871-4A92-B3E0-474BA360C903}">
      <dgm:prSet/>
      <dgm:spPr/>
      <dgm:t>
        <a:bodyPr/>
        <a:lstStyle/>
        <a:p>
          <a:endParaRPr lang="en-US"/>
        </a:p>
      </dgm:t>
    </dgm:pt>
    <dgm:pt modelId="{2C75AFBF-5FEC-416E-BA1A-9394FF976634}" type="sibTrans" cxnId="{2E3DEFD8-8871-4A92-B3E0-474BA360C903}">
      <dgm:prSet/>
      <dgm:spPr/>
      <dgm:t>
        <a:bodyPr/>
        <a:lstStyle/>
        <a:p>
          <a:endParaRPr lang="en-US"/>
        </a:p>
      </dgm:t>
    </dgm:pt>
    <dgm:pt modelId="{459A56B5-4033-4190-BD80-69282B52D62E}">
      <dgm:prSet phldrT="[Text]"/>
      <dgm:spPr/>
      <dgm:t>
        <a:bodyPr/>
        <a:lstStyle/>
        <a:p>
          <a:r>
            <a:rPr lang="en-US" dirty="0" smtClean="0"/>
            <a:t>I am Sandra</a:t>
          </a:r>
          <a:endParaRPr lang="en-US" dirty="0"/>
        </a:p>
      </dgm:t>
    </dgm:pt>
    <dgm:pt modelId="{A0B6B070-BB7F-46F9-A98D-F433DB27A47F}" type="parTrans" cxnId="{DA1E7835-AB10-403A-8F92-CA97AF503EC5}">
      <dgm:prSet/>
      <dgm:spPr/>
      <dgm:t>
        <a:bodyPr/>
        <a:lstStyle/>
        <a:p>
          <a:endParaRPr lang="en-US"/>
        </a:p>
      </dgm:t>
    </dgm:pt>
    <dgm:pt modelId="{B43142BB-08C2-4B03-8B96-57DA12358094}" type="sibTrans" cxnId="{DA1E7835-AB10-403A-8F92-CA97AF503EC5}">
      <dgm:prSet/>
      <dgm:spPr/>
      <dgm:t>
        <a:bodyPr/>
        <a:lstStyle/>
        <a:p>
          <a:endParaRPr lang="en-US"/>
        </a:p>
      </dgm:t>
    </dgm:pt>
    <dgm:pt modelId="{A2A5CFAA-A0F8-4BFF-8ED0-43BBE9448010}">
      <dgm:prSet phldrT="[Text]" custT="1"/>
      <dgm:spPr/>
      <dgm:t>
        <a:bodyPr/>
        <a:lstStyle/>
        <a:p>
          <a:r>
            <a:rPr lang="en-US" sz="4000" dirty="0" smtClean="0"/>
            <a:t>I live in Jakarta.</a:t>
          </a:r>
          <a:endParaRPr lang="en-US" sz="4000" dirty="0"/>
        </a:p>
      </dgm:t>
    </dgm:pt>
    <dgm:pt modelId="{EC2C469D-7FAA-4331-85F6-E0A92A93BF8F}" type="parTrans" cxnId="{C47FAADA-54D2-4F6C-A334-66629CD5A1FA}">
      <dgm:prSet/>
      <dgm:spPr/>
      <dgm:t>
        <a:bodyPr/>
        <a:lstStyle/>
        <a:p>
          <a:endParaRPr lang="en-US"/>
        </a:p>
      </dgm:t>
    </dgm:pt>
    <dgm:pt modelId="{2DFAAA32-0053-4551-B826-AC4E02ADE51F}" type="sibTrans" cxnId="{C47FAADA-54D2-4F6C-A334-66629CD5A1FA}">
      <dgm:prSet/>
      <dgm:spPr/>
      <dgm:t>
        <a:bodyPr/>
        <a:lstStyle/>
        <a:p>
          <a:endParaRPr lang="en-US"/>
        </a:p>
      </dgm:t>
    </dgm:pt>
    <dgm:pt modelId="{D9C1DF41-EE68-4084-9A4B-C0A64C173112}">
      <dgm:prSet phldrT="[Text]"/>
      <dgm:spPr/>
      <dgm:t>
        <a:bodyPr/>
        <a:lstStyle/>
        <a:p>
          <a:r>
            <a:rPr lang="en-US" dirty="0" smtClean="0"/>
            <a:t>My house is in Jakarta.</a:t>
          </a:r>
          <a:endParaRPr lang="en-US" dirty="0"/>
        </a:p>
      </dgm:t>
    </dgm:pt>
    <dgm:pt modelId="{88EC585B-7859-4D88-BAA6-464211D6C95B}" type="parTrans" cxnId="{FD2EA43D-6B38-4EC7-A349-5C26AA7CAF4B}">
      <dgm:prSet/>
      <dgm:spPr/>
      <dgm:t>
        <a:bodyPr/>
        <a:lstStyle/>
        <a:p>
          <a:endParaRPr lang="en-US"/>
        </a:p>
      </dgm:t>
    </dgm:pt>
    <dgm:pt modelId="{7EC58ACC-AC23-4818-AB15-C95F2A842467}" type="sibTrans" cxnId="{FD2EA43D-6B38-4EC7-A349-5C26AA7CAF4B}">
      <dgm:prSet/>
      <dgm:spPr/>
      <dgm:t>
        <a:bodyPr/>
        <a:lstStyle/>
        <a:p>
          <a:endParaRPr lang="en-US"/>
        </a:p>
      </dgm:t>
    </dgm:pt>
    <dgm:pt modelId="{B1B1C73E-12DD-4225-9B00-FCEF4436F364}">
      <dgm:prSet phldrT="[Text]"/>
      <dgm:spPr/>
      <dgm:t>
        <a:bodyPr/>
        <a:lstStyle/>
        <a:p>
          <a:r>
            <a:rPr lang="en-US" dirty="0" smtClean="0"/>
            <a:t>Jakarta is the place where I </a:t>
          </a:r>
          <a:r>
            <a:rPr lang="en-US" dirty="0" err="1" smtClean="0"/>
            <a:t>Iive</a:t>
          </a:r>
          <a:r>
            <a:rPr lang="en-US" dirty="0" smtClean="0"/>
            <a:t>.</a:t>
          </a:r>
          <a:endParaRPr lang="en-US" dirty="0"/>
        </a:p>
      </dgm:t>
    </dgm:pt>
    <dgm:pt modelId="{6C294C3A-C221-4F13-A366-A4BB8C7CC7F9}" type="parTrans" cxnId="{7E719A3D-5B5B-4786-90A0-19A08286B30B}">
      <dgm:prSet/>
      <dgm:spPr/>
      <dgm:t>
        <a:bodyPr/>
        <a:lstStyle/>
        <a:p>
          <a:endParaRPr lang="en-US"/>
        </a:p>
      </dgm:t>
    </dgm:pt>
    <dgm:pt modelId="{A4021F5F-4A57-435E-87ED-230FE8977B42}" type="sibTrans" cxnId="{7E719A3D-5B5B-4786-90A0-19A08286B30B}">
      <dgm:prSet/>
      <dgm:spPr/>
      <dgm:t>
        <a:bodyPr/>
        <a:lstStyle/>
        <a:p>
          <a:endParaRPr lang="en-US"/>
        </a:p>
      </dgm:t>
    </dgm:pt>
    <dgm:pt modelId="{9F7408E7-BA30-40CA-92BE-7C3008873717}">
      <dgm:prSet phldrT="[Text]"/>
      <dgm:spPr/>
      <dgm:t>
        <a:bodyPr/>
        <a:lstStyle/>
        <a:p>
          <a:r>
            <a:rPr lang="en-US" dirty="0" smtClean="0"/>
            <a:t>People call me Sandra</a:t>
          </a:r>
          <a:endParaRPr lang="en-US" dirty="0"/>
        </a:p>
      </dgm:t>
    </dgm:pt>
    <dgm:pt modelId="{07554835-A30E-4C5C-BD4F-057C378CB1E3}" type="parTrans" cxnId="{16ED68E2-A1D4-4744-9DD7-9E77B5A5BD07}">
      <dgm:prSet/>
      <dgm:spPr/>
      <dgm:t>
        <a:bodyPr/>
        <a:lstStyle/>
        <a:p>
          <a:endParaRPr lang="en-US"/>
        </a:p>
      </dgm:t>
    </dgm:pt>
    <dgm:pt modelId="{B0D6117E-647B-4A3E-9CA4-BA08A781426D}" type="sibTrans" cxnId="{16ED68E2-A1D4-4744-9DD7-9E77B5A5BD07}">
      <dgm:prSet/>
      <dgm:spPr/>
      <dgm:t>
        <a:bodyPr/>
        <a:lstStyle/>
        <a:p>
          <a:endParaRPr lang="en-US"/>
        </a:p>
      </dgm:t>
    </dgm:pt>
    <dgm:pt modelId="{D3BDF3E3-7DE9-4AD1-AFC6-9936290559E0}">
      <dgm:prSet phldrT="[Text]"/>
      <dgm:spPr/>
      <dgm:t>
        <a:bodyPr/>
        <a:lstStyle/>
        <a:p>
          <a:r>
            <a:rPr lang="en-US" dirty="0" smtClean="0"/>
            <a:t>Sandra is my name</a:t>
          </a:r>
          <a:endParaRPr lang="en-US" dirty="0"/>
        </a:p>
      </dgm:t>
    </dgm:pt>
    <dgm:pt modelId="{2DEA8DD9-A15B-4070-9F6D-94E52B04450D}" type="parTrans" cxnId="{06122A1E-32F2-4C88-AE63-BD4A1AF88126}">
      <dgm:prSet/>
      <dgm:spPr/>
      <dgm:t>
        <a:bodyPr/>
        <a:lstStyle/>
        <a:p>
          <a:endParaRPr lang="en-US"/>
        </a:p>
      </dgm:t>
    </dgm:pt>
    <dgm:pt modelId="{E23A72E7-23B9-48E5-8822-AC118A0F3A0E}" type="sibTrans" cxnId="{06122A1E-32F2-4C88-AE63-BD4A1AF88126}">
      <dgm:prSet/>
      <dgm:spPr/>
      <dgm:t>
        <a:bodyPr/>
        <a:lstStyle/>
        <a:p>
          <a:endParaRPr lang="en-US"/>
        </a:p>
      </dgm:t>
    </dgm:pt>
    <dgm:pt modelId="{6B5B835D-2A03-4A24-9B4D-3E3B46304B17}">
      <dgm:prSet phldrT="[Text]"/>
      <dgm:spPr/>
      <dgm:t>
        <a:bodyPr/>
        <a:lstStyle/>
        <a:p>
          <a:endParaRPr lang="en-US" dirty="0"/>
        </a:p>
      </dgm:t>
    </dgm:pt>
    <dgm:pt modelId="{C14B5607-7593-428D-AEA3-9575830E3486}" type="parTrans" cxnId="{8EC018E3-A8E6-4ADC-AC57-6F826B932AB9}">
      <dgm:prSet/>
      <dgm:spPr/>
      <dgm:t>
        <a:bodyPr/>
        <a:lstStyle/>
        <a:p>
          <a:endParaRPr lang="en-US"/>
        </a:p>
      </dgm:t>
    </dgm:pt>
    <dgm:pt modelId="{0880798F-8E6E-44CF-8C92-5DC2C7B5B1FA}" type="sibTrans" cxnId="{8EC018E3-A8E6-4ADC-AC57-6F826B932AB9}">
      <dgm:prSet/>
      <dgm:spPr/>
      <dgm:t>
        <a:bodyPr/>
        <a:lstStyle/>
        <a:p>
          <a:endParaRPr lang="en-US"/>
        </a:p>
      </dgm:t>
    </dgm:pt>
    <dgm:pt modelId="{0C8F7371-3E9F-4D05-B1AD-3D7C0CE51FD5}">
      <dgm:prSet phldrT="[Text]"/>
      <dgm:spPr/>
      <dgm:t>
        <a:bodyPr/>
        <a:lstStyle/>
        <a:p>
          <a:r>
            <a:rPr lang="en-US" dirty="0" smtClean="0"/>
            <a:t>The place where I live is Jakarta.</a:t>
          </a:r>
          <a:endParaRPr lang="en-US" dirty="0"/>
        </a:p>
      </dgm:t>
    </dgm:pt>
    <dgm:pt modelId="{37DEFCC9-8D1D-4C48-9BA5-406CA075F076}" type="parTrans" cxnId="{A0E95AD0-E418-4495-91D6-B566170DD84F}">
      <dgm:prSet/>
      <dgm:spPr/>
      <dgm:t>
        <a:bodyPr/>
        <a:lstStyle/>
        <a:p>
          <a:endParaRPr lang="en-US"/>
        </a:p>
      </dgm:t>
    </dgm:pt>
    <dgm:pt modelId="{8F9FAC06-9449-4CF2-9B52-DCABECB49BC0}" type="sibTrans" cxnId="{A0E95AD0-E418-4495-91D6-B566170DD84F}">
      <dgm:prSet/>
      <dgm:spPr/>
      <dgm:t>
        <a:bodyPr/>
        <a:lstStyle/>
        <a:p>
          <a:endParaRPr lang="en-US"/>
        </a:p>
      </dgm:t>
    </dgm:pt>
    <dgm:pt modelId="{53B18FF7-FFF1-4A85-B32F-0E98AABBD7B5}" type="pres">
      <dgm:prSet presAssocID="{3A5F7028-A9CC-491B-BBE7-A02AA5ECFC4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6AC112-9F05-430E-B3DA-EB84582BBEB3}" type="pres">
      <dgm:prSet presAssocID="{05DD53AF-D5D1-41BD-866F-2142C23F4BB5}" presName="linNode" presStyleCnt="0"/>
      <dgm:spPr/>
    </dgm:pt>
    <dgm:pt modelId="{E3FC0BE2-D627-4D88-B463-2CE2E24BBDFF}" type="pres">
      <dgm:prSet presAssocID="{05DD53AF-D5D1-41BD-866F-2142C23F4BB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48E1C-F6BD-4FAF-A0BE-FC6422E4371E}" type="pres">
      <dgm:prSet presAssocID="{05DD53AF-D5D1-41BD-866F-2142C23F4BB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000DC-BDDC-420D-872F-C951F898D1C8}" type="pres">
      <dgm:prSet presAssocID="{DC35E70F-19A2-42A6-8172-4B9698F701ED}" presName="spacing" presStyleCnt="0"/>
      <dgm:spPr/>
    </dgm:pt>
    <dgm:pt modelId="{DE4BA0C9-D560-49A3-9D2F-60D9ECAB59D4}" type="pres">
      <dgm:prSet presAssocID="{A2A5CFAA-A0F8-4BFF-8ED0-43BBE9448010}" presName="linNode" presStyleCnt="0"/>
      <dgm:spPr/>
    </dgm:pt>
    <dgm:pt modelId="{741FDCC0-42B7-4F0F-9EE4-DFBB0F536B26}" type="pres">
      <dgm:prSet presAssocID="{A2A5CFAA-A0F8-4BFF-8ED0-43BBE944801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EF710-390A-4A37-BACE-D25E77B985BC}" type="pres">
      <dgm:prSet presAssocID="{A2A5CFAA-A0F8-4BFF-8ED0-43BBE944801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2BDDC-5318-47CF-B2E3-B202B9FBC308}" type="presOf" srcId="{B1B1C73E-12DD-4225-9B00-FCEF4436F364}" destId="{CEEEF710-390A-4A37-BACE-D25E77B985BC}" srcOrd="0" destOrd="1" presId="urn:microsoft.com/office/officeart/2005/8/layout/vList6"/>
    <dgm:cxn modelId="{FD2EA43D-6B38-4EC7-A349-5C26AA7CAF4B}" srcId="{A2A5CFAA-A0F8-4BFF-8ED0-43BBE9448010}" destId="{D9C1DF41-EE68-4084-9A4B-C0A64C173112}" srcOrd="0" destOrd="0" parTransId="{88EC585B-7859-4D88-BAA6-464211D6C95B}" sibTransId="{7EC58ACC-AC23-4818-AB15-C95F2A842467}"/>
    <dgm:cxn modelId="{2E3DEFD8-8871-4A92-B3E0-474BA360C903}" srcId="{05DD53AF-D5D1-41BD-866F-2142C23F4BB5}" destId="{838769BA-43B5-403F-BB82-5CCB34C6D52B}" srcOrd="0" destOrd="0" parTransId="{F24A7AA6-0BBA-4FA2-AADE-E9707BEEA6F5}" sibTransId="{2C75AFBF-5FEC-416E-BA1A-9394FF976634}"/>
    <dgm:cxn modelId="{E2A8CB58-653C-4185-9E46-2C435D079FD2}" type="presOf" srcId="{D3BDF3E3-7DE9-4AD1-AFC6-9936290559E0}" destId="{1DC48E1C-F6BD-4FAF-A0BE-FC6422E4371E}" srcOrd="0" destOrd="3" presId="urn:microsoft.com/office/officeart/2005/8/layout/vList6"/>
    <dgm:cxn modelId="{3863BBB4-8BAF-44F8-A3D7-EF3F14397B63}" type="presOf" srcId="{6B5B835D-2A03-4A24-9B4D-3E3B46304B17}" destId="{CEEEF710-390A-4A37-BACE-D25E77B985BC}" srcOrd="0" destOrd="3" presId="urn:microsoft.com/office/officeart/2005/8/layout/vList6"/>
    <dgm:cxn modelId="{06122A1E-32F2-4C88-AE63-BD4A1AF88126}" srcId="{05DD53AF-D5D1-41BD-866F-2142C23F4BB5}" destId="{D3BDF3E3-7DE9-4AD1-AFC6-9936290559E0}" srcOrd="3" destOrd="0" parTransId="{2DEA8DD9-A15B-4070-9F6D-94E52B04450D}" sibTransId="{E23A72E7-23B9-48E5-8822-AC118A0F3A0E}"/>
    <dgm:cxn modelId="{AF5F0A6B-FBCF-4B55-AA51-E027506F6DDE}" type="presOf" srcId="{3A5F7028-A9CC-491B-BBE7-A02AA5ECFC48}" destId="{53B18FF7-FFF1-4A85-B32F-0E98AABBD7B5}" srcOrd="0" destOrd="0" presId="urn:microsoft.com/office/officeart/2005/8/layout/vList6"/>
    <dgm:cxn modelId="{5F677F64-297E-48B0-80D1-9B5D480F3F43}" type="presOf" srcId="{838769BA-43B5-403F-BB82-5CCB34C6D52B}" destId="{1DC48E1C-F6BD-4FAF-A0BE-FC6422E4371E}" srcOrd="0" destOrd="0" presId="urn:microsoft.com/office/officeart/2005/8/layout/vList6"/>
    <dgm:cxn modelId="{7E719A3D-5B5B-4786-90A0-19A08286B30B}" srcId="{A2A5CFAA-A0F8-4BFF-8ED0-43BBE9448010}" destId="{B1B1C73E-12DD-4225-9B00-FCEF4436F364}" srcOrd="1" destOrd="0" parTransId="{6C294C3A-C221-4F13-A366-A4BB8C7CC7F9}" sibTransId="{A4021F5F-4A57-435E-87ED-230FE8977B42}"/>
    <dgm:cxn modelId="{16ED68E2-A1D4-4744-9DD7-9E77B5A5BD07}" srcId="{05DD53AF-D5D1-41BD-866F-2142C23F4BB5}" destId="{9F7408E7-BA30-40CA-92BE-7C3008873717}" srcOrd="2" destOrd="0" parTransId="{07554835-A30E-4C5C-BD4F-057C378CB1E3}" sibTransId="{B0D6117E-647B-4A3E-9CA4-BA08A781426D}"/>
    <dgm:cxn modelId="{C47FAADA-54D2-4F6C-A334-66629CD5A1FA}" srcId="{3A5F7028-A9CC-491B-BBE7-A02AA5ECFC48}" destId="{A2A5CFAA-A0F8-4BFF-8ED0-43BBE9448010}" srcOrd="1" destOrd="0" parTransId="{EC2C469D-7FAA-4331-85F6-E0A92A93BF8F}" sibTransId="{2DFAAA32-0053-4551-B826-AC4E02ADE51F}"/>
    <dgm:cxn modelId="{2683A8E1-BCD9-467F-B768-CF7E2606AC32}" type="presOf" srcId="{05DD53AF-D5D1-41BD-866F-2142C23F4BB5}" destId="{E3FC0BE2-D627-4D88-B463-2CE2E24BBDFF}" srcOrd="0" destOrd="0" presId="urn:microsoft.com/office/officeart/2005/8/layout/vList6"/>
    <dgm:cxn modelId="{A0E95AD0-E418-4495-91D6-B566170DD84F}" srcId="{A2A5CFAA-A0F8-4BFF-8ED0-43BBE9448010}" destId="{0C8F7371-3E9F-4D05-B1AD-3D7C0CE51FD5}" srcOrd="2" destOrd="0" parTransId="{37DEFCC9-8D1D-4C48-9BA5-406CA075F076}" sibTransId="{8F9FAC06-9449-4CF2-9B52-DCABECB49BC0}"/>
    <dgm:cxn modelId="{8EC018E3-A8E6-4ADC-AC57-6F826B932AB9}" srcId="{A2A5CFAA-A0F8-4BFF-8ED0-43BBE9448010}" destId="{6B5B835D-2A03-4A24-9B4D-3E3B46304B17}" srcOrd="3" destOrd="0" parTransId="{C14B5607-7593-428D-AEA3-9575830E3486}" sibTransId="{0880798F-8E6E-44CF-8C92-5DC2C7B5B1FA}"/>
    <dgm:cxn modelId="{E6D8D286-7E5A-4C2A-9376-AEDF2F607870}" type="presOf" srcId="{9F7408E7-BA30-40CA-92BE-7C3008873717}" destId="{1DC48E1C-F6BD-4FAF-A0BE-FC6422E4371E}" srcOrd="0" destOrd="2" presId="urn:microsoft.com/office/officeart/2005/8/layout/vList6"/>
    <dgm:cxn modelId="{9E4CCDC5-A8A0-4F05-B85E-45F6BB2A5CBD}" type="presOf" srcId="{D9C1DF41-EE68-4084-9A4B-C0A64C173112}" destId="{CEEEF710-390A-4A37-BACE-D25E77B985BC}" srcOrd="0" destOrd="0" presId="urn:microsoft.com/office/officeart/2005/8/layout/vList6"/>
    <dgm:cxn modelId="{1B36FA0F-91C8-437D-A6C0-FC59427C9F23}" type="presOf" srcId="{459A56B5-4033-4190-BD80-69282B52D62E}" destId="{1DC48E1C-F6BD-4FAF-A0BE-FC6422E4371E}" srcOrd="0" destOrd="1" presId="urn:microsoft.com/office/officeart/2005/8/layout/vList6"/>
    <dgm:cxn modelId="{2AC83ED3-76BA-4AD9-8820-06056BBA255F}" type="presOf" srcId="{0C8F7371-3E9F-4D05-B1AD-3D7C0CE51FD5}" destId="{CEEEF710-390A-4A37-BACE-D25E77B985BC}" srcOrd="0" destOrd="2" presId="urn:microsoft.com/office/officeart/2005/8/layout/vList6"/>
    <dgm:cxn modelId="{DA1E7835-AB10-403A-8F92-CA97AF503EC5}" srcId="{05DD53AF-D5D1-41BD-866F-2142C23F4BB5}" destId="{459A56B5-4033-4190-BD80-69282B52D62E}" srcOrd="1" destOrd="0" parTransId="{A0B6B070-BB7F-46F9-A98D-F433DB27A47F}" sibTransId="{B43142BB-08C2-4B03-8B96-57DA12358094}"/>
    <dgm:cxn modelId="{D334818F-E873-4622-A60D-17A7EA37B852}" srcId="{3A5F7028-A9CC-491B-BBE7-A02AA5ECFC48}" destId="{05DD53AF-D5D1-41BD-866F-2142C23F4BB5}" srcOrd="0" destOrd="0" parTransId="{E5DCA6EF-F9CD-44BC-829A-B481B0872FDC}" sibTransId="{DC35E70F-19A2-42A6-8172-4B9698F701ED}"/>
    <dgm:cxn modelId="{BB9D0B45-16CC-4BE4-8AC6-FCA632DD1B1F}" type="presOf" srcId="{A2A5CFAA-A0F8-4BFF-8ED0-43BBE9448010}" destId="{741FDCC0-42B7-4F0F-9EE4-DFBB0F536B26}" srcOrd="0" destOrd="0" presId="urn:microsoft.com/office/officeart/2005/8/layout/vList6"/>
    <dgm:cxn modelId="{0DE84B74-09A0-4AA5-8537-59117ED1A742}" type="presParOf" srcId="{53B18FF7-FFF1-4A85-B32F-0E98AABBD7B5}" destId="{EF6AC112-9F05-430E-B3DA-EB84582BBEB3}" srcOrd="0" destOrd="0" presId="urn:microsoft.com/office/officeart/2005/8/layout/vList6"/>
    <dgm:cxn modelId="{249F387A-C762-46B5-AADF-4C81EDC7717E}" type="presParOf" srcId="{EF6AC112-9F05-430E-B3DA-EB84582BBEB3}" destId="{E3FC0BE2-D627-4D88-B463-2CE2E24BBDFF}" srcOrd="0" destOrd="0" presId="urn:microsoft.com/office/officeart/2005/8/layout/vList6"/>
    <dgm:cxn modelId="{9D2F5EC7-C6AE-4593-8C6D-522A3F382CF8}" type="presParOf" srcId="{EF6AC112-9F05-430E-B3DA-EB84582BBEB3}" destId="{1DC48E1C-F6BD-4FAF-A0BE-FC6422E4371E}" srcOrd="1" destOrd="0" presId="urn:microsoft.com/office/officeart/2005/8/layout/vList6"/>
    <dgm:cxn modelId="{6E8EF33D-03C1-49C1-A02A-51AC92F1580D}" type="presParOf" srcId="{53B18FF7-FFF1-4A85-B32F-0E98AABBD7B5}" destId="{BAA000DC-BDDC-420D-872F-C951F898D1C8}" srcOrd="1" destOrd="0" presId="urn:microsoft.com/office/officeart/2005/8/layout/vList6"/>
    <dgm:cxn modelId="{219BCF90-2E2D-4E71-BC0E-EAD0213B2E26}" type="presParOf" srcId="{53B18FF7-FFF1-4A85-B32F-0E98AABBD7B5}" destId="{DE4BA0C9-D560-49A3-9D2F-60D9ECAB59D4}" srcOrd="2" destOrd="0" presId="urn:microsoft.com/office/officeart/2005/8/layout/vList6"/>
    <dgm:cxn modelId="{2A7998EE-0005-4DFC-AD48-D25BDE9078F2}" type="presParOf" srcId="{DE4BA0C9-D560-49A3-9D2F-60D9ECAB59D4}" destId="{741FDCC0-42B7-4F0F-9EE4-DFBB0F536B26}" srcOrd="0" destOrd="0" presId="urn:microsoft.com/office/officeart/2005/8/layout/vList6"/>
    <dgm:cxn modelId="{9ADD1CCA-8B2B-46D8-9FB3-759CDE57ED40}" type="presParOf" srcId="{DE4BA0C9-D560-49A3-9D2F-60D9ECAB59D4}" destId="{CEEEF710-390A-4A37-BACE-D25E77B985B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48E1C-F6BD-4FAF-A0BE-FC6422E4371E}">
      <dsp:nvSpPr>
        <dsp:cNvPr id="0" name=""/>
        <dsp:cNvSpPr/>
      </dsp:nvSpPr>
      <dsp:spPr>
        <a:xfrm>
          <a:off x="4221480" y="443"/>
          <a:ext cx="6332220" cy="1731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Just call me Sandra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 am Sandra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People call me Sandra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Sandra is my name</a:t>
          </a:r>
          <a:endParaRPr lang="en-US" sz="2000" kern="1200" dirty="0"/>
        </a:p>
      </dsp:txBody>
      <dsp:txXfrm>
        <a:off x="4221480" y="216876"/>
        <a:ext cx="5682921" cy="1298598"/>
      </dsp:txXfrm>
    </dsp:sp>
    <dsp:sp modelId="{E3FC0BE2-D627-4D88-B463-2CE2E24BBDFF}">
      <dsp:nvSpPr>
        <dsp:cNvPr id="0" name=""/>
        <dsp:cNvSpPr/>
      </dsp:nvSpPr>
      <dsp:spPr>
        <a:xfrm>
          <a:off x="0" y="443"/>
          <a:ext cx="4221480" cy="1731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My name is Sandra.</a:t>
          </a:r>
          <a:endParaRPr lang="en-US" sz="4000" kern="1200" dirty="0"/>
        </a:p>
      </dsp:txBody>
      <dsp:txXfrm>
        <a:off x="84523" y="84966"/>
        <a:ext cx="4052434" cy="1562418"/>
      </dsp:txXfrm>
    </dsp:sp>
    <dsp:sp modelId="{CEEEF710-390A-4A37-BACE-D25E77B985BC}">
      <dsp:nvSpPr>
        <dsp:cNvPr id="0" name=""/>
        <dsp:cNvSpPr/>
      </dsp:nvSpPr>
      <dsp:spPr>
        <a:xfrm>
          <a:off x="4221480" y="1905054"/>
          <a:ext cx="6332220" cy="17314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My house is in Jakarta.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Jakarta is the place where I </a:t>
          </a:r>
          <a:r>
            <a:rPr lang="en-US" sz="2000" kern="1200" dirty="0" err="1" smtClean="0"/>
            <a:t>Iive</a:t>
          </a:r>
          <a:r>
            <a:rPr lang="en-US" sz="2000" kern="1200" dirty="0" smtClean="0"/>
            <a:t>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place where I live is Jakarta.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4221480" y="2121487"/>
        <a:ext cx="5682921" cy="1298598"/>
      </dsp:txXfrm>
    </dsp:sp>
    <dsp:sp modelId="{741FDCC0-42B7-4F0F-9EE4-DFBB0F536B26}">
      <dsp:nvSpPr>
        <dsp:cNvPr id="0" name=""/>
        <dsp:cNvSpPr/>
      </dsp:nvSpPr>
      <dsp:spPr>
        <a:xfrm>
          <a:off x="0" y="1905054"/>
          <a:ext cx="4221480" cy="1731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 live in Jakarta.</a:t>
          </a:r>
          <a:endParaRPr lang="en-US" sz="4000" kern="1200" dirty="0"/>
        </a:p>
      </dsp:txBody>
      <dsp:txXfrm>
        <a:off x="84523" y="1989577"/>
        <a:ext cx="4052434" cy="1562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Paraphrasing: Brief Explanation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Sandra Sembel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8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picture!</a:t>
            </a:r>
            <a:endParaRPr lang="en-US" dirty="0"/>
          </a:p>
        </p:txBody>
      </p:sp>
      <p:pic>
        <p:nvPicPr>
          <p:cNvPr id="1026" name="Picture 2" descr="Image result for There are many roads to r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952" y="2313517"/>
            <a:ext cx="5035300" cy="338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lustration ima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313517"/>
            <a:ext cx="5184775" cy="345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0000" y="5986529"/>
            <a:ext cx="507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Colosseum</a:t>
            </a:r>
            <a:r>
              <a:rPr lang="en-US" sz="2400" dirty="0" smtClean="0"/>
              <a:t> – Historical Ruins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06353" y="5986529"/>
            <a:ext cx="5542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does it mean?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98470" y="3503166"/>
            <a:ext cx="4108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There are many roads to Rome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439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5151549"/>
            <a:ext cx="10554574" cy="12996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Paraphrasing is retelling what we read or what we hear with our own words.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63661" y="2633431"/>
            <a:ext cx="267880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we read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63662" y="3892490"/>
            <a:ext cx="267880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we hear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56975" y="3156651"/>
            <a:ext cx="139228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Retell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443989" y="2984550"/>
            <a:ext cx="267880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With our own words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48507" y="2895041"/>
            <a:ext cx="25758" cy="1161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1"/>
          </p:cNvCxnSpPr>
          <p:nvPr/>
        </p:nvCxnSpPr>
        <p:spPr>
          <a:xfrm>
            <a:off x="3322749" y="2889316"/>
            <a:ext cx="540912" cy="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74265" y="4056845"/>
            <a:ext cx="4893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3"/>
          </p:cNvCxnSpPr>
          <p:nvPr/>
        </p:nvCxnSpPr>
        <p:spPr>
          <a:xfrm>
            <a:off x="2949262" y="3418261"/>
            <a:ext cx="4121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</p:cNvCxnSpPr>
          <p:nvPr/>
        </p:nvCxnSpPr>
        <p:spPr>
          <a:xfrm flipV="1">
            <a:off x="6542466" y="2889316"/>
            <a:ext cx="283337" cy="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542464" y="4107933"/>
            <a:ext cx="283337" cy="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825803" y="2889316"/>
            <a:ext cx="0" cy="1218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7" idx="1"/>
          </p:cNvCxnSpPr>
          <p:nvPr/>
        </p:nvCxnSpPr>
        <p:spPr>
          <a:xfrm>
            <a:off x="6825801" y="3461603"/>
            <a:ext cx="6181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6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these sentences!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830844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3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Let’s try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103017"/>
            <a:ext cx="7834958" cy="4205017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If you go to New York in Winter time, be sure to bring </a:t>
            </a:r>
            <a:r>
              <a:rPr lang="en-US" sz="3600" dirty="0" smtClean="0"/>
              <a:t>your warm </a:t>
            </a:r>
            <a:r>
              <a:rPr lang="en-US" sz="3600" dirty="0"/>
              <a:t>clothes</a:t>
            </a:r>
            <a:r>
              <a:rPr lang="en-US" sz="36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Be sure to bring your warm clothes, if you go to New York in Winter time.</a:t>
            </a:r>
            <a:endParaRPr lang="en-US" sz="3600" dirty="0"/>
          </a:p>
          <a:p>
            <a:pPr fontAlgn="auto">
              <a:spcAft>
                <a:spcPts val="0"/>
              </a:spcAft>
              <a:defRPr/>
            </a:pPr>
            <a:endParaRPr lang="en-US" sz="3600" dirty="0" smtClean="0"/>
          </a:p>
          <a:p>
            <a:pPr>
              <a:spcAft>
                <a:spcPts val="0"/>
              </a:spcAft>
              <a:defRPr/>
            </a:pPr>
            <a:r>
              <a:rPr lang="en-US" sz="3600" dirty="0"/>
              <a:t>If you </a:t>
            </a:r>
            <a:r>
              <a:rPr lang="en-US" sz="3600" b="1" dirty="0" smtClean="0"/>
              <a:t>visit </a:t>
            </a:r>
            <a:r>
              <a:rPr lang="en-US" sz="3600" dirty="0" smtClean="0"/>
              <a:t>New </a:t>
            </a:r>
            <a:r>
              <a:rPr lang="en-US" sz="3600" dirty="0"/>
              <a:t>York in Winter time, </a:t>
            </a:r>
            <a:r>
              <a:rPr lang="en-US" sz="3600" b="1" dirty="0" smtClean="0"/>
              <a:t>don’t forget </a:t>
            </a:r>
            <a:r>
              <a:rPr lang="en-US" sz="3600" dirty="0" smtClean="0"/>
              <a:t>to </a:t>
            </a:r>
            <a:r>
              <a:rPr lang="en-US" sz="3600" b="1" dirty="0" smtClean="0"/>
              <a:t>take along </a:t>
            </a:r>
            <a:r>
              <a:rPr lang="en-US" sz="3600" dirty="0" smtClean="0"/>
              <a:t>your </a:t>
            </a:r>
            <a:r>
              <a:rPr lang="en-US" sz="3600" dirty="0"/>
              <a:t>warm clothes.</a:t>
            </a:r>
          </a:p>
          <a:p>
            <a:pPr fontAlgn="auto">
              <a:spcAft>
                <a:spcPts val="0"/>
              </a:spcAft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</a:rPr>
              <a:t>D</a:t>
            </a:r>
            <a:r>
              <a:rPr lang="en-US" sz="3600" b="1" dirty="0" smtClean="0">
                <a:solidFill>
                  <a:srgbClr val="FFFF00"/>
                </a:solidFill>
              </a:rPr>
              <a:t>on’t forget </a:t>
            </a:r>
            <a:r>
              <a:rPr lang="en-US" sz="3600" dirty="0" smtClean="0">
                <a:solidFill>
                  <a:srgbClr val="FFFF00"/>
                </a:solidFill>
              </a:rPr>
              <a:t>to </a:t>
            </a:r>
            <a:r>
              <a:rPr lang="en-US" sz="3600" b="1" dirty="0" smtClean="0">
                <a:solidFill>
                  <a:srgbClr val="FFFF00"/>
                </a:solidFill>
              </a:rPr>
              <a:t>take along </a:t>
            </a:r>
            <a:r>
              <a:rPr lang="en-US" sz="3600" dirty="0" smtClean="0">
                <a:solidFill>
                  <a:srgbClr val="FFFF00"/>
                </a:solidFill>
              </a:rPr>
              <a:t>your warm </a:t>
            </a:r>
            <a:r>
              <a:rPr lang="en-US" sz="3600" dirty="0">
                <a:solidFill>
                  <a:srgbClr val="FFFF00"/>
                </a:solidFill>
              </a:rPr>
              <a:t>clothes</a:t>
            </a:r>
            <a:r>
              <a:rPr lang="en-US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>
                <a:solidFill>
                  <a:srgbClr val="FFFF00"/>
                </a:solidFill>
              </a:rPr>
              <a:t>If you </a:t>
            </a:r>
            <a:r>
              <a:rPr lang="en-US" sz="3600" b="1" dirty="0">
                <a:solidFill>
                  <a:srgbClr val="FFFF00"/>
                </a:solidFill>
              </a:rPr>
              <a:t>visit</a:t>
            </a:r>
            <a:r>
              <a:rPr lang="en-US" sz="3600" dirty="0">
                <a:solidFill>
                  <a:srgbClr val="FFFF00"/>
                </a:solidFill>
              </a:rPr>
              <a:t> New York in Winter </a:t>
            </a:r>
            <a:r>
              <a:rPr lang="en-US" sz="3600" dirty="0" smtClean="0">
                <a:solidFill>
                  <a:srgbClr val="FFFF00"/>
                </a:solidFill>
              </a:rPr>
              <a:t>time.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26597" y="3073158"/>
            <a:ext cx="2781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Change word order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26597" y="4324795"/>
            <a:ext cx="278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synonyms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26597" y="5272326"/>
            <a:ext cx="278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Combination </a:t>
            </a:r>
          </a:p>
        </p:txBody>
      </p:sp>
    </p:spTree>
    <p:extLst>
      <p:ext uri="{BB962C8B-B14F-4D97-AF65-F5344CB8AC3E}">
        <p14:creationId xmlns:p14="http://schemas.microsoft.com/office/powerpoint/2010/main" val="20533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it’s 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28303"/>
            <a:ext cx="10554574" cy="3636511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/>
              <a:t>I will go with you if you go to the party.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/>
              <a:t>Because I don’t have the book, I will borrow the book from the library.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/>
              <a:t>If the weather is good, we will go to the beach.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/>
              <a:t>I didn’t go swimming with them because I wasn’t feeling well.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18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Even though the weather was good, we didn’t go.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 will go with you if you go to the party.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Because I don’t have the book, I will borrow the book from the library.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If the weather is good, we will go to the beach.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I didn’t go swimming with them because I wasn’t feeling well.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72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</TotalTime>
  <Words>313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Paraphrasing: Brief Explanation</vt:lpstr>
      <vt:lpstr>Look at the picture!</vt:lpstr>
      <vt:lpstr>What is Paraphrasing</vt:lpstr>
      <vt:lpstr>Look at these sentences!</vt:lpstr>
      <vt:lpstr>Let’s try</vt:lpstr>
      <vt:lpstr>Now, it’s your turn!</vt:lpstr>
      <vt:lpstr>Try this!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Paraphrasing: Brief Explanation</dc:title>
  <dc:creator>Sandra Sembel</dc:creator>
  <cp:lastModifiedBy>Sandra Sembel</cp:lastModifiedBy>
  <cp:revision>4</cp:revision>
  <dcterms:created xsi:type="dcterms:W3CDTF">2016-10-24T05:39:28Z</dcterms:created>
  <dcterms:modified xsi:type="dcterms:W3CDTF">2016-10-26T03:47:47Z</dcterms:modified>
</cp:coreProperties>
</file>