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9367-CEA9-42F9-BA77-9C9A82B1A6AC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959B-EA06-4E2E-AD49-09B140C1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3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9367-CEA9-42F9-BA77-9C9A82B1A6AC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959B-EA06-4E2E-AD49-09B140C1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9367-CEA9-42F9-BA77-9C9A82B1A6AC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959B-EA06-4E2E-AD49-09B140C1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4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9367-CEA9-42F9-BA77-9C9A82B1A6AC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959B-EA06-4E2E-AD49-09B140C1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9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9367-CEA9-42F9-BA77-9C9A82B1A6AC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959B-EA06-4E2E-AD49-09B140C1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7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9367-CEA9-42F9-BA77-9C9A82B1A6AC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959B-EA06-4E2E-AD49-09B140C1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5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9367-CEA9-42F9-BA77-9C9A82B1A6AC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959B-EA06-4E2E-AD49-09B140C1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6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9367-CEA9-42F9-BA77-9C9A82B1A6AC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959B-EA06-4E2E-AD49-09B140C1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2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9367-CEA9-42F9-BA77-9C9A82B1A6AC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959B-EA06-4E2E-AD49-09B140C1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3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9367-CEA9-42F9-BA77-9C9A82B1A6AC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959B-EA06-4E2E-AD49-09B140C1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0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9367-CEA9-42F9-BA77-9C9A82B1A6AC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5959B-EA06-4E2E-AD49-09B140C1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7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9367-CEA9-42F9-BA77-9C9A82B1A6AC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5959B-EA06-4E2E-AD49-09B140C1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4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Paragraph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7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Parts of a Paragraph</a:t>
            </a:r>
            <a:endParaRPr lang="en-US" dirty="0"/>
          </a:p>
        </p:txBody>
      </p:sp>
      <p:pic>
        <p:nvPicPr>
          <p:cNvPr id="1026" name="Picture 2" descr="http://2.bp.blogspot.com/-lHhfiyAQ39c/TxDCrDBE24I/AAAAAAAABNs/dtW7SnCohb0/s1600/hambug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863" y="1600200"/>
            <a:ext cx="630027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80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Title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XXXXXXXXXXXX</a:t>
            </a:r>
            <a:r>
              <a:rPr lang="en-US" b="1" dirty="0" smtClean="0">
                <a:solidFill>
                  <a:srgbClr val="002060"/>
                </a:solidFill>
              </a:rPr>
              <a:t>INTRODUCTION</a:t>
            </a:r>
            <a:r>
              <a:rPr lang="en-US" dirty="0" smtClean="0"/>
              <a:t>XXXXXXXXXXXX. XXXXXXX</a:t>
            </a:r>
            <a:r>
              <a:rPr lang="en-US" b="1" dirty="0" smtClean="0">
                <a:solidFill>
                  <a:srgbClr val="FF0000"/>
                </a:solidFill>
              </a:rPr>
              <a:t>TOPIC SENTENCE</a:t>
            </a:r>
            <a:r>
              <a:rPr lang="en-US" dirty="0" smtClean="0"/>
              <a:t>XXXXXXXXXXXXXXXXXXX.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First</a:t>
            </a:r>
            <a:r>
              <a:rPr lang="en-US" dirty="0" smtClean="0"/>
              <a:t>, XXXXXXXXX </a:t>
            </a:r>
            <a:r>
              <a:rPr lang="en-US" dirty="0" smtClean="0">
                <a:solidFill>
                  <a:srgbClr val="7030A0"/>
                </a:solidFill>
              </a:rPr>
              <a:t>(supporting idea 1) </a:t>
            </a:r>
            <a:r>
              <a:rPr lang="en-US" dirty="0" smtClean="0"/>
              <a:t>XXXXXXXXXXX XXXXXXXXXXXX. </a:t>
            </a:r>
            <a:r>
              <a:rPr lang="en-US" b="1" dirty="0" smtClean="0">
                <a:solidFill>
                  <a:srgbClr val="7030A0"/>
                </a:solidFill>
              </a:rPr>
              <a:t>In addition</a:t>
            </a:r>
            <a:r>
              <a:rPr lang="en-US" dirty="0" smtClean="0"/>
              <a:t>, XXXXXXXXXXXXXXXXX </a:t>
            </a:r>
            <a:r>
              <a:rPr lang="en-US" dirty="0" smtClean="0">
                <a:solidFill>
                  <a:srgbClr val="7030A0"/>
                </a:solidFill>
              </a:rPr>
              <a:t>(supporting idea 2) </a:t>
            </a:r>
            <a:r>
              <a:rPr lang="en-US" dirty="0" smtClean="0"/>
              <a:t>XXXXXXXXXXXXXXXXXXXXXXXX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Finally</a:t>
            </a:r>
            <a:r>
              <a:rPr lang="en-US" dirty="0" smtClean="0"/>
              <a:t>, XXXXXXXX</a:t>
            </a:r>
            <a:r>
              <a:rPr lang="en-US" dirty="0" smtClean="0">
                <a:solidFill>
                  <a:srgbClr val="7030A0"/>
                </a:solidFill>
              </a:rPr>
              <a:t> (supporting idea 3) </a:t>
            </a:r>
            <a:r>
              <a:rPr lang="en-US" dirty="0" smtClean="0"/>
              <a:t>XXXXXXXXXXX XXXXXXXXXXXXXXXXXXXXXXXXXXXXXXXXXXXXXXX.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In conclusion, </a:t>
            </a:r>
            <a:r>
              <a:rPr lang="en-US" dirty="0" smtClean="0"/>
              <a:t>XXXXXXXXXXXXXXXXXXXXXXXXXXXXX</a:t>
            </a:r>
          </a:p>
          <a:p>
            <a:pPr marL="0" indent="0">
              <a:buNone/>
            </a:pPr>
            <a:r>
              <a:rPr lang="en-US" dirty="0" smtClean="0"/>
              <a:t>XXXXXXXXXXXXXXXXXXXXXXXXXXXXXXXXXXXXXXXX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172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Paragraph Writing</vt:lpstr>
      <vt:lpstr>Parts of a Paragraph</vt:lpstr>
      <vt:lpstr>Paragraph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Paragraph Writing</dc:title>
  <dc:creator>FLA-Lab Bahasa</dc:creator>
  <cp:lastModifiedBy>FLA-Lab Bahasa</cp:lastModifiedBy>
  <cp:revision>2</cp:revision>
  <dcterms:created xsi:type="dcterms:W3CDTF">2014-05-21T01:31:14Z</dcterms:created>
  <dcterms:modified xsi:type="dcterms:W3CDTF">2014-05-21T02:23:26Z</dcterms:modified>
</cp:coreProperties>
</file>