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7D5C-3EEC-6D4C-B291-26780D12C8A6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9C5A-E246-E940-AB54-D928C205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8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7D5C-3EEC-6D4C-B291-26780D12C8A6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9C5A-E246-E940-AB54-D928C205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6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7D5C-3EEC-6D4C-B291-26780D12C8A6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9C5A-E246-E940-AB54-D928C205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6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7D5C-3EEC-6D4C-B291-26780D12C8A6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9C5A-E246-E940-AB54-D928C205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3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7D5C-3EEC-6D4C-B291-26780D12C8A6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9C5A-E246-E940-AB54-D928C205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9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7D5C-3EEC-6D4C-B291-26780D12C8A6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9C5A-E246-E940-AB54-D928C205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7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7D5C-3EEC-6D4C-B291-26780D12C8A6}" type="datetimeFigureOut">
              <a:rPr lang="en-US" smtClean="0"/>
              <a:t>3/29/14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9C5A-E246-E940-AB54-D928C205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7D5C-3EEC-6D4C-B291-26780D12C8A6}" type="datetimeFigureOut">
              <a:rPr lang="en-US" smtClean="0"/>
              <a:t>3/29/14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9C5A-E246-E940-AB54-D928C205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7D5C-3EEC-6D4C-B291-26780D12C8A6}" type="datetimeFigureOut">
              <a:rPr lang="en-US" smtClean="0"/>
              <a:t>3/29/14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9C5A-E246-E940-AB54-D928C205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4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7D5C-3EEC-6D4C-B291-26780D12C8A6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9C5A-E246-E940-AB54-D928C205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5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7D5C-3EEC-6D4C-B291-26780D12C8A6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9C5A-E246-E940-AB54-D928C205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1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A7D5C-3EEC-6D4C-B291-26780D12C8A6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E9C5A-E246-E940-AB54-D928C205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9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of Problems and Needs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8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 smtClean="0"/>
              <a:t>Lessons Learned from Textbook Analysis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Illustrations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Systematic organization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Detailed guidelines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Faith integration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Repetition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Learn, Practice, Apply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Story (Media Literacy)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Lesson Objective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Target Skills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Activities (</a:t>
            </a:r>
            <a:r>
              <a:rPr lang="en-US" sz="2400" dirty="0" err="1" smtClean="0"/>
              <a:t>Obj</a:t>
            </a:r>
            <a:r>
              <a:rPr lang="en-US" sz="2400" dirty="0" smtClean="0"/>
              <a:t>, time, materials, instructions)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082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77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Students – apply English lessons in real life practice</a:t>
            </a:r>
          </a:p>
          <a:p>
            <a:r>
              <a:rPr lang="en-US" dirty="0" smtClean="0"/>
              <a:t>School library – English books – native speakers – qualified local English teachers (Standardized English Competency Test), Teaching skills and knowledge – education background)</a:t>
            </a:r>
          </a:p>
          <a:p>
            <a:r>
              <a:rPr lang="en-US" dirty="0" smtClean="0"/>
              <a:t>Problems: hiring the qualified English language teachers.</a:t>
            </a:r>
          </a:p>
          <a:p>
            <a:r>
              <a:rPr lang="en-US" dirty="0" smtClean="0"/>
              <a:t>Tight competition with other schools – unique selling points</a:t>
            </a:r>
          </a:p>
          <a:p>
            <a:r>
              <a:rPr lang="en-US" dirty="0" smtClean="0"/>
              <a:t>Pricing strategy – Prestige (x) = good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5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 – 10 years old</a:t>
            </a:r>
          </a:p>
          <a:p>
            <a:r>
              <a:rPr lang="en-US" dirty="0" smtClean="0"/>
              <a:t>Pre-teens – </a:t>
            </a:r>
            <a:r>
              <a:rPr lang="en-US" dirty="0" err="1" smtClean="0"/>
              <a:t>tweenies</a:t>
            </a:r>
            <a:endParaRPr lang="en-US" dirty="0" smtClean="0"/>
          </a:p>
          <a:p>
            <a:r>
              <a:rPr lang="en-US" dirty="0" smtClean="0"/>
              <a:t>Top 40 music; Fashion sense, trends (TV programs, movies, phrases), group thinking (peer pressure), techno savvy,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mood swing, criticizing, physical complaints, like to talk and share ideas, dislike opposite sex,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Fears (losing someone, violence, kidnap), awareness of time constraints, stress, responsibility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3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74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20 – 30s, Bachelor Degree, Diploma degree</a:t>
            </a:r>
          </a:p>
          <a:p>
            <a:r>
              <a:rPr lang="en-US" dirty="0" smtClean="0"/>
              <a:t>News, social media active, heavy internet users, biographies, novels, self-development books, all genres of movies, </a:t>
            </a:r>
            <a:r>
              <a:rPr lang="en-US" dirty="0" err="1" smtClean="0"/>
              <a:t>youtube</a:t>
            </a:r>
            <a:r>
              <a:rPr lang="en-US" dirty="0" smtClean="0"/>
              <a:t>, CD of the materials, pop music, top 40s.</a:t>
            </a:r>
          </a:p>
          <a:p>
            <a:r>
              <a:rPr lang="en-US" dirty="0" smtClean="0"/>
              <a:t>Hobbies, family, me-time, social life, religious activities, dining out, outdoor activities</a:t>
            </a:r>
          </a:p>
          <a:p>
            <a:r>
              <a:rPr lang="en-US" dirty="0" smtClean="0"/>
              <a:t>Moral support from colleagues and leaders, good facilities, good resources, assistants (paper work), mutual trust (parents and leaders -- partners), authority in class</a:t>
            </a:r>
            <a:r>
              <a:rPr lang="en-US" smtClean="0"/>
              <a:t>, appreciation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0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285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Summary of Problems and Needs</vt:lpstr>
      <vt:lpstr>Materials</vt:lpstr>
      <vt:lpstr>Institution</vt:lpstr>
      <vt:lpstr>Students</vt:lpstr>
      <vt:lpstr>Teachers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Problems and Needs</dc:title>
  <dc:creator>Sandra Sembel</dc:creator>
  <cp:lastModifiedBy>Sandra Sembel</cp:lastModifiedBy>
  <cp:revision>4</cp:revision>
  <dcterms:created xsi:type="dcterms:W3CDTF">2014-03-29T09:13:08Z</dcterms:created>
  <dcterms:modified xsi:type="dcterms:W3CDTF">2014-03-29T09:50:10Z</dcterms:modified>
</cp:coreProperties>
</file>