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42C34-D350-7C43-898A-256BF0E64ADF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8ECF27-7CF8-4340-A9C3-FF9714D388AA}">
      <dgm:prSet phldrT="[Text]"/>
      <dgm:spPr/>
      <dgm:t>
        <a:bodyPr/>
        <a:lstStyle/>
        <a:p>
          <a:r>
            <a:rPr lang="en-US" dirty="0" smtClean="0"/>
            <a:t>Age brackets</a:t>
          </a:r>
          <a:endParaRPr lang="en-US" dirty="0"/>
        </a:p>
      </dgm:t>
    </dgm:pt>
    <dgm:pt modelId="{9C249D7C-D52F-9944-9073-FE712D4C0080}" type="parTrans" cxnId="{9C1DD56F-471D-FB4C-953B-F58EB8CCDA47}">
      <dgm:prSet/>
      <dgm:spPr/>
      <dgm:t>
        <a:bodyPr/>
        <a:lstStyle/>
        <a:p>
          <a:endParaRPr lang="en-US"/>
        </a:p>
      </dgm:t>
    </dgm:pt>
    <dgm:pt modelId="{DEA9676A-FC83-BA44-AAEB-E576D0B2D15A}" type="sibTrans" cxnId="{9C1DD56F-471D-FB4C-953B-F58EB8CCDA47}">
      <dgm:prSet/>
      <dgm:spPr/>
      <dgm:t>
        <a:bodyPr/>
        <a:lstStyle/>
        <a:p>
          <a:endParaRPr lang="en-US"/>
        </a:p>
      </dgm:t>
    </dgm:pt>
    <dgm:pt modelId="{5A719C7F-91F1-E24F-A2FB-85181ED5ED57}">
      <dgm:prSet phldrT="[Text]"/>
      <dgm:spPr/>
      <dgm:t>
        <a:bodyPr/>
        <a:lstStyle/>
        <a:p>
          <a:r>
            <a:rPr lang="en-US" dirty="0" smtClean="0"/>
            <a:t>Interests: what they read, what they watch, what they listen to, what they do other than teaching</a:t>
          </a:r>
          <a:endParaRPr lang="en-US" dirty="0"/>
        </a:p>
      </dgm:t>
    </dgm:pt>
    <dgm:pt modelId="{5278D8C0-9F9C-434A-B520-1863B0988BC3}" type="parTrans" cxnId="{CCD749BC-61D2-6247-AF57-9FC2C21593C1}">
      <dgm:prSet/>
      <dgm:spPr/>
      <dgm:t>
        <a:bodyPr/>
        <a:lstStyle/>
        <a:p>
          <a:endParaRPr lang="en-US"/>
        </a:p>
      </dgm:t>
    </dgm:pt>
    <dgm:pt modelId="{EB3C7E10-CF5E-1643-BB51-713E8646981A}" type="sibTrans" cxnId="{CCD749BC-61D2-6247-AF57-9FC2C21593C1}">
      <dgm:prSet/>
      <dgm:spPr/>
      <dgm:t>
        <a:bodyPr/>
        <a:lstStyle/>
        <a:p>
          <a:endParaRPr lang="en-US"/>
        </a:p>
      </dgm:t>
    </dgm:pt>
    <dgm:pt modelId="{9319E09D-7F7A-4749-B8EE-C60C292AAEB6}">
      <dgm:prSet phldrT="[Text]"/>
      <dgm:spPr/>
      <dgm:t>
        <a:bodyPr/>
        <a:lstStyle/>
        <a:p>
          <a:r>
            <a:rPr lang="en-US" dirty="0" smtClean="0"/>
            <a:t>Problems: Planning, teaching, relating to students, materials, parents, schools</a:t>
          </a:r>
          <a:endParaRPr lang="en-US" dirty="0"/>
        </a:p>
      </dgm:t>
    </dgm:pt>
    <dgm:pt modelId="{A00DC40C-3E3B-044A-A3A4-CA73AF617D20}" type="parTrans" cxnId="{A157DA9E-9C0A-7245-86C4-02F1BDA5C8E6}">
      <dgm:prSet/>
      <dgm:spPr/>
      <dgm:t>
        <a:bodyPr/>
        <a:lstStyle/>
        <a:p>
          <a:endParaRPr lang="en-US"/>
        </a:p>
      </dgm:t>
    </dgm:pt>
    <dgm:pt modelId="{611F5CC1-E8AF-CE4A-A0B6-F82BCBA18F5F}" type="sibTrans" cxnId="{A157DA9E-9C0A-7245-86C4-02F1BDA5C8E6}">
      <dgm:prSet/>
      <dgm:spPr/>
      <dgm:t>
        <a:bodyPr/>
        <a:lstStyle/>
        <a:p>
          <a:endParaRPr lang="en-US"/>
        </a:p>
      </dgm:t>
    </dgm:pt>
    <dgm:pt modelId="{F8A61417-1402-AB44-96A3-2E2423C1E840}" type="pres">
      <dgm:prSet presAssocID="{D5842C34-D350-7C43-898A-256BF0E64ADF}" presName="Name0" presStyleCnt="0">
        <dgm:presLayoutVars>
          <dgm:dir/>
        </dgm:presLayoutVars>
      </dgm:prSet>
      <dgm:spPr/>
    </dgm:pt>
    <dgm:pt modelId="{C52EBDA2-44BE-594F-9FF4-5CECBAB849BA}" type="pres">
      <dgm:prSet presAssocID="{008ECF27-7CF8-4340-A9C3-FF9714D388AA}" presName="noChildren" presStyleCnt="0"/>
      <dgm:spPr/>
    </dgm:pt>
    <dgm:pt modelId="{53B12DEA-AE17-514A-BC33-4FE58ADB4C11}" type="pres">
      <dgm:prSet presAssocID="{008ECF27-7CF8-4340-A9C3-FF9714D388AA}" presName="gap" presStyleCnt="0"/>
      <dgm:spPr/>
    </dgm:pt>
    <dgm:pt modelId="{1CE399CF-4FE2-4144-BB46-F56500A6E16B}" type="pres">
      <dgm:prSet presAssocID="{008ECF27-7CF8-4340-A9C3-FF9714D388AA}" presName="medCircle2" presStyleLbl="vennNode1" presStyleIdx="0" presStyleCnt="3"/>
      <dgm:spPr/>
    </dgm:pt>
    <dgm:pt modelId="{1E56417A-EBD7-8844-8CE8-46F9F64D9499}" type="pres">
      <dgm:prSet presAssocID="{008ECF27-7CF8-4340-A9C3-FF9714D388AA}" presName="txLvlOnly1" presStyleLbl="revTx" presStyleIdx="0" presStyleCnt="3"/>
      <dgm:spPr/>
      <dgm:t>
        <a:bodyPr/>
        <a:lstStyle/>
        <a:p>
          <a:endParaRPr lang="en-US"/>
        </a:p>
      </dgm:t>
    </dgm:pt>
    <dgm:pt modelId="{2222FC78-E8CD-5247-9E9B-1B90E2433874}" type="pres">
      <dgm:prSet presAssocID="{5A719C7F-91F1-E24F-A2FB-85181ED5ED57}" presName="noChildren" presStyleCnt="0"/>
      <dgm:spPr/>
    </dgm:pt>
    <dgm:pt modelId="{AC2CB961-E9AD-5F4E-9A7A-168A44612302}" type="pres">
      <dgm:prSet presAssocID="{5A719C7F-91F1-E24F-A2FB-85181ED5ED57}" presName="gap" presStyleCnt="0"/>
      <dgm:spPr/>
    </dgm:pt>
    <dgm:pt modelId="{3F1368D6-F912-464C-909D-B2DA9E8E3969}" type="pres">
      <dgm:prSet presAssocID="{5A719C7F-91F1-E24F-A2FB-85181ED5ED57}" presName="medCircle2" presStyleLbl="vennNode1" presStyleIdx="1" presStyleCnt="3"/>
      <dgm:spPr/>
    </dgm:pt>
    <dgm:pt modelId="{13DE3936-3FBD-3349-AF64-6812430F8227}" type="pres">
      <dgm:prSet presAssocID="{5A719C7F-91F1-E24F-A2FB-85181ED5ED57}" presName="txLvlOnly1" presStyleLbl="revTx" presStyleIdx="1" presStyleCnt="3"/>
      <dgm:spPr/>
      <dgm:t>
        <a:bodyPr/>
        <a:lstStyle/>
        <a:p>
          <a:endParaRPr lang="en-US"/>
        </a:p>
      </dgm:t>
    </dgm:pt>
    <dgm:pt modelId="{75A9E0AD-FCE1-844C-9D0E-1537E882462E}" type="pres">
      <dgm:prSet presAssocID="{9319E09D-7F7A-4749-B8EE-C60C292AAEB6}" presName="noChildren" presStyleCnt="0"/>
      <dgm:spPr/>
    </dgm:pt>
    <dgm:pt modelId="{F3DD411C-9C42-224C-8793-8548B842DD0F}" type="pres">
      <dgm:prSet presAssocID="{9319E09D-7F7A-4749-B8EE-C60C292AAEB6}" presName="gap" presStyleCnt="0"/>
      <dgm:spPr/>
    </dgm:pt>
    <dgm:pt modelId="{6EA4E462-09F4-C549-9A81-D65AA0389146}" type="pres">
      <dgm:prSet presAssocID="{9319E09D-7F7A-4749-B8EE-C60C292AAEB6}" presName="medCircle2" presStyleLbl="vennNode1" presStyleIdx="2" presStyleCnt="3"/>
      <dgm:spPr/>
    </dgm:pt>
    <dgm:pt modelId="{B2F02A98-96E7-804B-A60E-70F0EA6A3E2C}" type="pres">
      <dgm:prSet presAssocID="{9319E09D-7F7A-4749-B8EE-C60C292AAEB6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9C1DD56F-471D-FB4C-953B-F58EB8CCDA47}" srcId="{D5842C34-D350-7C43-898A-256BF0E64ADF}" destId="{008ECF27-7CF8-4340-A9C3-FF9714D388AA}" srcOrd="0" destOrd="0" parTransId="{9C249D7C-D52F-9944-9073-FE712D4C0080}" sibTransId="{DEA9676A-FC83-BA44-AAEB-E576D0B2D15A}"/>
    <dgm:cxn modelId="{4FF03456-36A3-DE4C-962A-50B453704A92}" type="presOf" srcId="{9319E09D-7F7A-4749-B8EE-C60C292AAEB6}" destId="{B2F02A98-96E7-804B-A60E-70F0EA6A3E2C}" srcOrd="0" destOrd="0" presId="urn:microsoft.com/office/officeart/2008/layout/VerticalCircleList"/>
    <dgm:cxn modelId="{55745332-A13D-2A43-8B70-81167DD5AC6F}" type="presOf" srcId="{5A719C7F-91F1-E24F-A2FB-85181ED5ED57}" destId="{13DE3936-3FBD-3349-AF64-6812430F8227}" srcOrd="0" destOrd="0" presId="urn:microsoft.com/office/officeart/2008/layout/VerticalCircleList"/>
    <dgm:cxn modelId="{CCD749BC-61D2-6247-AF57-9FC2C21593C1}" srcId="{D5842C34-D350-7C43-898A-256BF0E64ADF}" destId="{5A719C7F-91F1-E24F-A2FB-85181ED5ED57}" srcOrd="1" destOrd="0" parTransId="{5278D8C0-9F9C-434A-B520-1863B0988BC3}" sibTransId="{EB3C7E10-CF5E-1643-BB51-713E8646981A}"/>
    <dgm:cxn modelId="{A157DA9E-9C0A-7245-86C4-02F1BDA5C8E6}" srcId="{D5842C34-D350-7C43-898A-256BF0E64ADF}" destId="{9319E09D-7F7A-4749-B8EE-C60C292AAEB6}" srcOrd="2" destOrd="0" parTransId="{A00DC40C-3E3B-044A-A3A4-CA73AF617D20}" sibTransId="{611F5CC1-E8AF-CE4A-A0B6-F82BCBA18F5F}"/>
    <dgm:cxn modelId="{5F0DB19C-9073-9344-B5A4-E1CFB4D8DF10}" type="presOf" srcId="{D5842C34-D350-7C43-898A-256BF0E64ADF}" destId="{F8A61417-1402-AB44-96A3-2E2423C1E840}" srcOrd="0" destOrd="0" presId="urn:microsoft.com/office/officeart/2008/layout/VerticalCircleList"/>
    <dgm:cxn modelId="{A7A16EF0-4958-0542-AA89-76D3C32AC5F6}" type="presOf" srcId="{008ECF27-7CF8-4340-A9C3-FF9714D388AA}" destId="{1E56417A-EBD7-8844-8CE8-46F9F64D9499}" srcOrd="0" destOrd="0" presId="urn:microsoft.com/office/officeart/2008/layout/VerticalCircleList"/>
    <dgm:cxn modelId="{B6B361FF-29DC-D04F-9860-9ADEEB6B5F2A}" type="presParOf" srcId="{F8A61417-1402-AB44-96A3-2E2423C1E840}" destId="{C52EBDA2-44BE-594F-9FF4-5CECBAB849BA}" srcOrd="0" destOrd="0" presId="urn:microsoft.com/office/officeart/2008/layout/VerticalCircleList"/>
    <dgm:cxn modelId="{7252FA60-68A2-A54D-B4F2-BE1A9D660A0A}" type="presParOf" srcId="{C52EBDA2-44BE-594F-9FF4-5CECBAB849BA}" destId="{53B12DEA-AE17-514A-BC33-4FE58ADB4C11}" srcOrd="0" destOrd="0" presId="urn:microsoft.com/office/officeart/2008/layout/VerticalCircleList"/>
    <dgm:cxn modelId="{D1949C70-3275-9849-914B-A2B00FE07A49}" type="presParOf" srcId="{C52EBDA2-44BE-594F-9FF4-5CECBAB849BA}" destId="{1CE399CF-4FE2-4144-BB46-F56500A6E16B}" srcOrd="1" destOrd="0" presId="urn:microsoft.com/office/officeart/2008/layout/VerticalCircleList"/>
    <dgm:cxn modelId="{DCC52B3B-85EE-C948-8589-0F7A18346630}" type="presParOf" srcId="{C52EBDA2-44BE-594F-9FF4-5CECBAB849BA}" destId="{1E56417A-EBD7-8844-8CE8-46F9F64D9499}" srcOrd="2" destOrd="0" presId="urn:microsoft.com/office/officeart/2008/layout/VerticalCircleList"/>
    <dgm:cxn modelId="{8E950D5E-9FC4-374D-BE01-723390762511}" type="presParOf" srcId="{F8A61417-1402-AB44-96A3-2E2423C1E840}" destId="{2222FC78-E8CD-5247-9E9B-1B90E2433874}" srcOrd="1" destOrd="0" presId="urn:microsoft.com/office/officeart/2008/layout/VerticalCircleList"/>
    <dgm:cxn modelId="{D0D02D67-8621-7646-8264-FFD9E7A0B04C}" type="presParOf" srcId="{2222FC78-E8CD-5247-9E9B-1B90E2433874}" destId="{AC2CB961-E9AD-5F4E-9A7A-168A44612302}" srcOrd="0" destOrd="0" presId="urn:microsoft.com/office/officeart/2008/layout/VerticalCircleList"/>
    <dgm:cxn modelId="{D3E032D9-0907-8740-9B3F-A34513D89F6E}" type="presParOf" srcId="{2222FC78-E8CD-5247-9E9B-1B90E2433874}" destId="{3F1368D6-F912-464C-909D-B2DA9E8E3969}" srcOrd="1" destOrd="0" presId="urn:microsoft.com/office/officeart/2008/layout/VerticalCircleList"/>
    <dgm:cxn modelId="{8A6D0D37-11D9-F847-AA1B-748B87823089}" type="presParOf" srcId="{2222FC78-E8CD-5247-9E9B-1B90E2433874}" destId="{13DE3936-3FBD-3349-AF64-6812430F8227}" srcOrd="2" destOrd="0" presId="urn:microsoft.com/office/officeart/2008/layout/VerticalCircleList"/>
    <dgm:cxn modelId="{CC5DC43E-A613-7141-91B5-D5E46C0356F1}" type="presParOf" srcId="{F8A61417-1402-AB44-96A3-2E2423C1E840}" destId="{75A9E0AD-FCE1-844C-9D0E-1537E882462E}" srcOrd="2" destOrd="0" presId="urn:microsoft.com/office/officeart/2008/layout/VerticalCircleList"/>
    <dgm:cxn modelId="{98F4BA92-CE0F-9348-A06B-B208DE41DE31}" type="presParOf" srcId="{75A9E0AD-FCE1-844C-9D0E-1537E882462E}" destId="{F3DD411C-9C42-224C-8793-8548B842DD0F}" srcOrd="0" destOrd="0" presId="urn:microsoft.com/office/officeart/2008/layout/VerticalCircleList"/>
    <dgm:cxn modelId="{4F123432-91CA-1B4F-8A8A-2147E2E547A1}" type="presParOf" srcId="{75A9E0AD-FCE1-844C-9D0E-1537E882462E}" destId="{6EA4E462-09F4-C549-9A81-D65AA0389146}" srcOrd="1" destOrd="0" presId="urn:microsoft.com/office/officeart/2008/layout/VerticalCircleList"/>
    <dgm:cxn modelId="{575DDA6B-95D2-2E4E-93E8-022118310EA4}" type="presParOf" srcId="{75A9E0AD-FCE1-844C-9D0E-1537E882462E}" destId="{B2F02A98-96E7-804B-A60E-70F0EA6A3E2C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E7873-BC47-9543-AD42-E18FB811CE03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92507E-654C-184F-B1FA-62A6F06B699D}">
      <dgm:prSet phldrT="[Text]"/>
      <dgm:spPr/>
      <dgm:t>
        <a:bodyPr/>
        <a:lstStyle/>
        <a:p>
          <a:r>
            <a:rPr lang="en-US" dirty="0" smtClean="0"/>
            <a:t>Age brackets</a:t>
          </a:r>
          <a:endParaRPr lang="en-US" dirty="0"/>
        </a:p>
      </dgm:t>
    </dgm:pt>
    <dgm:pt modelId="{B70311F1-4B27-D846-BA76-8E914EA3C09C}" type="parTrans" cxnId="{97CE7D31-01CB-CD44-A784-4E539D56A456}">
      <dgm:prSet/>
      <dgm:spPr/>
      <dgm:t>
        <a:bodyPr/>
        <a:lstStyle/>
        <a:p>
          <a:endParaRPr lang="en-US"/>
        </a:p>
      </dgm:t>
    </dgm:pt>
    <dgm:pt modelId="{B07A9758-3435-EB43-A5CA-305C5B1D68BE}" type="sibTrans" cxnId="{97CE7D31-01CB-CD44-A784-4E539D56A456}">
      <dgm:prSet/>
      <dgm:spPr/>
      <dgm:t>
        <a:bodyPr/>
        <a:lstStyle/>
        <a:p>
          <a:endParaRPr lang="en-US"/>
        </a:p>
      </dgm:t>
    </dgm:pt>
    <dgm:pt modelId="{3EA44D98-13E9-8D40-B505-55FB8B9D0F71}">
      <dgm:prSet phldrT="[Text]"/>
      <dgm:spPr/>
      <dgm:t>
        <a:bodyPr/>
        <a:lstStyle/>
        <a:p>
          <a:r>
            <a:rPr lang="en-US" dirty="0" smtClean="0"/>
            <a:t>Profile: physical, cognitive, affective</a:t>
          </a:r>
          <a:endParaRPr lang="en-US" dirty="0"/>
        </a:p>
      </dgm:t>
    </dgm:pt>
    <dgm:pt modelId="{6919C9EC-1C83-3D48-87CC-C0896F4D492D}" type="parTrans" cxnId="{E886BA5B-BC0C-D648-8882-57BB5E7701A9}">
      <dgm:prSet/>
      <dgm:spPr/>
      <dgm:t>
        <a:bodyPr/>
        <a:lstStyle/>
        <a:p>
          <a:endParaRPr lang="en-US"/>
        </a:p>
      </dgm:t>
    </dgm:pt>
    <dgm:pt modelId="{AF55C6C6-F8BB-0548-B071-23A022420894}" type="sibTrans" cxnId="{E886BA5B-BC0C-D648-8882-57BB5E7701A9}">
      <dgm:prSet/>
      <dgm:spPr/>
      <dgm:t>
        <a:bodyPr/>
        <a:lstStyle/>
        <a:p>
          <a:endParaRPr lang="en-US"/>
        </a:p>
      </dgm:t>
    </dgm:pt>
    <dgm:pt modelId="{335A32FE-E407-5241-87B1-0B535C8F2486}">
      <dgm:prSet phldrT="[Text]"/>
      <dgm:spPr/>
      <dgm:t>
        <a:bodyPr/>
        <a:lstStyle/>
        <a:p>
          <a:r>
            <a:rPr lang="en-US" dirty="0" smtClean="0"/>
            <a:t>Interests: what they watch, what they read, what they talk about, what they listen to, … etc.</a:t>
          </a:r>
          <a:endParaRPr lang="en-US" dirty="0"/>
        </a:p>
      </dgm:t>
    </dgm:pt>
    <dgm:pt modelId="{621FC8DE-4C20-DA45-A3B7-BE2CFAFF2C38}" type="parTrans" cxnId="{8031A132-D303-4A4E-9CEF-1A4ADB28CFC3}">
      <dgm:prSet/>
      <dgm:spPr/>
      <dgm:t>
        <a:bodyPr/>
        <a:lstStyle/>
        <a:p>
          <a:endParaRPr lang="en-US"/>
        </a:p>
      </dgm:t>
    </dgm:pt>
    <dgm:pt modelId="{1FBC874B-A4C2-9D4D-82E5-9B0E30D64C53}" type="sibTrans" cxnId="{8031A132-D303-4A4E-9CEF-1A4ADB28CFC3}">
      <dgm:prSet/>
      <dgm:spPr/>
      <dgm:t>
        <a:bodyPr/>
        <a:lstStyle/>
        <a:p>
          <a:endParaRPr lang="en-US"/>
        </a:p>
      </dgm:t>
    </dgm:pt>
    <dgm:pt modelId="{5B001378-665F-B244-82A0-13CE123DEFA3}">
      <dgm:prSet phldrT="[Text]"/>
      <dgm:spPr/>
      <dgm:t>
        <a:bodyPr/>
        <a:lstStyle/>
        <a:p>
          <a:r>
            <a:rPr lang="en-US" dirty="0" smtClean="0"/>
            <a:t>Learning problems and needs</a:t>
          </a:r>
          <a:endParaRPr lang="en-US" dirty="0"/>
        </a:p>
      </dgm:t>
    </dgm:pt>
    <dgm:pt modelId="{470B7560-A120-704A-A659-FA13692CC638}" type="parTrans" cxnId="{23C63996-7F82-5347-A2A1-EAD59DB8B9F7}">
      <dgm:prSet/>
      <dgm:spPr/>
      <dgm:t>
        <a:bodyPr/>
        <a:lstStyle/>
        <a:p>
          <a:endParaRPr lang="en-US"/>
        </a:p>
      </dgm:t>
    </dgm:pt>
    <dgm:pt modelId="{DADE0BED-FF2C-7D4A-A2A0-33D004AC5745}" type="sibTrans" cxnId="{23C63996-7F82-5347-A2A1-EAD59DB8B9F7}">
      <dgm:prSet/>
      <dgm:spPr/>
      <dgm:t>
        <a:bodyPr/>
        <a:lstStyle/>
        <a:p>
          <a:endParaRPr lang="en-US"/>
        </a:p>
      </dgm:t>
    </dgm:pt>
    <dgm:pt modelId="{A7990B8C-FAA5-D146-B4A7-BC7B69DD7151}">
      <dgm:prSet phldrT="[Text]"/>
      <dgm:spPr/>
      <dgm:t>
        <a:bodyPr/>
        <a:lstStyle/>
        <a:p>
          <a:r>
            <a:rPr lang="en-US" dirty="0" smtClean="0"/>
            <a:t>Communication problems and needs</a:t>
          </a:r>
          <a:endParaRPr lang="en-US" dirty="0"/>
        </a:p>
      </dgm:t>
    </dgm:pt>
    <dgm:pt modelId="{8650B6E3-8B4E-8F40-835B-F68F77EC239C}" type="parTrans" cxnId="{B33476E9-6429-EA45-8943-D3A0D70EE39E}">
      <dgm:prSet/>
      <dgm:spPr/>
      <dgm:t>
        <a:bodyPr/>
        <a:lstStyle/>
        <a:p>
          <a:endParaRPr lang="en-US"/>
        </a:p>
      </dgm:t>
    </dgm:pt>
    <dgm:pt modelId="{6D52C715-B597-8248-916C-5292FADFB3F5}" type="sibTrans" cxnId="{B33476E9-6429-EA45-8943-D3A0D70EE39E}">
      <dgm:prSet/>
      <dgm:spPr/>
      <dgm:t>
        <a:bodyPr/>
        <a:lstStyle/>
        <a:p>
          <a:endParaRPr lang="en-US"/>
        </a:p>
      </dgm:t>
    </dgm:pt>
    <dgm:pt modelId="{A37F82C8-6DCE-7940-A00C-96B94DDA552B}" type="pres">
      <dgm:prSet presAssocID="{27CE7873-BC47-9543-AD42-E18FB811CE03}" presName="Name0" presStyleCnt="0">
        <dgm:presLayoutVars>
          <dgm:dir/>
        </dgm:presLayoutVars>
      </dgm:prSet>
      <dgm:spPr/>
    </dgm:pt>
    <dgm:pt modelId="{FCF48144-D272-2044-A4EA-848954C61822}" type="pres">
      <dgm:prSet presAssocID="{7E92507E-654C-184F-B1FA-62A6F06B699D}" presName="noChildren" presStyleCnt="0"/>
      <dgm:spPr/>
    </dgm:pt>
    <dgm:pt modelId="{24596B6A-6562-CC41-BDA9-BCFFE29D128F}" type="pres">
      <dgm:prSet presAssocID="{7E92507E-654C-184F-B1FA-62A6F06B699D}" presName="gap" presStyleCnt="0"/>
      <dgm:spPr/>
    </dgm:pt>
    <dgm:pt modelId="{A24D1B8D-05F9-D046-8010-5C6F023D73D8}" type="pres">
      <dgm:prSet presAssocID="{7E92507E-654C-184F-B1FA-62A6F06B699D}" presName="medCircle2" presStyleLbl="vennNode1" presStyleIdx="0" presStyleCnt="5"/>
      <dgm:spPr/>
    </dgm:pt>
    <dgm:pt modelId="{37BCA979-0D22-9249-AEE5-2EAF8944744F}" type="pres">
      <dgm:prSet presAssocID="{7E92507E-654C-184F-B1FA-62A6F06B699D}" presName="txLvlOnly1" presStyleLbl="revTx" presStyleIdx="0" presStyleCnt="5"/>
      <dgm:spPr/>
    </dgm:pt>
    <dgm:pt modelId="{7A9A0064-2F9A-5443-BFC7-2ECA1511E440}" type="pres">
      <dgm:prSet presAssocID="{3EA44D98-13E9-8D40-B505-55FB8B9D0F71}" presName="noChildren" presStyleCnt="0"/>
      <dgm:spPr/>
    </dgm:pt>
    <dgm:pt modelId="{83AB2BD2-7E67-204E-B18C-9A16876D168A}" type="pres">
      <dgm:prSet presAssocID="{3EA44D98-13E9-8D40-B505-55FB8B9D0F71}" presName="gap" presStyleCnt="0"/>
      <dgm:spPr/>
    </dgm:pt>
    <dgm:pt modelId="{BEEEE5E9-6037-4D4E-88CA-606FA3B24E39}" type="pres">
      <dgm:prSet presAssocID="{3EA44D98-13E9-8D40-B505-55FB8B9D0F71}" presName="medCircle2" presStyleLbl="vennNode1" presStyleIdx="1" presStyleCnt="5"/>
      <dgm:spPr/>
    </dgm:pt>
    <dgm:pt modelId="{B2FD9BCD-36F7-BF4B-909D-FFA833041F15}" type="pres">
      <dgm:prSet presAssocID="{3EA44D98-13E9-8D40-B505-55FB8B9D0F71}" presName="txLvlOnly1" presStyleLbl="revTx" presStyleIdx="1" presStyleCnt="5"/>
      <dgm:spPr/>
    </dgm:pt>
    <dgm:pt modelId="{4B8727EE-A781-9F41-99D0-E82B59DB1A8E}" type="pres">
      <dgm:prSet presAssocID="{335A32FE-E407-5241-87B1-0B535C8F2486}" presName="noChildren" presStyleCnt="0"/>
      <dgm:spPr/>
    </dgm:pt>
    <dgm:pt modelId="{67E4134F-BEF1-AE48-942B-EB342962EB9C}" type="pres">
      <dgm:prSet presAssocID="{335A32FE-E407-5241-87B1-0B535C8F2486}" presName="gap" presStyleCnt="0"/>
      <dgm:spPr/>
    </dgm:pt>
    <dgm:pt modelId="{410D77DC-30DA-9A44-BEF2-AC9B4D63454F}" type="pres">
      <dgm:prSet presAssocID="{335A32FE-E407-5241-87B1-0B535C8F2486}" presName="medCircle2" presStyleLbl="vennNode1" presStyleIdx="2" presStyleCnt="5"/>
      <dgm:spPr/>
    </dgm:pt>
    <dgm:pt modelId="{06D12046-5E46-074F-A665-6C4F718F54CC}" type="pres">
      <dgm:prSet presAssocID="{335A32FE-E407-5241-87B1-0B535C8F2486}" presName="txLvlOnly1" presStyleLbl="revTx" presStyleIdx="2" presStyleCnt="5"/>
      <dgm:spPr/>
      <dgm:t>
        <a:bodyPr/>
        <a:lstStyle/>
        <a:p>
          <a:endParaRPr lang="en-US"/>
        </a:p>
      </dgm:t>
    </dgm:pt>
    <dgm:pt modelId="{48F92639-9165-E24C-AB09-1505C3AF494B}" type="pres">
      <dgm:prSet presAssocID="{5B001378-665F-B244-82A0-13CE123DEFA3}" presName="noChildren" presStyleCnt="0"/>
      <dgm:spPr/>
    </dgm:pt>
    <dgm:pt modelId="{86976964-95BE-394D-8E82-3B11E48974FE}" type="pres">
      <dgm:prSet presAssocID="{5B001378-665F-B244-82A0-13CE123DEFA3}" presName="gap" presStyleCnt="0"/>
      <dgm:spPr/>
    </dgm:pt>
    <dgm:pt modelId="{B5430132-F388-8541-87EC-730104F72315}" type="pres">
      <dgm:prSet presAssocID="{5B001378-665F-B244-82A0-13CE123DEFA3}" presName="medCircle2" presStyleLbl="vennNode1" presStyleIdx="3" presStyleCnt="5"/>
      <dgm:spPr/>
    </dgm:pt>
    <dgm:pt modelId="{63F8C60B-7172-8E4E-BDCB-449307D154B8}" type="pres">
      <dgm:prSet presAssocID="{5B001378-665F-B244-82A0-13CE123DEFA3}" presName="txLvlOnly1" presStyleLbl="revTx" presStyleIdx="3" presStyleCnt="5"/>
      <dgm:spPr/>
    </dgm:pt>
    <dgm:pt modelId="{72F115F9-AB8A-FC45-AFC4-A80AF2172652}" type="pres">
      <dgm:prSet presAssocID="{A7990B8C-FAA5-D146-B4A7-BC7B69DD7151}" presName="noChildren" presStyleCnt="0"/>
      <dgm:spPr/>
    </dgm:pt>
    <dgm:pt modelId="{D3256423-69A0-D045-AE1D-E4444F133158}" type="pres">
      <dgm:prSet presAssocID="{A7990B8C-FAA5-D146-B4A7-BC7B69DD7151}" presName="gap" presStyleCnt="0"/>
      <dgm:spPr/>
    </dgm:pt>
    <dgm:pt modelId="{37E13C62-0DDF-3740-884F-8C2DA91CF4F1}" type="pres">
      <dgm:prSet presAssocID="{A7990B8C-FAA5-D146-B4A7-BC7B69DD7151}" presName="medCircle2" presStyleLbl="vennNode1" presStyleIdx="4" presStyleCnt="5"/>
      <dgm:spPr/>
    </dgm:pt>
    <dgm:pt modelId="{E7B2A9D3-867F-5044-BE01-A4E13A8685BE}" type="pres">
      <dgm:prSet presAssocID="{A7990B8C-FAA5-D146-B4A7-BC7B69DD7151}" presName="txLvlOnly1" presStyleLbl="revTx" presStyleIdx="4" presStyleCnt="5"/>
      <dgm:spPr/>
    </dgm:pt>
  </dgm:ptLst>
  <dgm:cxnLst>
    <dgm:cxn modelId="{E886BA5B-BC0C-D648-8882-57BB5E7701A9}" srcId="{27CE7873-BC47-9543-AD42-E18FB811CE03}" destId="{3EA44D98-13E9-8D40-B505-55FB8B9D0F71}" srcOrd="1" destOrd="0" parTransId="{6919C9EC-1C83-3D48-87CC-C0896F4D492D}" sibTransId="{AF55C6C6-F8BB-0548-B071-23A022420894}"/>
    <dgm:cxn modelId="{84E1B552-CECF-C24A-A357-45AAC78F80ED}" type="presOf" srcId="{7E92507E-654C-184F-B1FA-62A6F06B699D}" destId="{37BCA979-0D22-9249-AEE5-2EAF8944744F}" srcOrd="0" destOrd="0" presId="urn:microsoft.com/office/officeart/2008/layout/VerticalCircleList"/>
    <dgm:cxn modelId="{B33476E9-6429-EA45-8943-D3A0D70EE39E}" srcId="{27CE7873-BC47-9543-AD42-E18FB811CE03}" destId="{A7990B8C-FAA5-D146-B4A7-BC7B69DD7151}" srcOrd="4" destOrd="0" parTransId="{8650B6E3-8B4E-8F40-835B-F68F77EC239C}" sibTransId="{6D52C715-B597-8248-916C-5292FADFB3F5}"/>
    <dgm:cxn modelId="{FB8728A1-72B1-CB47-B1EB-0BA84A819838}" type="presOf" srcId="{5B001378-665F-B244-82A0-13CE123DEFA3}" destId="{63F8C60B-7172-8E4E-BDCB-449307D154B8}" srcOrd="0" destOrd="0" presId="urn:microsoft.com/office/officeart/2008/layout/VerticalCircleList"/>
    <dgm:cxn modelId="{46BDC88C-5498-2646-892C-F4618196B6DA}" type="presOf" srcId="{27CE7873-BC47-9543-AD42-E18FB811CE03}" destId="{A37F82C8-6DCE-7940-A00C-96B94DDA552B}" srcOrd="0" destOrd="0" presId="urn:microsoft.com/office/officeart/2008/layout/VerticalCircleList"/>
    <dgm:cxn modelId="{97CE7D31-01CB-CD44-A784-4E539D56A456}" srcId="{27CE7873-BC47-9543-AD42-E18FB811CE03}" destId="{7E92507E-654C-184F-B1FA-62A6F06B699D}" srcOrd="0" destOrd="0" parTransId="{B70311F1-4B27-D846-BA76-8E914EA3C09C}" sibTransId="{B07A9758-3435-EB43-A5CA-305C5B1D68BE}"/>
    <dgm:cxn modelId="{23C63996-7F82-5347-A2A1-EAD59DB8B9F7}" srcId="{27CE7873-BC47-9543-AD42-E18FB811CE03}" destId="{5B001378-665F-B244-82A0-13CE123DEFA3}" srcOrd="3" destOrd="0" parTransId="{470B7560-A120-704A-A659-FA13692CC638}" sibTransId="{DADE0BED-FF2C-7D4A-A2A0-33D004AC5745}"/>
    <dgm:cxn modelId="{C573E62C-6E8C-164F-A71E-E64CFC504EED}" type="presOf" srcId="{335A32FE-E407-5241-87B1-0B535C8F2486}" destId="{06D12046-5E46-074F-A665-6C4F718F54CC}" srcOrd="0" destOrd="0" presId="urn:microsoft.com/office/officeart/2008/layout/VerticalCircleList"/>
    <dgm:cxn modelId="{A7A250D9-D7F1-7947-902E-97CC54859115}" type="presOf" srcId="{3EA44D98-13E9-8D40-B505-55FB8B9D0F71}" destId="{B2FD9BCD-36F7-BF4B-909D-FFA833041F15}" srcOrd="0" destOrd="0" presId="urn:microsoft.com/office/officeart/2008/layout/VerticalCircleList"/>
    <dgm:cxn modelId="{8031A132-D303-4A4E-9CEF-1A4ADB28CFC3}" srcId="{27CE7873-BC47-9543-AD42-E18FB811CE03}" destId="{335A32FE-E407-5241-87B1-0B535C8F2486}" srcOrd="2" destOrd="0" parTransId="{621FC8DE-4C20-DA45-A3B7-BE2CFAFF2C38}" sibTransId="{1FBC874B-A4C2-9D4D-82E5-9B0E30D64C53}"/>
    <dgm:cxn modelId="{F7E19299-9B8A-1A44-9660-73AD2E037B30}" type="presOf" srcId="{A7990B8C-FAA5-D146-B4A7-BC7B69DD7151}" destId="{E7B2A9D3-867F-5044-BE01-A4E13A8685BE}" srcOrd="0" destOrd="0" presId="urn:microsoft.com/office/officeart/2008/layout/VerticalCircleList"/>
    <dgm:cxn modelId="{8613D0D5-B722-1C4A-BC7E-2B1B0DC714D3}" type="presParOf" srcId="{A37F82C8-6DCE-7940-A00C-96B94DDA552B}" destId="{FCF48144-D272-2044-A4EA-848954C61822}" srcOrd="0" destOrd="0" presId="urn:microsoft.com/office/officeart/2008/layout/VerticalCircleList"/>
    <dgm:cxn modelId="{BB5E7C46-3772-C344-A0CD-00D00FB84B33}" type="presParOf" srcId="{FCF48144-D272-2044-A4EA-848954C61822}" destId="{24596B6A-6562-CC41-BDA9-BCFFE29D128F}" srcOrd="0" destOrd="0" presId="urn:microsoft.com/office/officeart/2008/layout/VerticalCircleList"/>
    <dgm:cxn modelId="{3F447FF7-6CE2-0442-9A2C-394C6B84315E}" type="presParOf" srcId="{FCF48144-D272-2044-A4EA-848954C61822}" destId="{A24D1B8D-05F9-D046-8010-5C6F023D73D8}" srcOrd="1" destOrd="0" presId="urn:microsoft.com/office/officeart/2008/layout/VerticalCircleList"/>
    <dgm:cxn modelId="{257C40DA-26A0-4647-A720-F94078BF16CF}" type="presParOf" srcId="{FCF48144-D272-2044-A4EA-848954C61822}" destId="{37BCA979-0D22-9249-AEE5-2EAF8944744F}" srcOrd="2" destOrd="0" presId="urn:microsoft.com/office/officeart/2008/layout/VerticalCircleList"/>
    <dgm:cxn modelId="{94F02E0E-4A01-8043-A7AF-DD823BB10C3F}" type="presParOf" srcId="{A37F82C8-6DCE-7940-A00C-96B94DDA552B}" destId="{7A9A0064-2F9A-5443-BFC7-2ECA1511E440}" srcOrd="1" destOrd="0" presId="urn:microsoft.com/office/officeart/2008/layout/VerticalCircleList"/>
    <dgm:cxn modelId="{9048D97F-F655-134C-B723-5583BEFBFAB8}" type="presParOf" srcId="{7A9A0064-2F9A-5443-BFC7-2ECA1511E440}" destId="{83AB2BD2-7E67-204E-B18C-9A16876D168A}" srcOrd="0" destOrd="0" presId="urn:microsoft.com/office/officeart/2008/layout/VerticalCircleList"/>
    <dgm:cxn modelId="{1D9B36B7-E3C1-684D-9917-3840EE4C81E6}" type="presParOf" srcId="{7A9A0064-2F9A-5443-BFC7-2ECA1511E440}" destId="{BEEEE5E9-6037-4D4E-88CA-606FA3B24E39}" srcOrd="1" destOrd="0" presId="urn:microsoft.com/office/officeart/2008/layout/VerticalCircleList"/>
    <dgm:cxn modelId="{7595759C-8BFC-EC41-A695-55E11DD30F3D}" type="presParOf" srcId="{7A9A0064-2F9A-5443-BFC7-2ECA1511E440}" destId="{B2FD9BCD-36F7-BF4B-909D-FFA833041F15}" srcOrd="2" destOrd="0" presId="urn:microsoft.com/office/officeart/2008/layout/VerticalCircleList"/>
    <dgm:cxn modelId="{AF30D940-F820-0F49-B50A-C4E63C1CEBD6}" type="presParOf" srcId="{A37F82C8-6DCE-7940-A00C-96B94DDA552B}" destId="{4B8727EE-A781-9F41-99D0-E82B59DB1A8E}" srcOrd="2" destOrd="0" presId="urn:microsoft.com/office/officeart/2008/layout/VerticalCircleList"/>
    <dgm:cxn modelId="{CB4E344B-73EA-B94C-A725-2A6761B730BF}" type="presParOf" srcId="{4B8727EE-A781-9F41-99D0-E82B59DB1A8E}" destId="{67E4134F-BEF1-AE48-942B-EB342962EB9C}" srcOrd="0" destOrd="0" presId="urn:microsoft.com/office/officeart/2008/layout/VerticalCircleList"/>
    <dgm:cxn modelId="{95894BA5-544E-E347-B9CF-DB5BC8234FA0}" type="presParOf" srcId="{4B8727EE-A781-9F41-99D0-E82B59DB1A8E}" destId="{410D77DC-30DA-9A44-BEF2-AC9B4D63454F}" srcOrd="1" destOrd="0" presId="urn:microsoft.com/office/officeart/2008/layout/VerticalCircleList"/>
    <dgm:cxn modelId="{710459AB-AE85-8D43-AFF7-CE48B11C0643}" type="presParOf" srcId="{4B8727EE-A781-9F41-99D0-E82B59DB1A8E}" destId="{06D12046-5E46-074F-A665-6C4F718F54CC}" srcOrd="2" destOrd="0" presId="urn:microsoft.com/office/officeart/2008/layout/VerticalCircleList"/>
    <dgm:cxn modelId="{C26BE953-B0F0-274C-B65C-87987A5B2334}" type="presParOf" srcId="{A37F82C8-6DCE-7940-A00C-96B94DDA552B}" destId="{48F92639-9165-E24C-AB09-1505C3AF494B}" srcOrd="3" destOrd="0" presId="urn:microsoft.com/office/officeart/2008/layout/VerticalCircleList"/>
    <dgm:cxn modelId="{F1393D73-85AF-FD49-AFCD-1736512184B0}" type="presParOf" srcId="{48F92639-9165-E24C-AB09-1505C3AF494B}" destId="{86976964-95BE-394D-8E82-3B11E48974FE}" srcOrd="0" destOrd="0" presId="urn:microsoft.com/office/officeart/2008/layout/VerticalCircleList"/>
    <dgm:cxn modelId="{580142BF-2AB8-204C-B088-9E05A768DFE6}" type="presParOf" srcId="{48F92639-9165-E24C-AB09-1505C3AF494B}" destId="{B5430132-F388-8541-87EC-730104F72315}" srcOrd="1" destOrd="0" presId="urn:microsoft.com/office/officeart/2008/layout/VerticalCircleList"/>
    <dgm:cxn modelId="{02E80C85-600F-5442-B4A8-02C1788DC5BD}" type="presParOf" srcId="{48F92639-9165-E24C-AB09-1505C3AF494B}" destId="{63F8C60B-7172-8E4E-BDCB-449307D154B8}" srcOrd="2" destOrd="0" presId="urn:microsoft.com/office/officeart/2008/layout/VerticalCircleList"/>
    <dgm:cxn modelId="{EE7717DC-20D7-B544-B786-21A2AE948F22}" type="presParOf" srcId="{A37F82C8-6DCE-7940-A00C-96B94DDA552B}" destId="{72F115F9-AB8A-FC45-AFC4-A80AF2172652}" srcOrd="4" destOrd="0" presId="urn:microsoft.com/office/officeart/2008/layout/VerticalCircleList"/>
    <dgm:cxn modelId="{0954440E-4066-B241-95D4-A9D1648F61A1}" type="presParOf" srcId="{72F115F9-AB8A-FC45-AFC4-A80AF2172652}" destId="{D3256423-69A0-D045-AE1D-E4444F133158}" srcOrd="0" destOrd="0" presId="urn:microsoft.com/office/officeart/2008/layout/VerticalCircleList"/>
    <dgm:cxn modelId="{6408E0F7-49BF-3741-9ADD-C57FE410B442}" type="presParOf" srcId="{72F115F9-AB8A-FC45-AFC4-A80AF2172652}" destId="{37E13C62-0DDF-3740-884F-8C2DA91CF4F1}" srcOrd="1" destOrd="0" presId="urn:microsoft.com/office/officeart/2008/layout/VerticalCircleList"/>
    <dgm:cxn modelId="{5D8600F8-0E70-8640-A07F-C08DF5E1F710}" type="presParOf" srcId="{72F115F9-AB8A-FC45-AFC4-A80AF2172652}" destId="{E7B2A9D3-867F-5044-BE01-A4E13A8685B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54E4A7-2FC3-B14D-BBA8-3A867ED72614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0D886A-7E5D-F54A-91D7-B3897ED71BF2}">
      <dgm:prSet phldrT="[Text]"/>
      <dgm:spPr/>
      <dgm:t>
        <a:bodyPr/>
        <a:lstStyle/>
        <a:p>
          <a:r>
            <a:rPr lang="en-US" dirty="0" smtClean="0"/>
            <a:t>Vision and Mission</a:t>
          </a:r>
          <a:endParaRPr lang="en-US" dirty="0"/>
        </a:p>
      </dgm:t>
    </dgm:pt>
    <dgm:pt modelId="{3047F346-DCDB-4349-BC57-14187CDD137D}" type="parTrans" cxnId="{7EB9CA80-6CF4-1B40-9B83-EBB70CCD24F8}">
      <dgm:prSet/>
      <dgm:spPr/>
      <dgm:t>
        <a:bodyPr/>
        <a:lstStyle/>
        <a:p>
          <a:endParaRPr lang="en-US"/>
        </a:p>
      </dgm:t>
    </dgm:pt>
    <dgm:pt modelId="{96A710E9-BED3-4E40-AAA5-6370420A8375}" type="sibTrans" cxnId="{7EB9CA80-6CF4-1B40-9B83-EBB70CCD24F8}">
      <dgm:prSet/>
      <dgm:spPr/>
      <dgm:t>
        <a:bodyPr/>
        <a:lstStyle/>
        <a:p>
          <a:endParaRPr lang="en-US"/>
        </a:p>
      </dgm:t>
    </dgm:pt>
    <dgm:pt modelId="{3B4C0672-458B-B44B-B59D-9DBAC062D229}">
      <dgm:prSet phldrT="[Text]"/>
      <dgm:spPr/>
      <dgm:t>
        <a:bodyPr/>
        <a:lstStyle/>
        <a:p>
          <a:r>
            <a:rPr lang="en-US" dirty="0" smtClean="0"/>
            <a:t>Facilities</a:t>
          </a:r>
          <a:endParaRPr lang="en-US" dirty="0"/>
        </a:p>
      </dgm:t>
    </dgm:pt>
    <dgm:pt modelId="{5D03DC7E-6640-074C-83AB-BB7B1F837A51}" type="parTrans" cxnId="{42D0DFA6-0BCE-4D4F-8E17-FF083F256282}">
      <dgm:prSet/>
      <dgm:spPr/>
      <dgm:t>
        <a:bodyPr/>
        <a:lstStyle/>
        <a:p>
          <a:endParaRPr lang="en-US"/>
        </a:p>
      </dgm:t>
    </dgm:pt>
    <dgm:pt modelId="{0C94BA36-E43A-7148-BDCF-DA2FAA227E1F}" type="sibTrans" cxnId="{42D0DFA6-0BCE-4D4F-8E17-FF083F256282}">
      <dgm:prSet/>
      <dgm:spPr/>
      <dgm:t>
        <a:bodyPr/>
        <a:lstStyle/>
        <a:p>
          <a:endParaRPr lang="en-US"/>
        </a:p>
      </dgm:t>
    </dgm:pt>
    <dgm:pt modelId="{CEA01AD1-92A5-7741-ACBA-122E7196077A}">
      <dgm:prSet phldrT="[Text]"/>
      <dgm:spPr/>
      <dgm:t>
        <a:bodyPr/>
        <a:lstStyle/>
        <a:p>
          <a:r>
            <a:rPr lang="en-US" dirty="0" smtClean="0"/>
            <a:t>Expectations - teacher</a:t>
          </a:r>
          <a:endParaRPr lang="en-US" dirty="0"/>
        </a:p>
      </dgm:t>
    </dgm:pt>
    <dgm:pt modelId="{C641AB47-D736-C240-B9BE-72FB5F160D1D}" type="parTrans" cxnId="{53CB1F2E-B4A5-AE4B-B92B-AF2450A1A2A4}">
      <dgm:prSet/>
      <dgm:spPr/>
      <dgm:t>
        <a:bodyPr/>
        <a:lstStyle/>
        <a:p>
          <a:endParaRPr lang="en-US"/>
        </a:p>
      </dgm:t>
    </dgm:pt>
    <dgm:pt modelId="{3DEB601E-A7E4-4E4F-B0F3-0F416EAE7D36}" type="sibTrans" cxnId="{53CB1F2E-B4A5-AE4B-B92B-AF2450A1A2A4}">
      <dgm:prSet/>
      <dgm:spPr/>
      <dgm:t>
        <a:bodyPr/>
        <a:lstStyle/>
        <a:p>
          <a:endParaRPr lang="en-US"/>
        </a:p>
      </dgm:t>
    </dgm:pt>
    <dgm:pt modelId="{8DEEDEC3-3BF4-2A4F-AFB3-AACCF0BD8AA2}">
      <dgm:prSet phldrT="[Text]"/>
      <dgm:spPr/>
      <dgm:t>
        <a:bodyPr/>
        <a:lstStyle/>
        <a:p>
          <a:r>
            <a:rPr lang="en-US" dirty="0" smtClean="0"/>
            <a:t>Expectations - students</a:t>
          </a:r>
          <a:endParaRPr lang="en-US" dirty="0"/>
        </a:p>
      </dgm:t>
    </dgm:pt>
    <dgm:pt modelId="{47F35992-1B11-6442-81F7-6706AB7A09C8}" type="parTrans" cxnId="{2F6D042D-C8E0-8049-8DD8-75E1191D1D95}">
      <dgm:prSet/>
      <dgm:spPr/>
      <dgm:t>
        <a:bodyPr/>
        <a:lstStyle/>
        <a:p>
          <a:endParaRPr lang="en-US"/>
        </a:p>
      </dgm:t>
    </dgm:pt>
    <dgm:pt modelId="{AB3FBA93-E4EC-7B40-9E8C-EDDA7E607124}" type="sibTrans" cxnId="{2F6D042D-C8E0-8049-8DD8-75E1191D1D95}">
      <dgm:prSet/>
      <dgm:spPr/>
      <dgm:t>
        <a:bodyPr/>
        <a:lstStyle/>
        <a:p>
          <a:endParaRPr lang="en-US"/>
        </a:p>
      </dgm:t>
    </dgm:pt>
    <dgm:pt modelId="{BE31B057-EB65-9E47-94A8-99D3F65BB3FD}">
      <dgm:prSet phldrT="[Text]"/>
      <dgm:spPr/>
      <dgm:t>
        <a:bodyPr/>
        <a:lstStyle/>
        <a:p>
          <a:r>
            <a:rPr lang="en-US" dirty="0" smtClean="0"/>
            <a:t>Programs – teacher development</a:t>
          </a:r>
          <a:endParaRPr lang="en-US" dirty="0"/>
        </a:p>
      </dgm:t>
    </dgm:pt>
    <dgm:pt modelId="{00A59A27-E1F3-B041-9CC5-2ED7C719C507}" type="parTrans" cxnId="{38EE9E98-C23A-884A-85EE-F6686EE1242A}">
      <dgm:prSet/>
      <dgm:spPr/>
      <dgm:t>
        <a:bodyPr/>
        <a:lstStyle/>
        <a:p>
          <a:endParaRPr lang="en-US"/>
        </a:p>
      </dgm:t>
    </dgm:pt>
    <dgm:pt modelId="{AE1D7E0E-81E2-694F-878D-E39E32F9B463}" type="sibTrans" cxnId="{38EE9E98-C23A-884A-85EE-F6686EE1242A}">
      <dgm:prSet/>
      <dgm:spPr/>
      <dgm:t>
        <a:bodyPr/>
        <a:lstStyle/>
        <a:p>
          <a:endParaRPr lang="en-US"/>
        </a:p>
      </dgm:t>
    </dgm:pt>
    <dgm:pt modelId="{548F4BCB-77B0-B745-9472-33695C1A3611}">
      <dgm:prSet phldrT="[Text]"/>
      <dgm:spPr/>
      <dgm:t>
        <a:bodyPr/>
        <a:lstStyle/>
        <a:p>
          <a:r>
            <a:rPr lang="en-US" dirty="0" smtClean="0"/>
            <a:t>Expectations - parents</a:t>
          </a:r>
          <a:endParaRPr lang="en-US" dirty="0"/>
        </a:p>
      </dgm:t>
    </dgm:pt>
    <dgm:pt modelId="{6596E3CA-DCBF-4348-AC41-2A8FB56B11B6}" type="parTrans" cxnId="{7AE6A735-453C-0743-BD7D-A359401C8F84}">
      <dgm:prSet/>
      <dgm:spPr/>
    </dgm:pt>
    <dgm:pt modelId="{21AEF82D-6A5E-EA42-9971-5079DB340A2B}" type="sibTrans" cxnId="{7AE6A735-453C-0743-BD7D-A359401C8F84}">
      <dgm:prSet/>
      <dgm:spPr/>
    </dgm:pt>
    <dgm:pt modelId="{38A9E6C2-3EEE-4148-A4FA-90E47ED33648}" type="pres">
      <dgm:prSet presAssocID="{5454E4A7-2FC3-B14D-BBA8-3A867ED72614}" presName="Name0" presStyleCnt="0">
        <dgm:presLayoutVars>
          <dgm:dir/>
        </dgm:presLayoutVars>
      </dgm:prSet>
      <dgm:spPr/>
    </dgm:pt>
    <dgm:pt modelId="{D94B8EB3-69B9-264C-A95E-A238076D38CA}" type="pres">
      <dgm:prSet presAssocID="{BE0D886A-7E5D-F54A-91D7-B3897ED71BF2}" presName="noChildren" presStyleCnt="0"/>
      <dgm:spPr/>
    </dgm:pt>
    <dgm:pt modelId="{6843F75C-EC41-6944-B194-5EF7BCE5DD97}" type="pres">
      <dgm:prSet presAssocID="{BE0D886A-7E5D-F54A-91D7-B3897ED71BF2}" presName="gap" presStyleCnt="0"/>
      <dgm:spPr/>
    </dgm:pt>
    <dgm:pt modelId="{E8946284-5016-4546-B185-8DDC295C1A15}" type="pres">
      <dgm:prSet presAssocID="{BE0D886A-7E5D-F54A-91D7-B3897ED71BF2}" presName="medCircle2" presStyleLbl="vennNode1" presStyleIdx="0" presStyleCnt="6"/>
      <dgm:spPr/>
    </dgm:pt>
    <dgm:pt modelId="{6E25C1EB-0C2C-8C4C-BA09-7074B776C664}" type="pres">
      <dgm:prSet presAssocID="{BE0D886A-7E5D-F54A-91D7-B3897ED71BF2}" presName="txLvlOnly1" presStyleLbl="revTx" presStyleIdx="0" presStyleCnt="6"/>
      <dgm:spPr/>
    </dgm:pt>
    <dgm:pt modelId="{BF2A4C2C-347A-7D45-870F-1F742702C49E}" type="pres">
      <dgm:prSet presAssocID="{3B4C0672-458B-B44B-B59D-9DBAC062D229}" presName="noChildren" presStyleCnt="0"/>
      <dgm:spPr/>
    </dgm:pt>
    <dgm:pt modelId="{55C63A57-87B5-2B44-B10B-3308604A3983}" type="pres">
      <dgm:prSet presAssocID="{3B4C0672-458B-B44B-B59D-9DBAC062D229}" presName="gap" presStyleCnt="0"/>
      <dgm:spPr/>
    </dgm:pt>
    <dgm:pt modelId="{44AC9A94-E8F7-D848-8B7D-34D11BD28220}" type="pres">
      <dgm:prSet presAssocID="{3B4C0672-458B-B44B-B59D-9DBAC062D229}" presName="medCircle2" presStyleLbl="vennNode1" presStyleIdx="1" presStyleCnt="6"/>
      <dgm:spPr/>
    </dgm:pt>
    <dgm:pt modelId="{85EA0C02-7FE8-D445-A2CC-A8D7C9A0F510}" type="pres">
      <dgm:prSet presAssocID="{3B4C0672-458B-B44B-B59D-9DBAC062D229}" presName="txLvlOnly1" presStyleLbl="revTx" presStyleIdx="1" presStyleCnt="6"/>
      <dgm:spPr/>
      <dgm:t>
        <a:bodyPr/>
        <a:lstStyle/>
        <a:p>
          <a:endParaRPr lang="en-US"/>
        </a:p>
      </dgm:t>
    </dgm:pt>
    <dgm:pt modelId="{AA5E80C0-C2ED-EB4D-B32B-AC9E3E23C8EF}" type="pres">
      <dgm:prSet presAssocID="{548F4BCB-77B0-B745-9472-33695C1A3611}" presName="noChildren" presStyleCnt="0"/>
      <dgm:spPr/>
    </dgm:pt>
    <dgm:pt modelId="{21B59A1E-A6CE-6F4A-A8F8-AD2B87791381}" type="pres">
      <dgm:prSet presAssocID="{548F4BCB-77B0-B745-9472-33695C1A3611}" presName="gap" presStyleCnt="0"/>
      <dgm:spPr/>
    </dgm:pt>
    <dgm:pt modelId="{CCCA665A-09F8-7E41-8951-A1ED0CFAE08C}" type="pres">
      <dgm:prSet presAssocID="{548F4BCB-77B0-B745-9472-33695C1A3611}" presName="medCircle2" presStyleLbl="vennNode1" presStyleIdx="2" presStyleCnt="6"/>
      <dgm:spPr/>
    </dgm:pt>
    <dgm:pt modelId="{51E3C0A7-5B44-B24C-9DCB-65B8FF201017}" type="pres">
      <dgm:prSet presAssocID="{548F4BCB-77B0-B745-9472-33695C1A3611}" presName="txLvlOnly1" presStyleLbl="revTx" presStyleIdx="2" presStyleCnt="6"/>
      <dgm:spPr/>
      <dgm:t>
        <a:bodyPr/>
        <a:lstStyle/>
        <a:p>
          <a:endParaRPr lang="en-US"/>
        </a:p>
      </dgm:t>
    </dgm:pt>
    <dgm:pt modelId="{A2C20189-EA22-5F40-8538-D14DD2BBCD13}" type="pres">
      <dgm:prSet presAssocID="{CEA01AD1-92A5-7741-ACBA-122E7196077A}" presName="noChildren" presStyleCnt="0"/>
      <dgm:spPr/>
    </dgm:pt>
    <dgm:pt modelId="{D86615B8-8F37-D549-8D79-544AB59010E1}" type="pres">
      <dgm:prSet presAssocID="{CEA01AD1-92A5-7741-ACBA-122E7196077A}" presName="gap" presStyleCnt="0"/>
      <dgm:spPr/>
    </dgm:pt>
    <dgm:pt modelId="{05D69259-DAB4-BE44-889A-B70959F94E9A}" type="pres">
      <dgm:prSet presAssocID="{CEA01AD1-92A5-7741-ACBA-122E7196077A}" presName="medCircle2" presStyleLbl="vennNode1" presStyleIdx="3" presStyleCnt="6"/>
      <dgm:spPr/>
    </dgm:pt>
    <dgm:pt modelId="{DF542C1C-9DAD-9D45-A756-4DBB55F4C85A}" type="pres">
      <dgm:prSet presAssocID="{CEA01AD1-92A5-7741-ACBA-122E7196077A}" presName="txLvlOnly1" presStyleLbl="revTx" presStyleIdx="3" presStyleCnt="6"/>
      <dgm:spPr/>
      <dgm:t>
        <a:bodyPr/>
        <a:lstStyle/>
        <a:p>
          <a:endParaRPr lang="en-US"/>
        </a:p>
      </dgm:t>
    </dgm:pt>
    <dgm:pt modelId="{0F33EB31-7825-8F4C-AD6A-209D35470907}" type="pres">
      <dgm:prSet presAssocID="{8DEEDEC3-3BF4-2A4F-AFB3-AACCF0BD8AA2}" presName="noChildren" presStyleCnt="0"/>
      <dgm:spPr/>
    </dgm:pt>
    <dgm:pt modelId="{6B48F76B-441B-F84E-9814-C1C73B9E067B}" type="pres">
      <dgm:prSet presAssocID="{8DEEDEC3-3BF4-2A4F-AFB3-AACCF0BD8AA2}" presName="gap" presStyleCnt="0"/>
      <dgm:spPr/>
    </dgm:pt>
    <dgm:pt modelId="{82559F9B-DBBE-414D-A01F-0B084A03DA35}" type="pres">
      <dgm:prSet presAssocID="{8DEEDEC3-3BF4-2A4F-AFB3-AACCF0BD8AA2}" presName="medCircle2" presStyleLbl="vennNode1" presStyleIdx="4" presStyleCnt="6"/>
      <dgm:spPr/>
    </dgm:pt>
    <dgm:pt modelId="{64FA1FBC-5D76-E740-BB7F-6688A1CE08BF}" type="pres">
      <dgm:prSet presAssocID="{8DEEDEC3-3BF4-2A4F-AFB3-AACCF0BD8AA2}" presName="txLvlOnly1" presStyleLbl="revTx" presStyleIdx="4" presStyleCnt="6"/>
      <dgm:spPr/>
    </dgm:pt>
    <dgm:pt modelId="{839A951D-D081-C447-9BCA-943A135C449A}" type="pres">
      <dgm:prSet presAssocID="{BE31B057-EB65-9E47-94A8-99D3F65BB3FD}" presName="noChildren" presStyleCnt="0"/>
      <dgm:spPr/>
    </dgm:pt>
    <dgm:pt modelId="{E9769142-BA0E-FD4F-9CCB-F443ACB815DE}" type="pres">
      <dgm:prSet presAssocID="{BE31B057-EB65-9E47-94A8-99D3F65BB3FD}" presName="gap" presStyleCnt="0"/>
      <dgm:spPr/>
    </dgm:pt>
    <dgm:pt modelId="{A4BE9D0B-3554-C140-9B8F-09E28EBE75E8}" type="pres">
      <dgm:prSet presAssocID="{BE31B057-EB65-9E47-94A8-99D3F65BB3FD}" presName="medCircle2" presStyleLbl="vennNode1" presStyleIdx="5" presStyleCnt="6"/>
      <dgm:spPr/>
    </dgm:pt>
    <dgm:pt modelId="{47142462-2EB2-3144-B1CE-88462BCFCAC4}" type="pres">
      <dgm:prSet presAssocID="{BE31B057-EB65-9E47-94A8-99D3F65BB3FD}" presName="txLvlOnly1" presStyleLbl="revTx" presStyleIdx="5" presStyleCnt="6"/>
      <dgm:spPr/>
    </dgm:pt>
  </dgm:ptLst>
  <dgm:cxnLst>
    <dgm:cxn modelId="{7D6C8D8B-509D-714E-ABDE-18C8B5D3957B}" type="presOf" srcId="{548F4BCB-77B0-B745-9472-33695C1A3611}" destId="{51E3C0A7-5B44-B24C-9DCB-65B8FF201017}" srcOrd="0" destOrd="0" presId="urn:microsoft.com/office/officeart/2008/layout/VerticalCircleList"/>
    <dgm:cxn modelId="{2F6D042D-C8E0-8049-8DD8-75E1191D1D95}" srcId="{5454E4A7-2FC3-B14D-BBA8-3A867ED72614}" destId="{8DEEDEC3-3BF4-2A4F-AFB3-AACCF0BD8AA2}" srcOrd="4" destOrd="0" parTransId="{47F35992-1B11-6442-81F7-6706AB7A09C8}" sibTransId="{AB3FBA93-E4EC-7B40-9E8C-EDDA7E607124}"/>
    <dgm:cxn modelId="{42D0DFA6-0BCE-4D4F-8E17-FF083F256282}" srcId="{5454E4A7-2FC3-B14D-BBA8-3A867ED72614}" destId="{3B4C0672-458B-B44B-B59D-9DBAC062D229}" srcOrd="1" destOrd="0" parTransId="{5D03DC7E-6640-074C-83AB-BB7B1F837A51}" sibTransId="{0C94BA36-E43A-7148-BDCF-DA2FAA227E1F}"/>
    <dgm:cxn modelId="{A962A0E1-2B51-D641-B8AF-E1ADB7D193B6}" type="presOf" srcId="{3B4C0672-458B-B44B-B59D-9DBAC062D229}" destId="{85EA0C02-7FE8-D445-A2CC-A8D7C9A0F510}" srcOrd="0" destOrd="0" presId="urn:microsoft.com/office/officeart/2008/layout/VerticalCircleList"/>
    <dgm:cxn modelId="{7AE6A735-453C-0743-BD7D-A359401C8F84}" srcId="{5454E4A7-2FC3-B14D-BBA8-3A867ED72614}" destId="{548F4BCB-77B0-B745-9472-33695C1A3611}" srcOrd="2" destOrd="0" parTransId="{6596E3CA-DCBF-4348-AC41-2A8FB56B11B6}" sibTransId="{21AEF82D-6A5E-EA42-9971-5079DB340A2B}"/>
    <dgm:cxn modelId="{C2F730AA-DBE0-0341-959F-D903C0390076}" type="presOf" srcId="{5454E4A7-2FC3-B14D-BBA8-3A867ED72614}" destId="{38A9E6C2-3EEE-4148-A4FA-90E47ED33648}" srcOrd="0" destOrd="0" presId="urn:microsoft.com/office/officeart/2008/layout/VerticalCircleList"/>
    <dgm:cxn modelId="{84C3D0F0-1395-9E41-BA18-E50D1CE2D969}" type="presOf" srcId="{CEA01AD1-92A5-7741-ACBA-122E7196077A}" destId="{DF542C1C-9DAD-9D45-A756-4DBB55F4C85A}" srcOrd="0" destOrd="0" presId="urn:microsoft.com/office/officeart/2008/layout/VerticalCircleList"/>
    <dgm:cxn modelId="{4611349A-6B09-444C-9B95-172B5900D71B}" type="presOf" srcId="{BE0D886A-7E5D-F54A-91D7-B3897ED71BF2}" destId="{6E25C1EB-0C2C-8C4C-BA09-7074B776C664}" srcOrd="0" destOrd="0" presId="urn:microsoft.com/office/officeart/2008/layout/VerticalCircleList"/>
    <dgm:cxn modelId="{38EE9E98-C23A-884A-85EE-F6686EE1242A}" srcId="{5454E4A7-2FC3-B14D-BBA8-3A867ED72614}" destId="{BE31B057-EB65-9E47-94A8-99D3F65BB3FD}" srcOrd="5" destOrd="0" parTransId="{00A59A27-E1F3-B041-9CC5-2ED7C719C507}" sibTransId="{AE1D7E0E-81E2-694F-878D-E39E32F9B463}"/>
    <dgm:cxn modelId="{77760520-B815-4F4C-A942-078E14F5E133}" type="presOf" srcId="{8DEEDEC3-3BF4-2A4F-AFB3-AACCF0BD8AA2}" destId="{64FA1FBC-5D76-E740-BB7F-6688A1CE08BF}" srcOrd="0" destOrd="0" presId="urn:microsoft.com/office/officeart/2008/layout/VerticalCircleList"/>
    <dgm:cxn modelId="{613FC4E2-3801-F345-B273-EE497B0965A5}" type="presOf" srcId="{BE31B057-EB65-9E47-94A8-99D3F65BB3FD}" destId="{47142462-2EB2-3144-B1CE-88462BCFCAC4}" srcOrd="0" destOrd="0" presId="urn:microsoft.com/office/officeart/2008/layout/VerticalCircleList"/>
    <dgm:cxn modelId="{53CB1F2E-B4A5-AE4B-B92B-AF2450A1A2A4}" srcId="{5454E4A7-2FC3-B14D-BBA8-3A867ED72614}" destId="{CEA01AD1-92A5-7741-ACBA-122E7196077A}" srcOrd="3" destOrd="0" parTransId="{C641AB47-D736-C240-B9BE-72FB5F160D1D}" sibTransId="{3DEB601E-A7E4-4E4F-B0F3-0F416EAE7D36}"/>
    <dgm:cxn modelId="{7EB9CA80-6CF4-1B40-9B83-EBB70CCD24F8}" srcId="{5454E4A7-2FC3-B14D-BBA8-3A867ED72614}" destId="{BE0D886A-7E5D-F54A-91D7-B3897ED71BF2}" srcOrd="0" destOrd="0" parTransId="{3047F346-DCDB-4349-BC57-14187CDD137D}" sibTransId="{96A710E9-BED3-4E40-AAA5-6370420A8375}"/>
    <dgm:cxn modelId="{E682DEBE-C4A0-0E4B-9A77-F9D6DCBB37AA}" type="presParOf" srcId="{38A9E6C2-3EEE-4148-A4FA-90E47ED33648}" destId="{D94B8EB3-69B9-264C-A95E-A238076D38CA}" srcOrd="0" destOrd="0" presId="urn:microsoft.com/office/officeart/2008/layout/VerticalCircleList"/>
    <dgm:cxn modelId="{718D5EF6-BBA9-6841-9BDA-E9AACB27211C}" type="presParOf" srcId="{D94B8EB3-69B9-264C-A95E-A238076D38CA}" destId="{6843F75C-EC41-6944-B194-5EF7BCE5DD97}" srcOrd="0" destOrd="0" presId="urn:microsoft.com/office/officeart/2008/layout/VerticalCircleList"/>
    <dgm:cxn modelId="{DE335249-0055-1C41-B0BD-5D208B0DA941}" type="presParOf" srcId="{D94B8EB3-69B9-264C-A95E-A238076D38CA}" destId="{E8946284-5016-4546-B185-8DDC295C1A15}" srcOrd="1" destOrd="0" presId="urn:microsoft.com/office/officeart/2008/layout/VerticalCircleList"/>
    <dgm:cxn modelId="{E2419E95-072E-BC43-A25B-166ECD342897}" type="presParOf" srcId="{D94B8EB3-69B9-264C-A95E-A238076D38CA}" destId="{6E25C1EB-0C2C-8C4C-BA09-7074B776C664}" srcOrd="2" destOrd="0" presId="urn:microsoft.com/office/officeart/2008/layout/VerticalCircleList"/>
    <dgm:cxn modelId="{6D8C7E8F-508B-4E47-BC4B-4F3BE1E952D6}" type="presParOf" srcId="{38A9E6C2-3EEE-4148-A4FA-90E47ED33648}" destId="{BF2A4C2C-347A-7D45-870F-1F742702C49E}" srcOrd="1" destOrd="0" presId="urn:microsoft.com/office/officeart/2008/layout/VerticalCircleList"/>
    <dgm:cxn modelId="{90DDB722-7FF7-7947-B094-7B46C2425890}" type="presParOf" srcId="{BF2A4C2C-347A-7D45-870F-1F742702C49E}" destId="{55C63A57-87B5-2B44-B10B-3308604A3983}" srcOrd="0" destOrd="0" presId="urn:microsoft.com/office/officeart/2008/layout/VerticalCircleList"/>
    <dgm:cxn modelId="{6C648587-F0B9-D34F-81EB-F1CCC0FAE97E}" type="presParOf" srcId="{BF2A4C2C-347A-7D45-870F-1F742702C49E}" destId="{44AC9A94-E8F7-D848-8B7D-34D11BD28220}" srcOrd="1" destOrd="0" presId="urn:microsoft.com/office/officeart/2008/layout/VerticalCircleList"/>
    <dgm:cxn modelId="{5C1C2A96-2EB3-5C45-BB4B-614FE6E1E068}" type="presParOf" srcId="{BF2A4C2C-347A-7D45-870F-1F742702C49E}" destId="{85EA0C02-7FE8-D445-A2CC-A8D7C9A0F510}" srcOrd="2" destOrd="0" presId="urn:microsoft.com/office/officeart/2008/layout/VerticalCircleList"/>
    <dgm:cxn modelId="{10B2C608-1762-A340-A13E-7E6EACA213BA}" type="presParOf" srcId="{38A9E6C2-3EEE-4148-A4FA-90E47ED33648}" destId="{AA5E80C0-C2ED-EB4D-B32B-AC9E3E23C8EF}" srcOrd="2" destOrd="0" presId="urn:microsoft.com/office/officeart/2008/layout/VerticalCircleList"/>
    <dgm:cxn modelId="{D5264DE4-494D-0B4B-AB32-EEEC79254101}" type="presParOf" srcId="{AA5E80C0-C2ED-EB4D-B32B-AC9E3E23C8EF}" destId="{21B59A1E-A6CE-6F4A-A8F8-AD2B87791381}" srcOrd="0" destOrd="0" presId="urn:microsoft.com/office/officeart/2008/layout/VerticalCircleList"/>
    <dgm:cxn modelId="{F8F296A6-7915-0F46-AF74-86D15F8CE85A}" type="presParOf" srcId="{AA5E80C0-C2ED-EB4D-B32B-AC9E3E23C8EF}" destId="{CCCA665A-09F8-7E41-8951-A1ED0CFAE08C}" srcOrd="1" destOrd="0" presId="urn:microsoft.com/office/officeart/2008/layout/VerticalCircleList"/>
    <dgm:cxn modelId="{82F7FA17-ECC2-1045-B78D-F7AFAD0013DD}" type="presParOf" srcId="{AA5E80C0-C2ED-EB4D-B32B-AC9E3E23C8EF}" destId="{51E3C0A7-5B44-B24C-9DCB-65B8FF201017}" srcOrd="2" destOrd="0" presId="urn:microsoft.com/office/officeart/2008/layout/VerticalCircleList"/>
    <dgm:cxn modelId="{A29873FC-3B8C-864F-AB1F-15B842411810}" type="presParOf" srcId="{38A9E6C2-3EEE-4148-A4FA-90E47ED33648}" destId="{A2C20189-EA22-5F40-8538-D14DD2BBCD13}" srcOrd="3" destOrd="0" presId="urn:microsoft.com/office/officeart/2008/layout/VerticalCircleList"/>
    <dgm:cxn modelId="{D6158CA2-98F6-A248-9771-3982975836FF}" type="presParOf" srcId="{A2C20189-EA22-5F40-8538-D14DD2BBCD13}" destId="{D86615B8-8F37-D549-8D79-544AB59010E1}" srcOrd="0" destOrd="0" presId="urn:microsoft.com/office/officeart/2008/layout/VerticalCircleList"/>
    <dgm:cxn modelId="{3DAE0FC3-D2E1-F04E-A853-A31C3131B1B2}" type="presParOf" srcId="{A2C20189-EA22-5F40-8538-D14DD2BBCD13}" destId="{05D69259-DAB4-BE44-889A-B70959F94E9A}" srcOrd="1" destOrd="0" presId="urn:microsoft.com/office/officeart/2008/layout/VerticalCircleList"/>
    <dgm:cxn modelId="{1CA270E9-2A96-E54A-A128-1D93C0FB53D9}" type="presParOf" srcId="{A2C20189-EA22-5F40-8538-D14DD2BBCD13}" destId="{DF542C1C-9DAD-9D45-A756-4DBB55F4C85A}" srcOrd="2" destOrd="0" presId="urn:microsoft.com/office/officeart/2008/layout/VerticalCircleList"/>
    <dgm:cxn modelId="{AA089C3E-66E8-A747-A688-D670519D0CFA}" type="presParOf" srcId="{38A9E6C2-3EEE-4148-A4FA-90E47ED33648}" destId="{0F33EB31-7825-8F4C-AD6A-209D35470907}" srcOrd="4" destOrd="0" presId="urn:microsoft.com/office/officeart/2008/layout/VerticalCircleList"/>
    <dgm:cxn modelId="{60673474-6C85-0F4D-96EE-44C06468F254}" type="presParOf" srcId="{0F33EB31-7825-8F4C-AD6A-209D35470907}" destId="{6B48F76B-441B-F84E-9814-C1C73B9E067B}" srcOrd="0" destOrd="0" presId="urn:microsoft.com/office/officeart/2008/layout/VerticalCircleList"/>
    <dgm:cxn modelId="{692AF405-2C3C-6C40-A2AC-397893C8BEDA}" type="presParOf" srcId="{0F33EB31-7825-8F4C-AD6A-209D35470907}" destId="{82559F9B-DBBE-414D-A01F-0B084A03DA35}" srcOrd="1" destOrd="0" presId="urn:microsoft.com/office/officeart/2008/layout/VerticalCircleList"/>
    <dgm:cxn modelId="{5ECFA3E7-F95C-CC4A-B5FC-7AD89044FFFC}" type="presParOf" srcId="{0F33EB31-7825-8F4C-AD6A-209D35470907}" destId="{64FA1FBC-5D76-E740-BB7F-6688A1CE08BF}" srcOrd="2" destOrd="0" presId="urn:microsoft.com/office/officeart/2008/layout/VerticalCircleList"/>
    <dgm:cxn modelId="{42D84BE9-89C9-344D-B994-A94C77F37A09}" type="presParOf" srcId="{38A9E6C2-3EEE-4148-A4FA-90E47ED33648}" destId="{839A951D-D081-C447-9BCA-943A135C449A}" srcOrd="5" destOrd="0" presId="urn:microsoft.com/office/officeart/2008/layout/VerticalCircleList"/>
    <dgm:cxn modelId="{0D350542-074D-634C-A02D-15852F934791}" type="presParOf" srcId="{839A951D-D081-C447-9BCA-943A135C449A}" destId="{E9769142-BA0E-FD4F-9CCB-F443ACB815DE}" srcOrd="0" destOrd="0" presId="urn:microsoft.com/office/officeart/2008/layout/VerticalCircleList"/>
    <dgm:cxn modelId="{F5585B1B-1D52-F545-995A-7B8D6891D4C6}" type="presParOf" srcId="{839A951D-D081-C447-9BCA-943A135C449A}" destId="{A4BE9D0B-3554-C140-9B8F-09E28EBE75E8}" srcOrd="1" destOrd="0" presId="urn:microsoft.com/office/officeart/2008/layout/VerticalCircleList"/>
    <dgm:cxn modelId="{879552B6-FBCC-A74F-8AAD-76DFDAF71D22}" type="presParOf" srcId="{839A951D-D081-C447-9BCA-943A135C449A}" destId="{47142462-2EB2-3144-B1CE-88462BCFCAC4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399CF-4FE2-4144-BB46-F56500A6E16B}">
      <dsp:nvSpPr>
        <dsp:cNvPr id="0" name=""/>
        <dsp:cNvSpPr/>
      </dsp:nvSpPr>
      <dsp:spPr>
        <a:xfrm>
          <a:off x="279876" y="357028"/>
          <a:ext cx="1067435" cy="10674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56417A-EBD7-8844-8CE8-46F9F64D9499}">
      <dsp:nvSpPr>
        <dsp:cNvPr id="0" name=""/>
        <dsp:cNvSpPr/>
      </dsp:nvSpPr>
      <dsp:spPr>
        <a:xfrm>
          <a:off x="813593" y="357028"/>
          <a:ext cx="5695156" cy="106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 brackets</a:t>
          </a:r>
          <a:endParaRPr lang="en-US" sz="2400" kern="1200" dirty="0"/>
        </a:p>
      </dsp:txBody>
      <dsp:txXfrm>
        <a:off x="813593" y="357028"/>
        <a:ext cx="5695156" cy="1067435"/>
      </dsp:txXfrm>
    </dsp:sp>
    <dsp:sp modelId="{3F1368D6-F912-464C-909D-B2DA9E8E3969}">
      <dsp:nvSpPr>
        <dsp:cNvPr id="0" name=""/>
        <dsp:cNvSpPr/>
      </dsp:nvSpPr>
      <dsp:spPr>
        <a:xfrm>
          <a:off x="279876" y="1424464"/>
          <a:ext cx="1067435" cy="106743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3DE3936-3FBD-3349-AF64-6812430F8227}">
      <dsp:nvSpPr>
        <dsp:cNvPr id="0" name=""/>
        <dsp:cNvSpPr/>
      </dsp:nvSpPr>
      <dsp:spPr>
        <a:xfrm>
          <a:off x="813593" y="1424464"/>
          <a:ext cx="5695156" cy="106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Interests: what they read, what they watch, what they listen to, what they do other than teaching</a:t>
          </a:r>
          <a:endParaRPr lang="en-US" sz="2400" kern="1200" dirty="0"/>
        </a:p>
      </dsp:txBody>
      <dsp:txXfrm>
        <a:off x="813593" y="1424464"/>
        <a:ext cx="5695156" cy="1067435"/>
      </dsp:txXfrm>
    </dsp:sp>
    <dsp:sp modelId="{6EA4E462-09F4-C549-9A81-D65AA0389146}">
      <dsp:nvSpPr>
        <dsp:cNvPr id="0" name=""/>
        <dsp:cNvSpPr/>
      </dsp:nvSpPr>
      <dsp:spPr>
        <a:xfrm>
          <a:off x="279876" y="2491899"/>
          <a:ext cx="1067435" cy="106743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F02A98-96E7-804B-A60E-70F0EA6A3E2C}">
      <dsp:nvSpPr>
        <dsp:cNvPr id="0" name=""/>
        <dsp:cNvSpPr/>
      </dsp:nvSpPr>
      <dsp:spPr>
        <a:xfrm>
          <a:off x="813593" y="2491899"/>
          <a:ext cx="5695156" cy="106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Problems: Planning, teaching, relating to students, materials, parents, schools</a:t>
          </a:r>
          <a:endParaRPr lang="en-US" sz="2400" kern="1200" dirty="0"/>
        </a:p>
      </dsp:txBody>
      <dsp:txXfrm>
        <a:off x="813593" y="2491899"/>
        <a:ext cx="5695156" cy="1067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D1B8D-05F9-D046-8010-5C6F023D73D8}">
      <dsp:nvSpPr>
        <dsp:cNvPr id="0" name=""/>
        <dsp:cNvSpPr/>
      </dsp:nvSpPr>
      <dsp:spPr>
        <a:xfrm>
          <a:off x="1072882" y="1043"/>
          <a:ext cx="782855" cy="78285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7BCA979-0D22-9249-AEE5-2EAF8944744F}">
      <dsp:nvSpPr>
        <dsp:cNvPr id="0" name=""/>
        <dsp:cNvSpPr/>
      </dsp:nvSpPr>
      <dsp:spPr>
        <a:xfrm>
          <a:off x="1464309" y="1043"/>
          <a:ext cx="4176818" cy="78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Age brackets</a:t>
          </a:r>
          <a:endParaRPr lang="en-US" sz="1700" kern="1200" dirty="0"/>
        </a:p>
      </dsp:txBody>
      <dsp:txXfrm>
        <a:off x="1464309" y="1043"/>
        <a:ext cx="4176818" cy="782855"/>
      </dsp:txXfrm>
    </dsp:sp>
    <dsp:sp modelId="{BEEEE5E9-6037-4D4E-88CA-606FA3B24E39}">
      <dsp:nvSpPr>
        <dsp:cNvPr id="0" name=""/>
        <dsp:cNvSpPr/>
      </dsp:nvSpPr>
      <dsp:spPr>
        <a:xfrm>
          <a:off x="1072882" y="783898"/>
          <a:ext cx="782855" cy="78285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FD9BCD-36F7-BF4B-909D-FFA833041F15}">
      <dsp:nvSpPr>
        <dsp:cNvPr id="0" name=""/>
        <dsp:cNvSpPr/>
      </dsp:nvSpPr>
      <dsp:spPr>
        <a:xfrm>
          <a:off x="1464309" y="783898"/>
          <a:ext cx="4176818" cy="78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Profile: physical, cognitive, affective</a:t>
          </a:r>
          <a:endParaRPr lang="en-US" sz="1700" kern="1200" dirty="0"/>
        </a:p>
      </dsp:txBody>
      <dsp:txXfrm>
        <a:off x="1464309" y="783898"/>
        <a:ext cx="4176818" cy="782855"/>
      </dsp:txXfrm>
    </dsp:sp>
    <dsp:sp modelId="{410D77DC-30DA-9A44-BEF2-AC9B4D63454F}">
      <dsp:nvSpPr>
        <dsp:cNvPr id="0" name=""/>
        <dsp:cNvSpPr/>
      </dsp:nvSpPr>
      <dsp:spPr>
        <a:xfrm>
          <a:off x="1072882" y="1566753"/>
          <a:ext cx="782855" cy="78285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D12046-5E46-074F-A665-6C4F718F54CC}">
      <dsp:nvSpPr>
        <dsp:cNvPr id="0" name=""/>
        <dsp:cNvSpPr/>
      </dsp:nvSpPr>
      <dsp:spPr>
        <a:xfrm>
          <a:off x="1464309" y="1566753"/>
          <a:ext cx="4176818" cy="78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Interests: what they watch, what they read, what they talk about, what they listen to, … etc.</a:t>
          </a:r>
          <a:endParaRPr lang="en-US" sz="1700" kern="1200" dirty="0"/>
        </a:p>
      </dsp:txBody>
      <dsp:txXfrm>
        <a:off x="1464309" y="1566753"/>
        <a:ext cx="4176818" cy="782855"/>
      </dsp:txXfrm>
    </dsp:sp>
    <dsp:sp modelId="{B5430132-F388-8541-87EC-730104F72315}">
      <dsp:nvSpPr>
        <dsp:cNvPr id="0" name=""/>
        <dsp:cNvSpPr/>
      </dsp:nvSpPr>
      <dsp:spPr>
        <a:xfrm>
          <a:off x="1072882" y="2349609"/>
          <a:ext cx="782855" cy="78285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F8C60B-7172-8E4E-BDCB-449307D154B8}">
      <dsp:nvSpPr>
        <dsp:cNvPr id="0" name=""/>
        <dsp:cNvSpPr/>
      </dsp:nvSpPr>
      <dsp:spPr>
        <a:xfrm>
          <a:off x="1464309" y="2349609"/>
          <a:ext cx="4176818" cy="78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Learning problems and needs</a:t>
          </a:r>
          <a:endParaRPr lang="en-US" sz="1700" kern="1200" dirty="0"/>
        </a:p>
      </dsp:txBody>
      <dsp:txXfrm>
        <a:off x="1464309" y="2349609"/>
        <a:ext cx="4176818" cy="782855"/>
      </dsp:txXfrm>
    </dsp:sp>
    <dsp:sp modelId="{37E13C62-0DDF-3740-884F-8C2DA91CF4F1}">
      <dsp:nvSpPr>
        <dsp:cNvPr id="0" name=""/>
        <dsp:cNvSpPr/>
      </dsp:nvSpPr>
      <dsp:spPr>
        <a:xfrm>
          <a:off x="1072882" y="3132464"/>
          <a:ext cx="782855" cy="782855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6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B2A9D3-867F-5044-BE01-A4E13A8685BE}">
      <dsp:nvSpPr>
        <dsp:cNvPr id="0" name=""/>
        <dsp:cNvSpPr/>
      </dsp:nvSpPr>
      <dsp:spPr>
        <a:xfrm>
          <a:off x="1464309" y="3132464"/>
          <a:ext cx="4176818" cy="78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Communication problems and needs</a:t>
          </a:r>
          <a:endParaRPr lang="en-US" sz="1700" kern="1200" dirty="0"/>
        </a:p>
      </dsp:txBody>
      <dsp:txXfrm>
        <a:off x="1464309" y="3132464"/>
        <a:ext cx="4176818" cy="782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46284-5016-4546-B185-8DDC295C1A15}">
      <dsp:nvSpPr>
        <dsp:cNvPr id="0" name=""/>
        <dsp:cNvSpPr/>
      </dsp:nvSpPr>
      <dsp:spPr>
        <a:xfrm>
          <a:off x="1435980" y="522"/>
          <a:ext cx="652553" cy="65255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25C1EB-0C2C-8C4C-BA09-7074B776C664}">
      <dsp:nvSpPr>
        <dsp:cNvPr id="0" name=""/>
        <dsp:cNvSpPr/>
      </dsp:nvSpPr>
      <dsp:spPr>
        <a:xfrm>
          <a:off x="1762256" y="522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Vision and Mission</a:t>
          </a:r>
          <a:endParaRPr lang="en-US" sz="2100" kern="1200" dirty="0"/>
        </a:p>
      </dsp:txBody>
      <dsp:txXfrm>
        <a:off x="1762256" y="522"/>
        <a:ext cx="3481609" cy="652553"/>
      </dsp:txXfrm>
    </dsp:sp>
    <dsp:sp modelId="{44AC9A94-E8F7-D848-8B7D-34D11BD28220}">
      <dsp:nvSpPr>
        <dsp:cNvPr id="0" name=""/>
        <dsp:cNvSpPr/>
      </dsp:nvSpPr>
      <dsp:spPr>
        <a:xfrm>
          <a:off x="1435980" y="653075"/>
          <a:ext cx="652553" cy="65255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EA0C02-7FE8-D445-A2CC-A8D7C9A0F510}">
      <dsp:nvSpPr>
        <dsp:cNvPr id="0" name=""/>
        <dsp:cNvSpPr/>
      </dsp:nvSpPr>
      <dsp:spPr>
        <a:xfrm>
          <a:off x="1762256" y="653075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Facilities</a:t>
          </a:r>
          <a:endParaRPr lang="en-US" sz="2100" kern="1200" dirty="0"/>
        </a:p>
      </dsp:txBody>
      <dsp:txXfrm>
        <a:off x="1762256" y="653075"/>
        <a:ext cx="3481609" cy="652553"/>
      </dsp:txXfrm>
    </dsp:sp>
    <dsp:sp modelId="{CCCA665A-09F8-7E41-8951-A1ED0CFAE08C}">
      <dsp:nvSpPr>
        <dsp:cNvPr id="0" name=""/>
        <dsp:cNvSpPr/>
      </dsp:nvSpPr>
      <dsp:spPr>
        <a:xfrm>
          <a:off x="1435980" y="1305628"/>
          <a:ext cx="652553" cy="65255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E3C0A7-5B44-B24C-9DCB-65B8FF201017}">
      <dsp:nvSpPr>
        <dsp:cNvPr id="0" name=""/>
        <dsp:cNvSpPr/>
      </dsp:nvSpPr>
      <dsp:spPr>
        <a:xfrm>
          <a:off x="1762256" y="1305628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Expectations - parents</a:t>
          </a:r>
          <a:endParaRPr lang="en-US" sz="2100" kern="1200" dirty="0"/>
        </a:p>
      </dsp:txBody>
      <dsp:txXfrm>
        <a:off x="1762256" y="1305628"/>
        <a:ext cx="3481609" cy="652553"/>
      </dsp:txXfrm>
    </dsp:sp>
    <dsp:sp modelId="{05D69259-DAB4-BE44-889A-B70959F94E9A}">
      <dsp:nvSpPr>
        <dsp:cNvPr id="0" name=""/>
        <dsp:cNvSpPr/>
      </dsp:nvSpPr>
      <dsp:spPr>
        <a:xfrm>
          <a:off x="1435980" y="1958181"/>
          <a:ext cx="652553" cy="65255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F542C1C-9DAD-9D45-A756-4DBB55F4C85A}">
      <dsp:nvSpPr>
        <dsp:cNvPr id="0" name=""/>
        <dsp:cNvSpPr/>
      </dsp:nvSpPr>
      <dsp:spPr>
        <a:xfrm>
          <a:off x="1762256" y="1958181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Expectations - teacher</a:t>
          </a:r>
          <a:endParaRPr lang="en-US" sz="2100" kern="1200" dirty="0"/>
        </a:p>
      </dsp:txBody>
      <dsp:txXfrm>
        <a:off x="1762256" y="1958181"/>
        <a:ext cx="3481609" cy="652553"/>
      </dsp:txXfrm>
    </dsp:sp>
    <dsp:sp modelId="{82559F9B-DBBE-414D-A01F-0B084A03DA35}">
      <dsp:nvSpPr>
        <dsp:cNvPr id="0" name=""/>
        <dsp:cNvSpPr/>
      </dsp:nvSpPr>
      <dsp:spPr>
        <a:xfrm>
          <a:off x="1435980" y="2610734"/>
          <a:ext cx="652553" cy="65255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6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4FA1FBC-5D76-E740-BB7F-6688A1CE08BF}">
      <dsp:nvSpPr>
        <dsp:cNvPr id="0" name=""/>
        <dsp:cNvSpPr/>
      </dsp:nvSpPr>
      <dsp:spPr>
        <a:xfrm>
          <a:off x="1762256" y="2610734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Expectations - students</a:t>
          </a:r>
          <a:endParaRPr lang="en-US" sz="2100" kern="1200" dirty="0"/>
        </a:p>
      </dsp:txBody>
      <dsp:txXfrm>
        <a:off x="1762256" y="2610734"/>
        <a:ext cx="3481609" cy="652553"/>
      </dsp:txXfrm>
    </dsp:sp>
    <dsp:sp modelId="{A4BE9D0B-3554-C140-9B8F-09E28EBE75E8}">
      <dsp:nvSpPr>
        <dsp:cNvPr id="0" name=""/>
        <dsp:cNvSpPr/>
      </dsp:nvSpPr>
      <dsp:spPr>
        <a:xfrm>
          <a:off x="1435980" y="3263287"/>
          <a:ext cx="652553" cy="65255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7142462-2EB2-3144-B1CE-88462BCFCAC4}">
      <dsp:nvSpPr>
        <dsp:cNvPr id="0" name=""/>
        <dsp:cNvSpPr/>
      </dsp:nvSpPr>
      <dsp:spPr>
        <a:xfrm>
          <a:off x="1762256" y="3263287"/>
          <a:ext cx="3481609" cy="6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Programs – teacher development</a:t>
          </a:r>
          <a:endParaRPr lang="en-US" sz="2100" kern="1200" dirty="0"/>
        </a:p>
      </dsp:txBody>
      <dsp:txXfrm>
        <a:off x="1762256" y="3263287"/>
        <a:ext cx="3481609" cy="652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625D413-BB51-E04F-9556-F36687A06A13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F6D32AC-AC82-F24D-AD06-FC4758CF09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404309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Needs Analysis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0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76199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54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926722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07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Education Institutions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918983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15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good?</a:t>
            </a:r>
          </a:p>
          <a:p>
            <a:r>
              <a:rPr lang="en-US" dirty="0" smtClean="0"/>
              <a:t>What’s missing/lacking?</a:t>
            </a:r>
          </a:p>
          <a:p>
            <a:r>
              <a:rPr lang="en-US" dirty="0" smtClean="0"/>
              <a:t>The materials and the teachers?</a:t>
            </a:r>
          </a:p>
          <a:p>
            <a:r>
              <a:rPr lang="en-US" dirty="0" smtClean="0"/>
              <a:t>The materials and the students?</a:t>
            </a:r>
          </a:p>
          <a:p>
            <a:r>
              <a:rPr lang="en-US" dirty="0" smtClean="0"/>
              <a:t>The materials and the parents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298" y="2057400"/>
            <a:ext cx="35048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Lessons Learned from Textbook Analysis</a:t>
            </a:r>
          </a:p>
          <a:p>
            <a:pPr marL="342900" indent="-342900">
              <a:buAutoNum type="arabicPeriod"/>
            </a:pPr>
            <a:r>
              <a:rPr lang="en-US" dirty="0" smtClean="0"/>
              <a:t>Illustrations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Systematic organization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Detailed guidelines</a:t>
            </a:r>
          </a:p>
          <a:p>
            <a:pPr marL="342900" indent="-342900">
              <a:buAutoNum type="arabicPeriod"/>
            </a:pPr>
            <a:r>
              <a:rPr lang="en-US" dirty="0" smtClean="0"/>
              <a:t>Faith integration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Repetition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Learn, Practice, Apply</a:t>
            </a:r>
          </a:p>
          <a:p>
            <a:pPr marL="342900" indent="-342900">
              <a:buAutoNum type="arabicPeriod"/>
            </a:pPr>
            <a:r>
              <a:rPr lang="en-US" dirty="0" smtClean="0"/>
              <a:t>Story (Media Literacy)</a:t>
            </a:r>
          </a:p>
          <a:p>
            <a:pPr marL="342900" indent="-342900">
              <a:buAutoNum type="arabicPeriod"/>
            </a:pPr>
            <a:r>
              <a:rPr lang="en-US" dirty="0" smtClean="0"/>
              <a:t>Lesson Objective</a:t>
            </a:r>
          </a:p>
          <a:p>
            <a:pPr marL="342900" indent="-342900">
              <a:buAutoNum type="arabicPeriod"/>
            </a:pPr>
            <a:r>
              <a:rPr lang="en-US" dirty="0" smtClean="0"/>
              <a:t>Target Skills</a:t>
            </a:r>
          </a:p>
          <a:p>
            <a:pPr marL="342900" indent="-342900">
              <a:buAutoNum type="arabicPeriod"/>
            </a:pPr>
            <a:r>
              <a:rPr lang="en-US" dirty="0" smtClean="0"/>
              <a:t>Activities (</a:t>
            </a:r>
            <a:r>
              <a:rPr lang="en-US" dirty="0" err="1" smtClean="0"/>
              <a:t>Obj</a:t>
            </a:r>
            <a:r>
              <a:rPr lang="en-US" dirty="0" smtClean="0"/>
              <a:t>, time, materials, instructions)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4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Design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Problems and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8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Unit topics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Review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2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125</TotalTime>
  <Words>190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Needs Analysis and Planning</vt:lpstr>
      <vt:lpstr>The Teacher</vt:lpstr>
      <vt:lpstr>The Students</vt:lpstr>
      <vt:lpstr>The Education Institutions</vt:lpstr>
      <vt:lpstr>The Materials</vt:lpstr>
      <vt:lpstr>Instructional Design</vt:lpstr>
      <vt:lpstr>Summary of Problems and Needs</vt:lpstr>
      <vt:lpstr>Elements of the 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ID</dc:title>
  <dc:creator>Sandra Sembel</dc:creator>
  <cp:lastModifiedBy>Sandra Sembel</cp:lastModifiedBy>
  <cp:revision>5</cp:revision>
  <dcterms:created xsi:type="dcterms:W3CDTF">2014-03-29T07:53:27Z</dcterms:created>
  <dcterms:modified xsi:type="dcterms:W3CDTF">2014-03-29T09:59:20Z</dcterms:modified>
</cp:coreProperties>
</file>