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42F6B3-B803-4911-B419-77FC55EBE6A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9042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42F6B3-B803-4911-B419-77FC55EBE6A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2063731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42F6B3-B803-4911-B419-77FC55EBE6A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85074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42F6B3-B803-4911-B419-77FC55EBE6A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9053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42F6B3-B803-4911-B419-77FC55EBE6A4}"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85643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42F6B3-B803-4911-B419-77FC55EBE6A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10237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42F6B3-B803-4911-B419-77FC55EBE6A4}"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51393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42F6B3-B803-4911-B419-77FC55EBE6A4}"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316052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2F6B3-B803-4911-B419-77FC55EBE6A4}"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0023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42F6B3-B803-4911-B419-77FC55EBE6A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3642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42F6B3-B803-4911-B419-77FC55EBE6A4}"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B0900-8388-481B-A223-CE971E937294}" type="slidenum">
              <a:rPr lang="en-US" smtClean="0"/>
              <a:t>‹#›</a:t>
            </a:fld>
            <a:endParaRPr lang="en-US"/>
          </a:p>
        </p:txBody>
      </p:sp>
    </p:spTree>
    <p:extLst>
      <p:ext uri="{BB962C8B-B14F-4D97-AF65-F5344CB8AC3E}">
        <p14:creationId xmlns:p14="http://schemas.microsoft.com/office/powerpoint/2010/main" val="176418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2F6B3-B803-4911-B419-77FC55EBE6A4}" type="datetimeFigureOut">
              <a:rPr lang="en-US" smtClean="0"/>
              <a:t>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B0900-8388-481B-A223-CE971E937294}" type="slidenum">
              <a:rPr lang="en-US" smtClean="0"/>
              <a:t>‹#›</a:t>
            </a:fld>
            <a:endParaRPr lang="en-US"/>
          </a:p>
        </p:txBody>
      </p:sp>
    </p:spTree>
    <p:extLst>
      <p:ext uri="{BB962C8B-B14F-4D97-AF65-F5344CB8AC3E}">
        <p14:creationId xmlns:p14="http://schemas.microsoft.com/office/powerpoint/2010/main" val="155902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433302" cy="2387600"/>
          </a:xfrm>
        </p:spPr>
        <p:txBody>
          <a:bodyPr/>
          <a:lstStyle/>
          <a:p>
            <a:r>
              <a:rPr lang="en-US" dirty="0"/>
              <a:t>Making Inferences: </a:t>
            </a:r>
            <a:r>
              <a:rPr lang="id-ID" dirty="0"/>
              <a:t>Practice 2</a:t>
            </a:r>
            <a:endParaRPr lang="en-US" dirty="0"/>
          </a:p>
        </p:txBody>
      </p:sp>
    </p:spTree>
    <p:extLst>
      <p:ext uri="{BB962C8B-B14F-4D97-AF65-F5344CB8AC3E}">
        <p14:creationId xmlns:p14="http://schemas.microsoft.com/office/powerpoint/2010/main" val="89519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fontScale="92500" lnSpcReduction="10000"/>
          </a:bodyPr>
          <a:lstStyle/>
          <a:p>
            <a:pPr marL="0" indent="0">
              <a:buNone/>
            </a:pPr>
            <a:r>
              <a:rPr lang="id-ID" dirty="0"/>
              <a:t>Instruction: </a:t>
            </a:r>
          </a:p>
          <a:p>
            <a:pPr marL="0" indent="0">
              <a:buNone/>
            </a:pPr>
            <a:r>
              <a:rPr lang="id-ID" b="1" dirty="0"/>
              <a:t>Use the clues and your knowledge/experience to make inferences by answering the questions. </a:t>
            </a:r>
          </a:p>
          <a:p>
            <a:pPr marL="0" indent="0">
              <a:buNone/>
            </a:pPr>
            <a:endParaRPr lang="id-ID" dirty="0"/>
          </a:p>
          <a:p>
            <a:pPr marL="0" indent="0">
              <a:buNone/>
            </a:pPr>
            <a:r>
              <a:rPr lang="id-ID" dirty="0"/>
              <a:t>Example: </a:t>
            </a:r>
          </a:p>
          <a:p>
            <a:pPr marL="0" indent="0">
              <a:buNone/>
            </a:pPr>
            <a:r>
              <a:rPr lang="id-ID" dirty="0"/>
              <a:t>Text: </a:t>
            </a:r>
          </a:p>
          <a:p>
            <a:pPr marL="0" indent="0">
              <a:buNone/>
            </a:pPr>
            <a:r>
              <a:rPr lang="en-US" dirty="0"/>
              <a:t>Carol and Jane had a snow day from school. Mom helped them to put on their </a:t>
            </a:r>
            <a:r>
              <a:rPr lang="en-US" dirty="0">
                <a:solidFill>
                  <a:srgbClr val="FF0000"/>
                </a:solidFill>
              </a:rPr>
              <a:t>jackets, boots</a:t>
            </a:r>
            <a:r>
              <a:rPr lang="en-US" dirty="0"/>
              <a:t>, and </a:t>
            </a:r>
            <a:r>
              <a:rPr lang="en-US" dirty="0">
                <a:solidFill>
                  <a:srgbClr val="FF0000"/>
                </a:solidFill>
              </a:rPr>
              <a:t>hats</a:t>
            </a:r>
            <a:r>
              <a:rPr lang="en-US" dirty="0"/>
              <a:t>. They went </a:t>
            </a:r>
            <a:r>
              <a:rPr lang="en-US" dirty="0">
                <a:solidFill>
                  <a:srgbClr val="FF0000"/>
                </a:solidFill>
              </a:rPr>
              <a:t>outside</a:t>
            </a:r>
            <a:r>
              <a:rPr lang="en-US" dirty="0"/>
              <a:t> and made a </a:t>
            </a:r>
            <a:r>
              <a:rPr lang="en-US" dirty="0">
                <a:solidFill>
                  <a:srgbClr val="FF0000"/>
                </a:solidFill>
              </a:rPr>
              <a:t>snowman</a:t>
            </a:r>
            <a:r>
              <a:rPr lang="en-US" dirty="0"/>
              <a:t>. Then they took </a:t>
            </a:r>
            <a:r>
              <a:rPr lang="en-US" dirty="0">
                <a:solidFill>
                  <a:srgbClr val="FF0000"/>
                </a:solidFill>
              </a:rPr>
              <a:t>a ride on the sled</a:t>
            </a:r>
            <a:r>
              <a:rPr lang="en-US" dirty="0"/>
              <a:t>.</a:t>
            </a:r>
          </a:p>
          <a:p>
            <a:endParaRPr lang="en-US" dirty="0"/>
          </a:p>
          <a:p>
            <a:pPr marL="514350" indent="-514350">
              <a:buFont typeface="+mj-lt"/>
              <a:buAutoNum type="arabicPeriod"/>
            </a:pPr>
            <a:r>
              <a:rPr lang="en-US" dirty="0"/>
              <a:t>What is a snow day?</a:t>
            </a:r>
            <a:endParaRPr lang="id-ID" dirty="0"/>
          </a:p>
          <a:p>
            <a:pPr marL="0" indent="0">
              <a:buNone/>
            </a:pPr>
            <a:r>
              <a:rPr lang="id-ID" dirty="0"/>
              <a:t>Clues: jackets, boots, hats, snowman, taking a ride on the sled.</a:t>
            </a:r>
          </a:p>
          <a:p>
            <a:pPr marL="0" indent="0">
              <a:buNone/>
            </a:pPr>
            <a:r>
              <a:rPr lang="id-ID" dirty="0"/>
              <a:t>So, a snow day is a day when the snow comes, feel cold, and use the snow to make a doll and have fun outside of our house.</a:t>
            </a:r>
            <a:endParaRPr lang="en-US" dirty="0"/>
          </a:p>
          <a:p>
            <a:pPr marL="0" indent="0">
              <a:buNone/>
            </a:pPr>
            <a:endParaRPr lang="id-ID" dirty="0"/>
          </a:p>
        </p:txBody>
      </p:sp>
    </p:spTree>
    <p:extLst>
      <p:ext uri="{BB962C8B-B14F-4D97-AF65-F5344CB8AC3E}">
        <p14:creationId xmlns:p14="http://schemas.microsoft.com/office/powerpoint/2010/main" val="209434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1</a:t>
            </a:r>
          </a:p>
        </p:txBody>
      </p:sp>
      <p:sp>
        <p:nvSpPr>
          <p:cNvPr id="3" name="Content Placeholder 2"/>
          <p:cNvSpPr>
            <a:spLocks noGrp="1"/>
          </p:cNvSpPr>
          <p:nvPr>
            <p:ph idx="1"/>
          </p:nvPr>
        </p:nvSpPr>
        <p:spPr/>
        <p:txBody>
          <a:bodyPr/>
          <a:lstStyle/>
          <a:p>
            <a:pPr marL="0" indent="0">
              <a:buNone/>
            </a:pPr>
            <a:r>
              <a:rPr lang="en-US" dirty="0"/>
              <a:t>Carol and Jane had a snow day from school. Mom helped them to put on their jackets, boots, and hats. They went outside and made a snowman. Then they took a ride on the sled.</a:t>
            </a:r>
          </a:p>
          <a:p>
            <a:endParaRPr lang="en-US" dirty="0"/>
          </a:p>
          <a:p>
            <a:pPr marL="514350" indent="-514350">
              <a:buFont typeface="+mj-lt"/>
              <a:buAutoNum type="arabicPeriod"/>
            </a:pPr>
            <a:r>
              <a:rPr lang="en-US" dirty="0"/>
              <a:t>What is a snow day?</a:t>
            </a:r>
          </a:p>
          <a:p>
            <a:pPr marL="514350" indent="-514350">
              <a:buFont typeface="+mj-lt"/>
              <a:buAutoNum type="arabicPeriod"/>
            </a:pPr>
            <a:r>
              <a:rPr lang="en-US" dirty="0"/>
              <a:t>When did it happen?</a:t>
            </a:r>
          </a:p>
          <a:p>
            <a:pPr marL="514350" indent="-514350">
              <a:buFont typeface="+mj-lt"/>
              <a:buAutoNum type="arabicPeriod"/>
            </a:pPr>
            <a:r>
              <a:rPr lang="en-US" dirty="0"/>
              <a:t>Who are the two girls?</a:t>
            </a:r>
          </a:p>
        </p:txBody>
      </p:sp>
    </p:spTree>
    <p:extLst>
      <p:ext uri="{BB962C8B-B14F-4D97-AF65-F5344CB8AC3E}">
        <p14:creationId xmlns:p14="http://schemas.microsoft.com/office/powerpoint/2010/main" val="341777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2</a:t>
            </a:r>
          </a:p>
        </p:txBody>
      </p:sp>
      <p:sp>
        <p:nvSpPr>
          <p:cNvPr id="3" name="Content Placeholder 2"/>
          <p:cNvSpPr>
            <a:spLocks noGrp="1"/>
          </p:cNvSpPr>
          <p:nvPr>
            <p:ph idx="1"/>
          </p:nvPr>
        </p:nvSpPr>
        <p:spPr/>
        <p:txBody>
          <a:bodyPr/>
          <a:lstStyle/>
          <a:p>
            <a:pPr marL="0" indent="0">
              <a:buNone/>
            </a:pPr>
            <a:r>
              <a:rPr lang="en-US" dirty="0"/>
              <a:t>It was dark. Jack and his friends had taken a long walk near their camping site. They had gone with some friends. They used a flashlight to see the path and had a lot of fun. They roasted marshmallows when they got home.</a:t>
            </a:r>
          </a:p>
          <a:p>
            <a:endParaRPr lang="en-US" dirty="0"/>
          </a:p>
          <a:p>
            <a:pPr marL="0" indent="0">
              <a:buNone/>
            </a:pPr>
            <a:r>
              <a:rPr lang="en-US" dirty="0"/>
              <a:t>4. What time of day was it?</a:t>
            </a:r>
          </a:p>
          <a:p>
            <a:pPr marL="0" indent="0">
              <a:buNone/>
            </a:pPr>
            <a:r>
              <a:rPr lang="en-US" dirty="0"/>
              <a:t>5. What were they doing?</a:t>
            </a:r>
          </a:p>
          <a:p>
            <a:pPr marL="0" indent="0">
              <a:buNone/>
            </a:pPr>
            <a:r>
              <a:rPr lang="en-US" dirty="0"/>
              <a:t>6. What might Jack and his friends be able to see when they looked at the sky?</a:t>
            </a:r>
          </a:p>
        </p:txBody>
      </p:sp>
    </p:spTree>
    <p:extLst>
      <p:ext uri="{BB962C8B-B14F-4D97-AF65-F5344CB8AC3E}">
        <p14:creationId xmlns:p14="http://schemas.microsoft.com/office/powerpoint/2010/main" val="349161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3</a:t>
            </a:r>
          </a:p>
        </p:txBody>
      </p:sp>
      <p:sp>
        <p:nvSpPr>
          <p:cNvPr id="3" name="Content Placeholder 2"/>
          <p:cNvSpPr>
            <a:spLocks noGrp="1"/>
          </p:cNvSpPr>
          <p:nvPr>
            <p:ph sz="half" idx="1"/>
          </p:nvPr>
        </p:nvSpPr>
        <p:spPr>
          <a:xfrm>
            <a:off x="838200" y="1690688"/>
            <a:ext cx="10515600" cy="2821677"/>
          </a:xfrm>
        </p:spPr>
        <p:txBody>
          <a:bodyPr>
            <a:noAutofit/>
          </a:bodyPr>
          <a:lstStyle/>
          <a:p>
            <a:pPr marL="0" indent="0">
              <a:buNone/>
            </a:pPr>
            <a:r>
              <a:rPr lang="en-US" sz="2400" dirty="0"/>
              <a:t>Mrs. Green just finished college.   She applied for a job at the school in town to be a first grade teacher.   She had wanted to be a teacher since she was a little girl.  She had heard that the school was looking for someone who had experience as a teacher so when she got a call from the principal to come in for an interview, she was happy and excited!  On the day of the interview, Mrs. Green went to the school and saw four other people there. </a:t>
            </a:r>
          </a:p>
          <a:p>
            <a:pPr marL="0" indent="0">
              <a:buNone/>
            </a:pPr>
            <a:r>
              <a:rPr lang="en-US" sz="2400" dirty="0"/>
              <a:t>They were also at the school for interviews.  All of them were older than she was and looked very confident. Mrs. Green’s heart “sunk”.</a:t>
            </a:r>
          </a:p>
          <a:p>
            <a:endParaRPr lang="en-US" sz="2400" dirty="0"/>
          </a:p>
        </p:txBody>
      </p:sp>
      <p:sp>
        <p:nvSpPr>
          <p:cNvPr id="4" name="Content Placeholder 3"/>
          <p:cNvSpPr>
            <a:spLocks noGrp="1"/>
          </p:cNvSpPr>
          <p:nvPr>
            <p:ph sz="half" idx="2"/>
          </p:nvPr>
        </p:nvSpPr>
        <p:spPr>
          <a:xfrm>
            <a:off x="1061830" y="4847120"/>
            <a:ext cx="10706100" cy="2010880"/>
          </a:xfrm>
        </p:spPr>
        <p:txBody>
          <a:bodyPr>
            <a:noAutofit/>
          </a:bodyPr>
          <a:lstStyle/>
          <a:p>
            <a:pPr marL="514350" indent="-514350">
              <a:buFont typeface="+mj-lt"/>
              <a:buAutoNum type="arabicPeriod" startAt="7"/>
            </a:pPr>
            <a:r>
              <a:rPr lang="en-US" sz="2400" dirty="0"/>
              <a:t>Where did Mrs. Green graduate from?</a:t>
            </a:r>
          </a:p>
          <a:p>
            <a:pPr marL="514350" indent="-514350">
              <a:buFont typeface="+mj-lt"/>
              <a:buAutoNum type="arabicPeriod" startAt="7"/>
            </a:pPr>
            <a:r>
              <a:rPr lang="en-US" sz="2400" dirty="0"/>
              <a:t>What can you infer about the candidates who were waiting to be interviewed?</a:t>
            </a:r>
          </a:p>
          <a:p>
            <a:pPr marL="514350" indent="-514350">
              <a:buFont typeface="+mj-lt"/>
              <a:buAutoNum type="arabicPeriod" startAt="7"/>
            </a:pPr>
            <a:r>
              <a:rPr lang="en-US" sz="2400" dirty="0"/>
              <a:t>How did Mrs. Green feel when meeting the other candidates?</a:t>
            </a:r>
          </a:p>
          <a:p>
            <a:pPr marL="514350" indent="-514350">
              <a:buFont typeface="+mj-lt"/>
              <a:buAutoNum type="arabicPeriod" startAt="7"/>
            </a:pPr>
            <a:r>
              <a:rPr lang="en-US" sz="2400" dirty="0"/>
              <a:t>What made Mrs. Green choose to be a teacher?</a:t>
            </a:r>
          </a:p>
        </p:txBody>
      </p:sp>
    </p:spTree>
    <p:extLst>
      <p:ext uri="{BB962C8B-B14F-4D97-AF65-F5344CB8AC3E}">
        <p14:creationId xmlns:p14="http://schemas.microsoft.com/office/powerpoint/2010/main" val="226173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4</a:t>
            </a:r>
          </a:p>
        </p:txBody>
      </p:sp>
      <p:sp>
        <p:nvSpPr>
          <p:cNvPr id="3" name="Content Placeholder 2"/>
          <p:cNvSpPr>
            <a:spLocks noGrp="1"/>
          </p:cNvSpPr>
          <p:nvPr>
            <p:ph sz="half" idx="1"/>
          </p:nvPr>
        </p:nvSpPr>
        <p:spPr/>
        <p:txBody>
          <a:bodyPr/>
          <a:lstStyle/>
          <a:p>
            <a:pPr marL="0" indent="0">
              <a:buNone/>
            </a:pPr>
            <a:r>
              <a:rPr lang="en-US" dirty="0"/>
              <a:t>When Jenny and her twin, Jill got there, there was a long line of people. Jenny was not sure if  they could get in, but Jill told Jenny that some of the people in the line had already got tickets. Jill paid for the tickets, and Jenny paid for the popcorn and drinks. After watching it, they recommended their friends to see it too.</a:t>
            </a:r>
          </a:p>
        </p:txBody>
      </p:sp>
      <p:sp>
        <p:nvSpPr>
          <p:cNvPr id="4" name="Content Placeholder 3"/>
          <p:cNvSpPr>
            <a:spLocks noGrp="1"/>
          </p:cNvSpPr>
          <p:nvPr>
            <p:ph sz="half" idx="2"/>
          </p:nvPr>
        </p:nvSpPr>
        <p:spPr/>
        <p:txBody>
          <a:bodyPr/>
          <a:lstStyle/>
          <a:p>
            <a:pPr marL="514350" indent="-514350">
              <a:buFont typeface="+mj-lt"/>
              <a:buAutoNum type="arabicPeriod" startAt="11"/>
            </a:pPr>
            <a:r>
              <a:rPr lang="en-US" dirty="0"/>
              <a:t>Where were they?</a:t>
            </a:r>
          </a:p>
          <a:p>
            <a:pPr marL="514350" indent="-514350">
              <a:buFont typeface="+mj-lt"/>
              <a:buAutoNum type="arabicPeriod" startAt="11"/>
            </a:pPr>
            <a:r>
              <a:rPr lang="en-US" dirty="0"/>
              <a:t>What were they doing?</a:t>
            </a:r>
          </a:p>
          <a:p>
            <a:pPr marL="514350" indent="-514350">
              <a:buFont typeface="+mj-lt"/>
              <a:buAutoNum type="arabicPeriod" startAt="11"/>
            </a:pPr>
            <a:r>
              <a:rPr lang="en-US" dirty="0"/>
              <a:t>Who are they?</a:t>
            </a:r>
          </a:p>
          <a:p>
            <a:pPr marL="514350" indent="-514350">
              <a:buFont typeface="+mj-lt"/>
              <a:buAutoNum type="arabicPeriod" startAt="11"/>
            </a:pPr>
            <a:r>
              <a:rPr lang="en-US" dirty="0"/>
              <a:t>Were they finally able to see the movie?</a:t>
            </a:r>
          </a:p>
          <a:p>
            <a:pPr marL="514350" indent="-514350">
              <a:buFont typeface="+mj-lt"/>
              <a:buAutoNum type="arabicPeriod" startAt="11"/>
            </a:pPr>
            <a:r>
              <a:rPr lang="en-US" dirty="0"/>
              <a:t>Was it a good movie to watch?</a:t>
            </a:r>
          </a:p>
        </p:txBody>
      </p:sp>
    </p:spTree>
    <p:extLst>
      <p:ext uri="{BB962C8B-B14F-4D97-AF65-F5344CB8AC3E}">
        <p14:creationId xmlns:p14="http://schemas.microsoft.com/office/powerpoint/2010/main" val="2379466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377</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Making Inferences: Practice 2</vt:lpstr>
      <vt:lpstr>PowerPoint Presentation</vt:lpstr>
      <vt:lpstr>Text 1</vt:lpstr>
      <vt:lpstr>Text 2</vt:lpstr>
      <vt:lpstr>Text 3</vt:lpstr>
      <vt:lpstr>Text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Inferences: Quiz</dc:title>
  <dc:creator>Sandra Sembel</dc:creator>
  <cp:lastModifiedBy>UPH</cp:lastModifiedBy>
  <cp:revision>4</cp:revision>
  <dcterms:created xsi:type="dcterms:W3CDTF">2017-01-23T04:01:41Z</dcterms:created>
  <dcterms:modified xsi:type="dcterms:W3CDTF">2019-02-08T03:51:49Z</dcterms:modified>
</cp:coreProperties>
</file>