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1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9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1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4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4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2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52A92-FC85-474A-B58F-C9D9A4907BD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797A-D44A-46B5-B180-18C8B6A3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9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Inferences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8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picture!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31" y="1915777"/>
            <a:ext cx="5326098" cy="3609260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Has the person visited the </a:t>
            </a:r>
            <a:r>
              <a:rPr lang="en-US" b="1" dirty="0" smtClean="0"/>
              <a:t>mountain</a:t>
            </a:r>
            <a:r>
              <a:rPr lang="en-US" dirty="0" smtClean="0"/>
              <a:t> or the </a:t>
            </a:r>
            <a:r>
              <a:rPr lang="en-US" b="1" dirty="0" smtClean="0"/>
              <a:t>beach</a:t>
            </a:r>
            <a:r>
              <a:rPr lang="en-US" dirty="0" smtClean="0"/>
              <a:t> recently?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this person a </a:t>
            </a:r>
            <a:r>
              <a:rPr lang="en-US" b="1" dirty="0" smtClean="0"/>
              <a:t>man</a:t>
            </a:r>
            <a:r>
              <a:rPr lang="en-US" dirty="0" smtClean="0"/>
              <a:t> or a </a:t>
            </a:r>
            <a:r>
              <a:rPr lang="en-US" b="1" dirty="0" smtClean="0"/>
              <a:t>woman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know?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2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another picture!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41" y="1825624"/>
            <a:ext cx="5331145" cy="354486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Where is this person?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Hospital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Airport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School</a:t>
            </a:r>
            <a:endParaRPr lang="en-US" dirty="0"/>
          </a:p>
          <a:p>
            <a:r>
              <a:rPr lang="en-US" dirty="0" smtClean="0"/>
              <a:t>What is the job of this person?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Police officer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Teacher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Architect?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7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just made some inferences about the picture.</a:t>
            </a:r>
          </a:p>
          <a:p>
            <a:r>
              <a:rPr lang="en-US" dirty="0" smtClean="0"/>
              <a:t>You make an inference when you use what you see + what you know to make a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5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009" y="241880"/>
            <a:ext cx="10515600" cy="1158876"/>
          </a:xfrm>
        </p:spPr>
        <p:txBody>
          <a:bodyPr/>
          <a:lstStyle/>
          <a:p>
            <a:pPr algn="ctr"/>
            <a:r>
              <a:rPr lang="en-US" dirty="0" smtClean="0"/>
              <a:t>What is </a:t>
            </a:r>
            <a:r>
              <a:rPr lang="en-US" b="1" dirty="0" smtClean="0"/>
              <a:t>Inference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99164" y="1524001"/>
            <a:ext cx="495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an </a:t>
            </a:r>
            <a:r>
              <a:rPr lang="en-US" sz="3600" dirty="0" smtClean="0"/>
              <a:t>idea/statement made based on</a:t>
            </a:r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the observable </a:t>
            </a:r>
            <a:r>
              <a:rPr lang="en-US" sz="3600" b="1" dirty="0" smtClean="0"/>
              <a:t>facts </a:t>
            </a:r>
            <a:r>
              <a:rPr lang="en-US" sz="3600" b="1" dirty="0"/>
              <a:t>or details </a:t>
            </a:r>
            <a:r>
              <a:rPr lang="en-US" sz="3600" dirty="0" smtClean="0"/>
              <a:t>+</a:t>
            </a:r>
            <a:endParaRPr lang="en-US" sz="3600" dirty="0"/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general </a:t>
            </a:r>
            <a:r>
              <a:rPr lang="en-US" sz="3600" b="1" dirty="0"/>
              <a:t>knowledge </a:t>
            </a:r>
            <a:r>
              <a:rPr lang="en-US" sz="3600" dirty="0"/>
              <a:t>of the reader about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3699164" y="3124200"/>
            <a:ext cx="4953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85309" y="4829115"/>
            <a:ext cx="4953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12180" y="3124200"/>
            <a:ext cx="2949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you see or read!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912180" y="4829115"/>
            <a:ext cx="2949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you know or learn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4620"/>
            <a:ext cx="2782105" cy="17722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805" y="470009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0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and conclusion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9" t="28373" r="16893" b="50992"/>
          <a:stretch/>
        </p:blipFill>
        <p:spPr bwMode="auto">
          <a:xfrm>
            <a:off x="2209800" y="2061687"/>
            <a:ext cx="8001000" cy="257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90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Making Inferences</vt:lpstr>
      <vt:lpstr>Look at the picture!</vt:lpstr>
      <vt:lpstr>Here is another picture!</vt:lpstr>
      <vt:lpstr>So, …</vt:lpstr>
      <vt:lpstr>What is Inference?</vt:lpstr>
      <vt:lpstr>Inference and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Inferences</dc:title>
  <dc:creator>Sandra Sembel</dc:creator>
  <cp:lastModifiedBy>Sandra Sembel</cp:lastModifiedBy>
  <cp:revision>4</cp:revision>
  <dcterms:created xsi:type="dcterms:W3CDTF">2016-10-14T09:22:14Z</dcterms:created>
  <dcterms:modified xsi:type="dcterms:W3CDTF">2016-10-17T02:06:38Z</dcterms:modified>
</cp:coreProperties>
</file>