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BD23-5AD7-4EF4-826B-772259F17D8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AA3F-19F0-4882-9D04-5C5D203B44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BD23-5AD7-4EF4-826B-772259F17D8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AA3F-19F0-4882-9D04-5C5D203B44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BD23-5AD7-4EF4-826B-772259F17D8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AA3F-19F0-4882-9D04-5C5D203B44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BD23-5AD7-4EF4-826B-772259F17D8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AA3F-19F0-4882-9D04-5C5D203B44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BD23-5AD7-4EF4-826B-772259F17D8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AA3F-19F0-4882-9D04-5C5D203B44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BD23-5AD7-4EF4-826B-772259F17D8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AA3F-19F0-4882-9D04-5C5D203B44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BD23-5AD7-4EF4-826B-772259F17D8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AA3F-19F0-4882-9D04-5C5D203B448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BD23-5AD7-4EF4-826B-772259F17D8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AA3F-19F0-4882-9D04-5C5D203B44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BD23-5AD7-4EF4-826B-772259F17D8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AA3F-19F0-4882-9D04-5C5D203B44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BD23-5AD7-4EF4-826B-772259F17D8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AA3F-19F0-4882-9D04-5C5D203B448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BD23-5AD7-4EF4-826B-772259F17D8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AA3F-19F0-4882-9D04-5C5D203B44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B58BD23-5AD7-4EF4-826B-772259F17D8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3EDAA3F-19F0-4882-9D04-5C5D203B44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Making Inferences from a sentence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Make at least TWO inferences from the sentence in each number.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387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I woke up in the morning, I could see from the bedroom window tree branches and leaves all over the yard.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6557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All players stopped when the referee blew a long whistle.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0264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 quickly opened my suitcase, tossed in a change of clothes, a toothbrush, and a hairbrush.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120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48200" cy="50292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Jamal sat on his study desk in his room, picked </a:t>
            </a:r>
            <a:r>
              <a:rPr lang="en-US" sz="2000" dirty="0"/>
              <a:t>up his pencil, opened the book, and wrote something on the paper. 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Anna </a:t>
            </a:r>
            <a:r>
              <a:rPr lang="en-US" sz="2000" dirty="0"/>
              <a:t>handed her mom the flour and went to check to see if the oven light had turned off </a:t>
            </a:r>
            <a:r>
              <a:rPr lang="en-US" sz="2000" dirty="0" smtClean="0"/>
              <a:t>yet.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After </a:t>
            </a:r>
            <a:r>
              <a:rPr lang="en-US" sz="2000" dirty="0"/>
              <a:t>Peter moved the mouse around, he clicked the button carefully. Then he looked at </a:t>
            </a:r>
            <a:r>
              <a:rPr lang="en-US" sz="2000" dirty="0" smtClean="0"/>
              <a:t>the </a:t>
            </a:r>
            <a:r>
              <a:rPr lang="en-US" sz="2000" dirty="0"/>
              <a:t>screen. 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Jan </a:t>
            </a:r>
            <a:r>
              <a:rPr lang="en-US" sz="2000" dirty="0"/>
              <a:t>stared straight ahead and held the wheel </a:t>
            </a:r>
            <a:r>
              <a:rPr lang="en-US" sz="2000" dirty="0" smtClean="0"/>
              <a:t>tightly in both hands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Tony </a:t>
            </a:r>
            <a:r>
              <a:rPr lang="en-US" sz="2000" dirty="0"/>
              <a:t>poured the warm water from the cup and </a:t>
            </a:r>
            <a:r>
              <a:rPr lang="en-US" sz="2000" dirty="0" smtClean="0"/>
              <a:t>squirted the shampoo on Chico.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73352"/>
            <a:ext cx="3200400" cy="471830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dirty="0"/>
              <a:t>Driving a car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Doing his homework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Washing the dog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Working on the </a:t>
            </a:r>
            <a:r>
              <a:rPr lang="en-US" sz="2400" dirty="0" smtClean="0"/>
              <a:t>computer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/>
              <a:t>Cooking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0356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7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Sue took a very deep breath and blew out the candles.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3619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2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Mary plays her flute for two hours every day.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6492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boat drifted in the middle of the lake.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09694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John ran into the street without looking.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472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Sam told Miss Valdez that he forgot to set his alarm clock.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5680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Yesterday, Jeremy cleaned up his room at the dormitory and took everything home.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7121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bought tickets and some popcorns.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544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59</TotalTime>
  <Words>277</Words>
  <Application>Microsoft Office PowerPoint</Application>
  <PresentationFormat>On-screen Show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Making Inferences from a sentence</vt:lpstr>
      <vt:lpstr>Examples: </vt:lpstr>
      <vt:lpstr>Number 1</vt:lpstr>
      <vt:lpstr>Number 2</vt:lpstr>
      <vt:lpstr>Number 3</vt:lpstr>
      <vt:lpstr>Number 4</vt:lpstr>
      <vt:lpstr>Number 5</vt:lpstr>
      <vt:lpstr>Number 6</vt:lpstr>
      <vt:lpstr>Number 7</vt:lpstr>
      <vt:lpstr>Number 8</vt:lpstr>
      <vt:lpstr>Number 9</vt:lpstr>
      <vt:lpstr>Number 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Inferences from a sentence</dc:title>
  <dc:creator>sandra sembel</dc:creator>
  <cp:lastModifiedBy>sandra sembel</cp:lastModifiedBy>
  <cp:revision>8</cp:revision>
  <dcterms:created xsi:type="dcterms:W3CDTF">2016-02-22T05:58:23Z</dcterms:created>
  <dcterms:modified xsi:type="dcterms:W3CDTF">2016-02-22T06:57:56Z</dcterms:modified>
</cp:coreProperties>
</file>