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0" r:id="rId5"/>
    <p:sldId id="262" r:id="rId6"/>
    <p:sldId id="261" r:id="rId7"/>
    <p:sldId id="265" r:id="rId8"/>
    <p:sldId id="266" r:id="rId9"/>
    <p:sldId id="263" r:id="rId10"/>
    <p:sldId id="268" r:id="rId11"/>
    <p:sldId id="269" r:id="rId12"/>
    <p:sldId id="270" r:id="rId13"/>
    <p:sldId id="271"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746B73-F5AD-4062-98EF-9BA7E388D5A2}" type="doc">
      <dgm:prSet loTypeId="urn:microsoft.com/office/officeart/2005/8/layout/radial3" loCatId="relationship" qsTypeId="urn:microsoft.com/office/officeart/2005/8/quickstyle/simple1" qsCatId="simple" csTypeId="urn:microsoft.com/office/officeart/2005/8/colors/accent0_1" csCatId="mainScheme" phldr="1"/>
      <dgm:spPr/>
      <dgm:t>
        <a:bodyPr/>
        <a:lstStyle/>
        <a:p>
          <a:endParaRPr lang="en-US"/>
        </a:p>
      </dgm:t>
    </dgm:pt>
    <dgm:pt modelId="{A860D321-6A47-428B-A2AD-FE1EBDF2232D}">
      <dgm:prSet phldrT="[Text]"/>
      <dgm:spPr/>
      <dgm:t>
        <a:bodyPr/>
        <a:lstStyle/>
        <a:p>
          <a:r>
            <a:rPr lang="en-US" dirty="0" smtClean="0"/>
            <a:t>Main idea</a:t>
          </a:r>
          <a:endParaRPr lang="en-US" dirty="0"/>
        </a:p>
      </dgm:t>
    </dgm:pt>
    <dgm:pt modelId="{02E4A006-FE8F-4B6A-B542-3B22575DCB9A}" type="parTrans" cxnId="{553E06BF-4B3C-44D7-A7D4-06716AF32012}">
      <dgm:prSet/>
      <dgm:spPr/>
      <dgm:t>
        <a:bodyPr/>
        <a:lstStyle/>
        <a:p>
          <a:endParaRPr lang="en-US"/>
        </a:p>
      </dgm:t>
    </dgm:pt>
    <dgm:pt modelId="{B1A9D066-1D46-44CE-A7F0-FF9062FCC236}" type="sibTrans" cxnId="{553E06BF-4B3C-44D7-A7D4-06716AF32012}">
      <dgm:prSet/>
      <dgm:spPr/>
      <dgm:t>
        <a:bodyPr/>
        <a:lstStyle/>
        <a:p>
          <a:endParaRPr lang="en-US"/>
        </a:p>
      </dgm:t>
    </dgm:pt>
    <dgm:pt modelId="{A2C50CB2-5912-4F4F-9FDB-C04F43E75376}">
      <dgm:prSet phldrT="[Text]"/>
      <dgm:spPr/>
      <dgm:t>
        <a:bodyPr/>
        <a:lstStyle/>
        <a:p>
          <a:r>
            <a:rPr lang="en-US" dirty="0" smtClean="0"/>
            <a:t>Colors</a:t>
          </a:r>
          <a:endParaRPr lang="en-US" dirty="0"/>
        </a:p>
      </dgm:t>
    </dgm:pt>
    <dgm:pt modelId="{0E15E030-93DE-4EBA-83AE-E67931E1B477}" type="parTrans" cxnId="{94534CFB-F30E-46FB-895B-39D01A7E231D}">
      <dgm:prSet/>
      <dgm:spPr/>
      <dgm:t>
        <a:bodyPr/>
        <a:lstStyle/>
        <a:p>
          <a:endParaRPr lang="en-US"/>
        </a:p>
      </dgm:t>
    </dgm:pt>
    <dgm:pt modelId="{B1304CB1-D92B-4096-87E8-3CCFFC91563C}" type="sibTrans" cxnId="{94534CFB-F30E-46FB-895B-39D01A7E231D}">
      <dgm:prSet/>
      <dgm:spPr/>
      <dgm:t>
        <a:bodyPr/>
        <a:lstStyle/>
        <a:p>
          <a:endParaRPr lang="en-US"/>
        </a:p>
      </dgm:t>
    </dgm:pt>
    <dgm:pt modelId="{4C6802C3-EA9A-441F-B7D6-3EEB86CF8053}">
      <dgm:prSet phldrT="[Text]"/>
      <dgm:spPr/>
      <dgm:t>
        <a:bodyPr/>
        <a:lstStyle/>
        <a:p>
          <a:r>
            <a:rPr lang="en-US" dirty="0" smtClean="0"/>
            <a:t>Shapes</a:t>
          </a:r>
          <a:endParaRPr lang="en-US" dirty="0"/>
        </a:p>
      </dgm:t>
    </dgm:pt>
    <dgm:pt modelId="{EBB48FE0-10B5-4594-9911-B96438F3B602}" type="parTrans" cxnId="{273CB008-0F00-40B6-9F2B-99A9A873BA78}">
      <dgm:prSet/>
      <dgm:spPr/>
      <dgm:t>
        <a:bodyPr/>
        <a:lstStyle/>
        <a:p>
          <a:endParaRPr lang="en-US"/>
        </a:p>
      </dgm:t>
    </dgm:pt>
    <dgm:pt modelId="{FE691E6B-DACA-4C32-9706-138EB8916D69}" type="sibTrans" cxnId="{273CB008-0F00-40B6-9F2B-99A9A873BA78}">
      <dgm:prSet/>
      <dgm:spPr/>
      <dgm:t>
        <a:bodyPr/>
        <a:lstStyle/>
        <a:p>
          <a:endParaRPr lang="en-US"/>
        </a:p>
      </dgm:t>
    </dgm:pt>
    <dgm:pt modelId="{89ECCAD7-55FB-4DA2-94DB-597E094B341D}">
      <dgm:prSet phldrT="[Text]"/>
      <dgm:spPr/>
      <dgm:t>
        <a:bodyPr/>
        <a:lstStyle/>
        <a:p>
          <a:r>
            <a:rPr lang="en-US" dirty="0" smtClean="0"/>
            <a:t>Household chores</a:t>
          </a:r>
          <a:endParaRPr lang="en-US" dirty="0"/>
        </a:p>
      </dgm:t>
    </dgm:pt>
    <dgm:pt modelId="{A9FD0842-FCA2-4AEF-AB0C-51C43826127C}" type="parTrans" cxnId="{E2177021-0B23-4381-95AB-AC64E2677F40}">
      <dgm:prSet/>
      <dgm:spPr/>
      <dgm:t>
        <a:bodyPr/>
        <a:lstStyle/>
        <a:p>
          <a:endParaRPr lang="en-US"/>
        </a:p>
      </dgm:t>
    </dgm:pt>
    <dgm:pt modelId="{9A6BDFCD-9181-4786-81AE-727362C764C5}" type="sibTrans" cxnId="{E2177021-0B23-4381-95AB-AC64E2677F40}">
      <dgm:prSet/>
      <dgm:spPr/>
      <dgm:t>
        <a:bodyPr/>
        <a:lstStyle/>
        <a:p>
          <a:endParaRPr lang="en-US"/>
        </a:p>
      </dgm:t>
    </dgm:pt>
    <dgm:pt modelId="{771E67D2-E86D-4AAE-8F43-7497093073A6}">
      <dgm:prSet phldrT="[Text]"/>
      <dgm:spPr/>
      <dgm:t>
        <a:bodyPr/>
        <a:lstStyle/>
        <a:p>
          <a:r>
            <a:rPr lang="en-US" dirty="0" smtClean="0"/>
            <a:t>Team Sports</a:t>
          </a:r>
          <a:endParaRPr lang="en-US" dirty="0"/>
        </a:p>
      </dgm:t>
    </dgm:pt>
    <dgm:pt modelId="{A2A2ABAD-DB95-44EF-A6BD-73D31C826B39}" type="parTrans" cxnId="{519C02D4-B8D2-4B3A-804E-31D9117EF213}">
      <dgm:prSet/>
      <dgm:spPr/>
      <dgm:t>
        <a:bodyPr/>
        <a:lstStyle/>
        <a:p>
          <a:endParaRPr lang="en-US"/>
        </a:p>
      </dgm:t>
    </dgm:pt>
    <dgm:pt modelId="{797C191E-D835-4C3A-B992-CDF672B5960B}" type="sibTrans" cxnId="{519C02D4-B8D2-4B3A-804E-31D9117EF213}">
      <dgm:prSet/>
      <dgm:spPr/>
      <dgm:t>
        <a:bodyPr/>
        <a:lstStyle/>
        <a:p>
          <a:endParaRPr lang="en-US"/>
        </a:p>
      </dgm:t>
    </dgm:pt>
    <dgm:pt modelId="{23FCD977-E976-48E3-A43F-5DEFF3EFF1F6}" type="pres">
      <dgm:prSet presAssocID="{7A746B73-F5AD-4062-98EF-9BA7E388D5A2}" presName="composite" presStyleCnt="0">
        <dgm:presLayoutVars>
          <dgm:chMax val="1"/>
          <dgm:dir/>
          <dgm:resizeHandles val="exact"/>
        </dgm:presLayoutVars>
      </dgm:prSet>
      <dgm:spPr/>
      <dgm:t>
        <a:bodyPr/>
        <a:lstStyle/>
        <a:p>
          <a:endParaRPr lang="en-US"/>
        </a:p>
      </dgm:t>
    </dgm:pt>
    <dgm:pt modelId="{7F6BE61B-5BA3-4174-809A-6D42B179C3BC}" type="pres">
      <dgm:prSet presAssocID="{7A746B73-F5AD-4062-98EF-9BA7E388D5A2}" presName="radial" presStyleCnt="0">
        <dgm:presLayoutVars>
          <dgm:animLvl val="ctr"/>
        </dgm:presLayoutVars>
      </dgm:prSet>
      <dgm:spPr/>
    </dgm:pt>
    <dgm:pt modelId="{012F6DC3-64C6-42B0-8847-FC50BBE637BE}" type="pres">
      <dgm:prSet presAssocID="{A860D321-6A47-428B-A2AD-FE1EBDF2232D}" presName="centerShape" presStyleLbl="vennNode1" presStyleIdx="0" presStyleCnt="5"/>
      <dgm:spPr/>
      <dgm:t>
        <a:bodyPr/>
        <a:lstStyle/>
        <a:p>
          <a:endParaRPr lang="en-US"/>
        </a:p>
      </dgm:t>
    </dgm:pt>
    <dgm:pt modelId="{2C202D4E-977F-4761-8458-A9C8E5FDCB08}" type="pres">
      <dgm:prSet presAssocID="{A2C50CB2-5912-4F4F-9FDB-C04F43E75376}" presName="node" presStyleLbl="vennNode1" presStyleIdx="1" presStyleCnt="5">
        <dgm:presLayoutVars>
          <dgm:bulletEnabled val="1"/>
        </dgm:presLayoutVars>
      </dgm:prSet>
      <dgm:spPr/>
      <dgm:t>
        <a:bodyPr/>
        <a:lstStyle/>
        <a:p>
          <a:endParaRPr lang="en-US"/>
        </a:p>
      </dgm:t>
    </dgm:pt>
    <dgm:pt modelId="{90155A2B-6EB2-4D32-88CC-92F5E27CD4BB}" type="pres">
      <dgm:prSet presAssocID="{4C6802C3-EA9A-441F-B7D6-3EEB86CF8053}" presName="node" presStyleLbl="vennNode1" presStyleIdx="2" presStyleCnt="5">
        <dgm:presLayoutVars>
          <dgm:bulletEnabled val="1"/>
        </dgm:presLayoutVars>
      </dgm:prSet>
      <dgm:spPr/>
      <dgm:t>
        <a:bodyPr/>
        <a:lstStyle/>
        <a:p>
          <a:endParaRPr lang="en-US"/>
        </a:p>
      </dgm:t>
    </dgm:pt>
    <dgm:pt modelId="{864CCC64-03B8-454E-8770-E94A3EF870D2}" type="pres">
      <dgm:prSet presAssocID="{89ECCAD7-55FB-4DA2-94DB-597E094B341D}" presName="node" presStyleLbl="vennNode1" presStyleIdx="3" presStyleCnt="5">
        <dgm:presLayoutVars>
          <dgm:bulletEnabled val="1"/>
        </dgm:presLayoutVars>
      </dgm:prSet>
      <dgm:spPr/>
      <dgm:t>
        <a:bodyPr/>
        <a:lstStyle/>
        <a:p>
          <a:endParaRPr lang="en-US"/>
        </a:p>
      </dgm:t>
    </dgm:pt>
    <dgm:pt modelId="{978053BE-090E-4C65-9770-86AF535D8B57}" type="pres">
      <dgm:prSet presAssocID="{771E67D2-E86D-4AAE-8F43-7497093073A6}" presName="node" presStyleLbl="vennNode1" presStyleIdx="4" presStyleCnt="5">
        <dgm:presLayoutVars>
          <dgm:bulletEnabled val="1"/>
        </dgm:presLayoutVars>
      </dgm:prSet>
      <dgm:spPr/>
      <dgm:t>
        <a:bodyPr/>
        <a:lstStyle/>
        <a:p>
          <a:endParaRPr lang="en-US"/>
        </a:p>
      </dgm:t>
    </dgm:pt>
  </dgm:ptLst>
  <dgm:cxnLst>
    <dgm:cxn modelId="{94534CFB-F30E-46FB-895B-39D01A7E231D}" srcId="{A860D321-6A47-428B-A2AD-FE1EBDF2232D}" destId="{A2C50CB2-5912-4F4F-9FDB-C04F43E75376}" srcOrd="0" destOrd="0" parTransId="{0E15E030-93DE-4EBA-83AE-E67931E1B477}" sibTransId="{B1304CB1-D92B-4096-87E8-3CCFFC91563C}"/>
    <dgm:cxn modelId="{22CF5E65-89BA-4F33-BECC-A28C709170FE}" type="presOf" srcId="{7A746B73-F5AD-4062-98EF-9BA7E388D5A2}" destId="{23FCD977-E976-48E3-A43F-5DEFF3EFF1F6}" srcOrd="0" destOrd="0" presId="urn:microsoft.com/office/officeart/2005/8/layout/radial3"/>
    <dgm:cxn modelId="{A29F5455-3A34-43EE-8F77-70A316873BC4}" type="presOf" srcId="{89ECCAD7-55FB-4DA2-94DB-597E094B341D}" destId="{864CCC64-03B8-454E-8770-E94A3EF870D2}" srcOrd="0" destOrd="0" presId="urn:microsoft.com/office/officeart/2005/8/layout/radial3"/>
    <dgm:cxn modelId="{519C02D4-B8D2-4B3A-804E-31D9117EF213}" srcId="{A860D321-6A47-428B-A2AD-FE1EBDF2232D}" destId="{771E67D2-E86D-4AAE-8F43-7497093073A6}" srcOrd="3" destOrd="0" parTransId="{A2A2ABAD-DB95-44EF-A6BD-73D31C826B39}" sibTransId="{797C191E-D835-4C3A-B992-CDF672B5960B}"/>
    <dgm:cxn modelId="{6C3487F4-1598-4CD3-AC79-158176CA9F82}" type="presOf" srcId="{771E67D2-E86D-4AAE-8F43-7497093073A6}" destId="{978053BE-090E-4C65-9770-86AF535D8B57}" srcOrd="0" destOrd="0" presId="urn:microsoft.com/office/officeart/2005/8/layout/radial3"/>
    <dgm:cxn modelId="{9D3F6713-8D9B-4BAC-980F-3B65E7526DE7}" type="presOf" srcId="{4C6802C3-EA9A-441F-B7D6-3EEB86CF8053}" destId="{90155A2B-6EB2-4D32-88CC-92F5E27CD4BB}" srcOrd="0" destOrd="0" presId="urn:microsoft.com/office/officeart/2005/8/layout/radial3"/>
    <dgm:cxn modelId="{E2177021-0B23-4381-95AB-AC64E2677F40}" srcId="{A860D321-6A47-428B-A2AD-FE1EBDF2232D}" destId="{89ECCAD7-55FB-4DA2-94DB-597E094B341D}" srcOrd="2" destOrd="0" parTransId="{A9FD0842-FCA2-4AEF-AB0C-51C43826127C}" sibTransId="{9A6BDFCD-9181-4786-81AE-727362C764C5}"/>
    <dgm:cxn modelId="{273CB008-0F00-40B6-9F2B-99A9A873BA78}" srcId="{A860D321-6A47-428B-A2AD-FE1EBDF2232D}" destId="{4C6802C3-EA9A-441F-B7D6-3EEB86CF8053}" srcOrd="1" destOrd="0" parTransId="{EBB48FE0-10B5-4594-9911-B96438F3B602}" sibTransId="{FE691E6B-DACA-4C32-9706-138EB8916D69}"/>
    <dgm:cxn modelId="{553E06BF-4B3C-44D7-A7D4-06716AF32012}" srcId="{7A746B73-F5AD-4062-98EF-9BA7E388D5A2}" destId="{A860D321-6A47-428B-A2AD-FE1EBDF2232D}" srcOrd="0" destOrd="0" parTransId="{02E4A006-FE8F-4B6A-B542-3B22575DCB9A}" sibTransId="{B1A9D066-1D46-44CE-A7F0-FF9062FCC236}"/>
    <dgm:cxn modelId="{D384FE5A-9907-4090-B7DD-AA5A7D044522}" type="presOf" srcId="{A2C50CB2-5912-4F4F-9FDB-C04F43E75376}" destId="{2C202D4E-977F-4761-8458-A9C8E5FDCB08}" srcOrd="0" destOrd="0" presId="urn:microsoft.com/office/officeart/2005/8/layout/radial3"/>
    <dgm:cxn modelId="{9ADC9240-C3CE-4380-83D7-F1E216C193DA}" type="presOf" srcId="{A860D321-6A47-428B-A2AD-FE1EBDF2232D}" destId="{012F6DC3-64C6-42B0-8847-FC50BBE637BE}" srcOrd="0" destOrd="0" presId="urn:microsoft.com/office/officeart/2005/8/layout/radial3"/>
    <dgm:cxn modelId="{9DB0CBFF-4AAC-4DCA-A216-3F4711E1B158}" type="presParOf" srcId="{23FCD977-E976-48E3-A43F-5DEFF3EFF1F6}" destId="{7F6BE61B-5BA3-4174-809A-6D42B179C3BC}" srcOrd="0" destOrd="0" presId="urn:microsoft.com/office/officeart/2005/8/layout/radial3"/>
    <dgm:cxn modelId="{DFA41735-2D79-49F7-8804-A93248F4994B}" type="presParOf" srcId="{7F6BE61B-5BA3-4174-809A-6D42B179C3BC}" destId="{012F6DC3-64C6-42B0-8847-FC50BBE637BE}" srcOrd="0" destOrd="0" presId="urn:microsoft.com/office/officeart/2005/8/layout/radial3"/>
    <dgm:cxn modelId="{B504C102-044B-4A80-94F8-65330C29D649}" type="presParOf" srcId="{7F6BE61B-5BA3-4174-809A-6D42B179C3BC}" destId="{2C202D4E-977F-4761-8458-A9C8E5FDCB08}" srcOrd="1" destOrd="0" presId="urn:microsoft.com/office/officeart/2005/8/layout/radial3"/>
    <dgm:cxn modelId="{63681B6F-102E-4DCB-8ADA-9E890CA5419F}" type="presParOf" srcId="{7F6BE61B-5BA3-4174-809A-6D42B179C3BC}" destId="{90155A2B-6EB2-4D32-88CC-92F5E27CD4BB}" srcOrd="2" destOrd="0" presId="urn:microsoft.com/office/officeart/2005/8/layout/radial3"/>
    <dgm:cxn modelId="{C58568CD-F6FB-4709-B6E1-2088AD5A9742}" type="presParOf" srcId="{7F6BE61B-5BA3-4174-809A-6D42B179C3BC}" destId="{864CCC64-03B8-454E-8770-E94A3EF870D2}" srcOrd="3" destOrd="0" presId="urn:microsoft.com/office/officeart/2005/8/layout/radial3"/>
    <dgm:cxn modelId="{DC849C9D-FC4F-40AC-8148-F4741D71F6D1}" type="presParOf" srcId="{7F6BE61B-5BA3-4174-809A-6D42B179C3BC}" destId="{978053BE-090E-4C65-9770-86AF535D8B57}"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2F6DC3-64C6-42B0-8847-FC50BBE637BE}">
      <dsp:nvSpPr>
        <dsp:cNvPr id="0" name=""/>
        <dsp:cNvSpPr/>
      </dsp:nvSpPr>
      <dsp:spPr>
        <a:xfrm>
          <a:off x="1383983" y="968852"/>
          <a:ext cx="2413632" cy="2413632"/>
        </a:xfrm>
        <a:prstGeom prst="ellipse">
          <a:avLst/>
        </a:prstGeom>
        <a:solidFill>
          <a:schemeClr val="lt1">
            <a:alpha val="50000"/>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1120" tIns="71120" rIns="71120" bIns="71120" numCol="1" spcCol="1270" anchor="ctr" anchorCtr="0">
          <a:noAutofit/>
        </a:bodyPr>
        <a:lstStyle/>
        <a:p>
          <a:pPr lvl="0" algn="ctr" defTabSz="2489200">
            <a:lnSpc>
              <a:spcPct val="90000"/>
            </a:lnSpc>
            <a:spcBef>
              <a:spcPct val="0"/>
            </a:spcBef>
            <a:spcAft>
              <a:spcPct val="35000"/>
            </a:spcAft>
          </a:pPr>
          <a:r>
            <a:rPr lang="en-US" sz="5600" kern="1200" dirty="0" smtClean="0"/>
            <a:t>Main idea</a:t>
          </a:r>
          <a:endParaRPr lang="en-US" sz="5600" kern="1200" dirty="0"/>
        </a:p>
      </dsp:txBody>
      <dsp:txXfrm>
        <a:off x="1737451" y="1322320"/>
        <a:ext cx="1706696" cy="1706696"/>
      </dsp:txXfrm>
    </dsp:sp>
    <dsp:sp modelId="{2C202D4E-977F-4761-8458-A9C8E5FDCB08}">
      <dsp:nvSpPr>
        <dsp:cNvPr id="0" name=""/>
        <dsp:cNvSpPr/>
      </dsp:nvSpPr>
      <dsp:spPr>
        <a:xfrm>
          <a:off x="1987391" y="430"/>
          <a:ext cx="1206816" cy="1206816"/>
        </a:xfrm>
        <a:prstGeom prst="ellipse">
          <a:avLst/>
        </a:prstGeom>
        <a:solidFill>
          <a:schemeClr val="lt1">
            <a:alpha val="50000"/>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Colors</a:t>
          </a:r>
          <a:endParaRPr lang="en-US" sz="1400" kern="1200" dirty="0"/>
        </a:p>
      </dsp:txBody>
      <dsp:txXfrm>
        <a:off x="2164125" y="177164"/>
        <a:ext cx="853348" cy="853348"/>
      </dsp:txXfrm>
    </dsp:sp>
    <dsp:sp modelId="{90155A2B-6EB2-4D32-88CC-92F5E27CD4BB}">
      <dsp:nvSpPr>
        <dsp:cNvPr id="0" name=""/>
        <dsp:cNvSpPr/>
      </dsp:nvSpPr>
      <dsp:spPr>
        <a:xfrm>
          <a:off x="3559221" y="1572260"/>
          <a:ext cx="1206816" cy="1206816"/>
        </a:xfrm>
        <a:prstGeom prst="ellipse">
          <a:avLst/>
        </a:prstGeom>
        <a:solidFill>
          <a:schemeClr val="lt1">
            <a:alpha val="50000"/>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Shapes</a:t>
          </a:r>
          <a:endParaRPr lang="en-US" sz="1400" kern="1200" dirty="0"/>
        </a:p>
      </dsp:txBody>
      <dsp:txXfrm>
        <a:off x="3735955" y="1748994"/>
        <a:ext cx="853348" cy="853348"/>
      </dsp:txXfrm>
    </dsp:sp>
    <dsp:sp modelId="{864CCC64-03B8-454E-8770-E94A3EF870D2}">
      <dsp:nvSpPr>
        <dsp:cNvPr id="0" name=""/>
        <dsp:cNvSpPr/>
      </dsp:nvSpPr>
      <dsp:spPr>
        <a:xfrm>
          <a:off x="1987391" y="3144090"/>
          <a:ext cx="1206816" cy="1206816"/>
        </a:xfrm>
        <a:prstGeom prst="ellipse">
          <a:avLst/>
        </a:prstGeom>
        <a:solidFill>
          <a:schemeClr val="lt1">
            <a:alpha val="50000"/>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Household chores</a:t>
          </a:r>
          <a:endParaRPr lang="en-US" sz="1400" kern="1200" dirty="0"/>
        </a:p>
      </dsp:txBody>
      <dsp:txXfrm>
        <a:off x="2164125" y="3320824"/>
        <a:ext cx="853348" cy="853348"/>
      </dsp:txXfrm>
    </dsp:sp>
    <dsp:sp modelId="{978053BE-090E-4C65-9770-86AF535D8B57}">
      <dsp:nvSpPr>
        <dsp:cNvPr id="0" name=""/>
        <dsp:cNvSpPr/>
      </dsp:nvSpPr>
      <dsp:spPr>
        <a:xfrm>
          <a:off x="415561" y="1572260"/>
          <a:ext cx="1206816" cy="1206816"/>
        </a:xfrm>
        <a:prstGeom prst="ellipse">
          <a:avLst/>
        </a:prstGeom>
        <a:solidFill>
          <a:schemeClr val="lt1">
            <a:alpha val="50000"/>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Team Sports</a:t>
          </a:r>
          <a:endParaRPr lang="en-US" sz="1400" kern="1200" dirty="0"/>
        </a:p>
      </dsp:txBody>
      <dsp:txXfrm>
        <a:off x="592295" y="1748994"/>
        <a:ext cx="853348" cy="853348"/>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2D0DB3-66B1-4ED4-9378-E931E20B9D6A}" type="datetimeFigureOut">
              <a:rPr lang="en-US" smtClean="0"/>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D4DD6-30D2-4F3D-B39F-D84244BE927E}" type="slidenum">
              <a:rPr lang="en-US" smtClean="0"/>
              <a:t>‹#›</a:t>
            </a:fld>
            <a:endParaRPr lang="en-US"/>
          </a:p>
        </p:txBody>
      </p:sp>
    </p:spTree>
    <p:extLst>
      <p:ext uri="{BB962C8B-B14F-4D97-AF65-F5344CB8AC3E}">
        <p14:creationId xmlns:p14="http://schemas.microsoft.com/office/powerpoint/2010/main" val="2768854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2D0DB3-66B1-4ED4-9378-E931E20B9D6A}" type="datetimeFigureOut">
              <a:rPr lang="en-US" smtClean="0"/>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D4DD6-30D2-4F3D-B39F-D84244BE927E}" type="slidenum">
              <a:rPr lang="en-US" smtClean="0"/>
              <a:t>‹#›</a:t>
            </a:fld>
            <a:endParaRPr lang="en-US"/>
          </a:p>
        </p:txBody>
      </p:sp>
    </p:spTree>
    <p:extLst>
      <p:ext uri="{BB962C8B-B14F-4D97-AF65-F5344CB8AC3E}">
        <p14:creationId xmlns:p14="http://schemas.microsoft.com/office/powerpoint/2010/main" val="2670034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2D0DB3-66B1-4ED4-9378-E931E20B9D6A}" type="datetimeFigureOut">
              <a:rPr lang="en-US" smtClean="0"/>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D4DD6-30D2-4F3D-B39F-D84244BE927E}" type="slidenum">
              <a:rPr lang="en-US" smtClean="0"/>
              <a:t>‹#›</a:t>
            </a:fld>
            <a:endParaRPr lang="en-US"/>
          </a:p>
        </p:txBody>
      </p:sp>
    </p:spTree>
    <p:extLst>
      <p:ext uri="{BB962C8B-B14F-4D97-AF65-F5344CB8AC3E}">
        <p14:creationId xmlns:p14="http://schemas.microsoft.com/office/powerpoint/2010/main" val="1273217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2D0DB3-66B1-4ED4-9378-E931E20B9D6A}" type="datetimeFigureOut">
              <a:rPr lang="en-US" smtClean="0"/>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D4DD6-30D2-4F3D-B39F-D84244BE927E}" type="slidenum">
              <a:rPr lang="en-US" smtClean="0"/>
              <a:t>‹#›</a:t>
            </a:fld>
            <a:endParaRPr lang="en-US"/>
          </a:p>
        </p:txBody>
      </p:sp>
    </p:spTree>
    <p:extLst>
      <p:ext uri="{BB962C8B-B14F-4D97-AF65-F5344CB8AC3E}">
        <p14:creationId xmlns:p14="http://schemas.microsoft.com/office/powerpoint/2010/main" val="3112983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2D0DB3-66B1-4ED4-9378-E931E20B9D6A}" type="datetimeFigureOut">
              <a:rPr lang="en-US" smtClean="0"/>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D4DD6-30D2-4F3D-B39F-D84244BE927E}" type="slidenum">
              <a:rPr lang="en-US" smtClean="0"/>
              <a:t>‹#›</a:t>
            </a:fld>
            <a:endParaRPr lang="en-US"/>
          </a:p>
        </p:txBody>
      </p:sp>
    </p:spTree>
    <p:extLst>
      <p:ext uri="{BB962C8B-B14F-4D97-AF65-F5344CB8AC3E}">
        <p14:creationId xmlns:p14="http://schemas.microsoft.com/office/powerpoint/2010/main" val="387490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2D0DB3-66B1-4ED4-9378-E931E20B9D6A}" type="datetimeFigureOut">
              <a:rPr lang="en-US" smtClean="0"/>
              <a:t>9/7/2016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6D4DD6-30D2-4F3D-B39F-D84244BE927E}" type="slidenum">
              <a:rPr lang="en-US" smtClean="0"/>
              <a:t>‹#›</a:t>
            </a:fld>
            <a:endParaRPr lang="en-US"/>
          </a:p>
        </p:txBody>
      </p:sp>
    </p:spTree>
    <p:extLst>
      <p:ext uri="{BB962C8B-B14F-4D97-AF65-F5344CB8AC3E}">
        <p14:creationId xmlns:p14="http://schemas.microsoft.com/office/powerpoint/2010/main" val="3934814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2D0DB3-66B1-4ED4-9378-E931E20B9D6A}" type="datetimeFigureOut">
              <a:rPr lang="en-US" smtClean="0"/>
              <a:t>9/7/2016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6D4DD6-30D2-4F3D-B39F-D84244BE927E}" type="slidenum">
              <a:rPr lang="en-US" smtClean="0"/>
              <a:t>‹#›</a:t>
            </a:fld>
            <a:endParaRPr lang="en-US"/>
          </a:p>
        </p:txBody>
      </p:sp>
    </p:spTree>
    <p:extLst>
      <p:ext uri="{BB962C8B-B14F-4D97-AF65-F5344CB8AC3E}">
        <p14:creationId xmlns:p14="http://schemas.microsoft.com/office/powerpoint/2010/main" val="1169382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2D0DB3-66B1-4ED4-9378-E931E20B9D6A}" type="datetimeFigureOut">
              <a:rPr lang="en-US" smtClean="0"/>
              <a:t>9/7/2016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6D4DD6-30D2-4F3D-B39F-D84244BE927E}" type="slidenum">
              <a:rPr lang="en-US" smtClean="0"/>
              <a:t>‹#›</a:t>
            </a:fld>
            <a:endParaRPr lang="en-US"/>
          </a:p>
        </p:txBody>
      </p:sp>
    </p:spTree>
    <p:extLst>
      <p:ext uri="{BB962C8B-B14F-4D97-AF65-F5344CB8AC3E}">
        <p14:creationId xmlns:p14="http://schemas.microsoft.com/office/powerpoint/2010/main" val="2403268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2D0DB3-66B1-4ED4-9378-E931E20B9D6A}" type="datetimeFigureOut">
              <a:rPr lang="en-US" smtClean="0"/>
              <a:t>9/7/2016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6D4DD6-30D2-4F3D-B39F-D84244BE927E}" type="slidenum">
              <a:rPr lang="en-US" smtClean="0"/>
              <a:t>‹#›</a:t>
            </a:fld>
            <a:endParaRPr lang="en-US"/>
          </a:p>
        </p:txBody>
      </p:sp>
    </p:spTree>
    <p:extLst>
      <p:ext uri="{BB962C8B-B14F-4D97-AF65-F5344CB8AC3E}">
        <p14:creationId xmlns:p14="http://schemas.microsoft.com/office/powerpoint/2010/main" val="1873347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2D0DB3-66B1-4ED4-9378-E931E20B9D6A}" type="datetimeFigureOut">
              <a:rPr lang="en-US" smtClean="0"/>
              <a:t>9/7/2016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6D4DD6-30D2-4F3D-B39F-D84244BE927E}" type="slidenum">
              <a:rPr lang="en-US" smtClean="0"/>
              <a:t>‹#›</a:t>
            </a:fld>
            <a:endParaRPr lang="en-US"/>
          </a:p>
        </p:txBody>
      </p:sp>
    </p:spTree>
    <p:extLst>
      <p:ext uri="{BB962C8B-B14F-4D97-AF65-F5344CB8AC3E}">
        <p14:creationId xmlns:p14="http://schemas.microsoft.com/office/powerpoint/2010/main" val="891007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2D0DB3-66B1-4ED4-9378-E931E20B9D6A}" type="datetimeFigureOut">
              <a:rPr lang="en-US" smtClean="0"/>
              <a:t>9/7/2016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6D4DD6-30D2-4F3D-B39F-D84244BE927E}" type="slidenum">
              <a:rPr lang="en-US" smtClean="0"/>
              <a:t>‹#›</a:t>
            </a:fld>
            <a:endParaRPr lang="en-US"/>
          </a:p>
        </p:txBody>
      </p:sp>
    </p:spTree>
    <p:extLst>
      <p:ext uri="{BB962C8B-B14F-4D97-AF65-F5344CB8AC3E}">
        <p14:creationId xmlns:p14="http://schemas.microsoft.com/office/powerpoint/2010/main" val="1600382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2D0DB3-66B1-4ED4-9378-E931E20B9D6A}" type="datetimeFigureOut">
              <a:rPr lang="en-US" smtClean="0"/>
              <a:t>9/7/2016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6D4DD6-30D2-4F3D-B39F-D84244BE927E}" type="slidenum">
              <a:rPr lang="en-US" smtClean="0"/>
              <a:t>‹#›</a:t>
            </a:fld>
            <a:endParaRPr lang="en-US"/>
          </a:p>
        </p:txBody>
      </p:sp>
    </p:spTree>
    <p:extLst>
      <p:ext uri="{BB962C8B-B14F-4D97-AF65-F5344CB8AC3E}">
        <p14:creationId xmlns:p14="http://schemas.microsoft.com/office/powerpoint/2010/main" val="3154817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Main Idea and Supporting Details</a:t>
            </a:r>
            <a:endParaRPr lang="en-US" dirty="0"/>
          </a:p>
        </p:txBody>
      </p:sp>
      <p:sp>
        <p:nvSpPr>
          <p:cNvPr id="3" name="Subtitle 2"/>
          <p:cNvSpPr>
            <a:spLocks noGrp="1"/>
          </p:cNvSpPr>
          <p:nvPr>
            <p:ph type="subTitle" idx="1"/>
          </p:nvPr>
        </p:nvSpPr>
        <p:spPr/>
        <p:txBody>
          <a:bodyPr/>
          <a:lstStyle/>
          <a:p>
            <a:r>
              <a:rPr lang="en-US" dirty="0" smtClean="0"/>
              <a:t>(Sandra Sembel)</a:t>
            </a:r>
            <a:endParaRPr lang="en-US" dirty="0"/>
          </a:p>
        </p:txBody>
      </p:sp>
    </p:spTree>
    <p:extLst>
      <p:ext uri="{BB962C8B-B14F-4D97-AF65-F5344CB8AC3E}">
        <p14:creationId xmlns:p14="http://schemas.microsoft.com/office/powerpoint/2010/main" val="7447046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1: BEST FRIENDS</a:t>
            </a:r>
            <a:endParaRPr lang="en-US" dirty="0"/>
          </a:p>
        </p:txBody>
      </p:sp>
      <p:sp>
        <p:nvSpPr>
          <p:cNvPr id="3" name="Content Placeholder 2"/>
          <p:cNvSpPr>
            <a:spLocks noGrp="1"/>
          </p:cNvSpPr>
          <p:nvPr>
            <p:ph sz="half" idx="1"/>
          </p:nvPr>
        </p:nvSpPr>
        <p:spPr/>
        <p:txBody>
          <a:bodyPr>
            <a:normAutofit/>
          </a:bodyPr>
          <a:lstStyle/>
          <a:p>
            <a:r>
              <a:rPr lang="en-US" dirty="0" smtClean="0"/>
              <a:t>Possible main ideas?</a:t>
            </a:r>
            <a:endParaRPr lang="en-US" dirty="0"/>
          </a:p>
        </p:txBody>
      </p:sp>
      <p:sp>
        <p:nvSpPr>
          <p:cNvPr id="4" name="Content Placeholder 3"/>
          <p:cNvSpPr>
            <a:spLocks noGrp="1"/>
          </p:cNvSpPr>
          <p:nvPr>
            <p:ph sz="half" idx="2"/>
          </p:nvPr>
        </p:nvSpPr>
        <p:spPr>
          <a:xfrm>
            <a:off x="4945487" y="1944709"/>
            <a:ext cx="6408313" cy="4232253"/>
          </a:xfrm>
        </p:spPr>
        <p:txBody>
          <a:bodyPr>
            <a:normAutofit/>
          </a:bodyPr>
          <a:lstStyle/>
          <a:p>
            <a:r>
              <a:rPr lang="en-US" dirty="0" smtClean="0"/>
              <a:t>Reasons why we became best friends</a:t>
            </a:r>
          </a:p>
          <a:p>
            <a:pPr lvl="1"/>
            <a:r>
              <a:rPr lang="en-US" dirty="0" smtClean="0"/>
              <a:t>Supporting details?</a:t>
            </a:r>
          </a:p>
          <a:p>
            <a:r>
              <a:rPr lang="en-US" dirty="0" smtClean="0"/>
              <a:t>Positive qualities of my best friends</a:t>
            </a:r>
          </a:p>
          <a:p>
            <a:pPr lvl="1"/>
            <a:r>
              <a:rPr lang="en-US" dirty="0" smtClean="0"/>
              <a:t>Supporting details</a:t>
            </a:r>
          </a:p>
          <a:p>
            <a:r>
              <a:rPr lang="en-US" dirty="0" smtClean="0"/>
              <a:t>Favorite activities I do with my best friends</a:t>
            </a:r>
          </a:p>
          <a:p>
            <a:pPr lvl="1"/>
            <a:r>
              <a:rPr lang="en-US" dirty="0" smtClean="0"/>
              <a:t>Supporting details?</a:t>
            </a:r>
          </a:p>
          <a:p>
            <a:r>
              <a:rPr lang="en-US" dirty="0" smtClean="0"/>
              <a:t>… ?</a:t>
            </a:r>
            <a:endParaRPr lang="en-US" dirty="0"/>
          </a:p>
        </p:txBody>
      </p:sp>
      <p:pic>
        <p:nvPicPr>
          <p:cNvPr id="5" name="Picture 4"/>
          <p:cNvPicPr>
            <a:picLocks noChangeAspect="1"/>
          </p:cNvPicPr>
          <p:nvPr/>
        </p:nvPicPr>
        <p:blipFill>
          <a:blip r:embed="rId2"/>
          <a:stretch>
            <a:fillRect/>
          </a:stretch>
        </p:blipFill>
        <p:spPr>
          <a:xfrm>
            <a:off x="966989" y="2498232"/>
            <a:ext cx="3623133" cy="2408618"/>
          </a:xfrm>
          <a:prstGeom prst="rect">
            <a:avLst/>
          </a:prstGeom>
        </p:spPr>
      </p:pic>
    </p:spTree>
    <p:extLst>
      <p:ext uri="{BB962C8B-B14F-4D97-AF65-F5344CB8AC3E}">
        <p14:creationId xmlns:p14="http://schemas.microsoft.com/office/powerpoint/2010/main" val="222906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2: Stress</a:t>
            </a:r>
            <a:endParaRPr lang="en-US" dirty="0"/>
          </a:p>
        </p:txBody>
      </p:sp>
      <p:sp>
        <p:nvSpPr>
          <p:cNvPr id="3" name="Content Placeholder 2"/>
          <p:cNvSpPr>
            <a:spLocks noGrp="1"/>
          </p:cNvSpPr>
          <p:nvPr>
            <p:ph sz="half" idx="1"/>
          </p:nvPr>
        </p:nvSpPr>
        <p:spPr/>
        <p:txBody>
          <a:bodyPr/>
          <a:lstStyle/>
          <a:p>
            <a:r>
              <a:rPr lang="en-US" dirty="0" smtClean="0"/>
              <a:t>Possible Main Ideas?</a:t>
            </a:r>
            <a:endParaRPr lang="en-US" dirty="0"/>
          </a:p>
        </p:txBody>
      </p:sp>
      <p:sp>
        <p:nvSpPr>
          <p:cNvPr id="4" name="Content Placeholder 3"/>
          <p:cNvSpPr>
            <a:spLocks noGrp="1"/>
          </p:cNvSpPr>
          <p:nvPr>
            <p:ph sz="half" idx="2"/>
          </p:nvPr>
        </p:nvSpPr>
        <p:spPr/>
        <p:txBody>
          <a:bodyPr/>
          <a:lstStyle/>
          <a:p>
            <a:r>
              <a:rPr lang="en-US" dirty="0" smtClean="0"/>
              <a:t>Causes of stress</a:t>
            </a:r>
          </a:p>
          <a:p>
            <a:pPr lvl="1"/>
            <a:r>
              <a:rPr lang="en-US" dirty="0" smtClean="0"/>
              <a:t>Supporting details?</a:t>
            </a:r>
          </a:p>
          <a:p>
            <a:r>
              <a:rPr lang="en-US" dirty="0" smtClean="0"/>
              <a:t>Negative impacts of stress</a:t>
            </a:r>
          </a:p>
          <a:p>
            <a:pPr lvl="1"/>
            <a:r>
              <a:rPr lang="en-US" dirty="0" smtClean="0"/>
              <a:t>Supporting details?</a:t>
            </a:r>
          </a:p>
          <a:p>
            <a:r>
              <a:rPr lang="en-US" dirty="0"/>
              <a:t>Strategies to overcome stress</a:t>
            </a:r>
          </a:p>
          <a:p>
            <a:pPr lvl="1"/>
            <a:r>
              <a:rPr lang="en-US" dirty="0"/>
              <a:t>Supporting details?</a:t>
            </a:r>
          </a:p>
          <a:p>
            <a:r>
              <a:rPr lang="en-US" dirty="0" smtClean="0"/>
              <a:t>Activities to release stress</a:t>
            </a:r>
          </a:p>
          <a:p>
            <a:pPr lvl="1"/>
            <a:r>
              <a:rPr lang="en-US" dirty="0" smtClean="0"/>
              <a:t>Supporting details?</a:t>
            </a:r>
            <a:endParaRPr lang="en-US" dirty="0"/>
          </a:p>
        </p:txBody>
      </p:sp>
      <p:pic>
        <p:nvPicPr>
          <p:cNvPr id="6" name="Picture 5"/>
          <p:cNvPicPr>
            <a:picLocks noChangeAspect="1"/>
          </p:cNvPicPr>
          <p:nvPr/>
        </p:nvPicPr>
        <p:blipFill>
          <a:blip r:embed="rId2"/>
          <a:stretch>
            <a:fillRect/>
          </a:stretch>
        </p:blipFill>
        <p:spPr>
          <a:xfrm>
            <a:off x="838200" y="2573024"/>
            <a:ext cx="3386070" cy="3341122"/>
          </a:xfrm>
          <a:prstGeom prst="rect">
            <a:avLst/>
          </a:prstGeom>
        </p:spPr>
      </p:pic>
    </p:spTree>
    <p:extLst>
      <p:ext uri="{BB962C8B-B14F-4D97-AF65-F5344CB8AC3E}">
        <p14:creationId xmlns:p14="http://schemas.microsoft.com/office/powerpoint/2010/main" val="3066174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3: Learning</a:t>
            </a:r>
            <a:endParaRPr lang="en-US" dirty="0"/>
          </a:p>
        </p:txBody>
      </p:sp>
      <p:sp>
        <p:nvSpPr>
          <p:cNvPr id="3" name="Content Placeholder 2"/>
          <p:cNvSpPr>
            <a:spLocks noGrp="1"/>
          </p:cNvSpPr>
          <p:nvPr>
            <p:ph sz="half" idx="1"/>
          </p:nvPr>
        </p:nvSpPr>
        <p:spPr/>
        <p:txBody>
          <a:bodyPr/>
          <a:lstStyle/>
          <a:p>
            <a:r>
              <a:rPr lang="en-US" dirty="0" smtClean="0"/>
              <a:t>Possible main ideas</a:t>
            </a:r>
            <a:endParaRPr lang="en-US" dirty="0"/>
          </a:p>
        </p:txBody>
      </p:sp>
      <p:sp>
        <p:nvSpPr>
          <p:cNvPr id="4" name="Content Placeholder 3"/>
          <p:cNvSpPr>
            <a:spLocks noGrp="1"/>
          </p:cNvSpPr>
          <p:nvPr>
            <p:ph sz="half" idx="2"/>
          </p:nvPr>
        </p:nvSpPr>
        <p:spPr/>
        <p:txBody>
          <a:bodyPr/>
          <a:lstStyle/>
          <a:p>
            <a:r>
              <a:rPr lang="en-US" dirty="0" smtClean="0"/>
              <a:t>Learning problems</a:t>
            </a:r>
          </a:p>
          <a:p>
            <a:pPr lvl="1"/>
            <a:r>
              <a:rPr lang="en-US" dirty="0" smtClean="0"/>
              <a:t>Supporting details?</a:t>
            </a:r>
          </a:p>
          <a:p>
            <a:r>
              <a:rPr lang="en-US" dirty="0" smtClean="0"/>
              <a:t>Learning tips</a:t>
            </a:r>
          </a:p>
          <a:p>
            <a:pPr lvl="1"/>
            <a:r>
              <a:rPr lang="en-US" dirty="0" smtClean="0"/>
              <a:t>Supporting details?</a:t>
            </a:r>
          </a:p>
          <a:p>
            <a:r>
              <a:rPr lang="en-US" dirty="0" smtClean="0"/>
              <a:t>Learning partners</a:t>
            </a:r>
          </a:p>
          <a:p>
            <a:pPr lvl="1"/>
            <a:r>
              <a:rPr lang="en-US" dirty="0" smtClean="0"/>
              <a:t>Supporting details?</a:t>
            </a:r>
          </a:p>
          <a:p>
            <a:endParaRPr lang="en-US" dirty="0"/>
          </a:p>
        </p:txBody>
      </p:sp>
      <p:pic>
        <p:nvPicPr>
          <p:cNvPr id="1026" name="Picture 2" descr="Image result for Learn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8763" y="2573628"/>
            <a:ext cx="3315543" cy="1856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3143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4: My hometown</a:t>
            </a:r>
            <a:endParaRPr lang="en-US" dirty="0"/>
          </a:p>
        </p:txBody>
      </p:sp>
      <p:sp>
        <p:nvSpPr>
          <p:cNvPr id="3" name="Content Placeholder 2"/>
          <p:cNvSpPr>
            <a:spLocks noGrp="1"/>
          </p:cNvSpPr>
          <p:nvPr>
            <p:ph sz="half" idx="1"/>
          </p:nvPr>
        </p:nvSpPr>
        <p:spPr/>
        <p:txBody>
          <a:bodyPr/>
          <a:lstStyle/>
          <a:p>
            <a:r>
              <a:rPr lang="en-US" dirty="0" smtClean="0"/>
              <a:t>Possible main ideas?</a:t>
            </a:r>
            <a:endParaRPr lang="en-US" dirty="0"/>
          </a:p>
        </p:txBody>
      </p:sp>
      <p:sp>
        <p:nvSpPr>
          <p:cNvPr id="4" name="Content Placeholder 3"/>
          <p:cNvSpPr>
            <a:spLocks noGrp="1"/>
          </p:cNvSpPr>
          <p:nvPr>
            <p:ph sz="half" idx="2"/>
          </p:nvPr>
        </p:nvSpPr>
        <p:spPr/>
        <p:txBody>
          <a:bodyPr/>
          <a:lstStyle/>
          <a:p>
            <a:r>
              <a:rPr lang="en-US" dirty="0" smtClean="0"/>
              <a:t>Interesting places?</a:t>
            </a:r>
          </a:p>
          <a:p>
            <a:pPr lvl="1"/>
            <a:r>
              <a:rPr lang="en-US" dirty="0" smtClean="0"/>
              <a:t>Supporting details?</a:t>
            </a:r>
          </a:p>
          <a:p>
            <a:r>
              <a:rPr lang="en-US" dirty="0" smtClean="0"/>
              <a:t>Traditional foods and drinks?</a:t>
            </a:r>
          </a:p>
          <a:p>
            <a:pPr lvl="1"/>
            <a:r>
              <a:rPr lang="en-US" dirty="0" smtClean="0"/>
              <a:t>Supporting details?</a:t>
            </a:r>
          </a:p>
          <a:p>
            <a:r>
              <a:rPr lang="en-US" dirty="0" smtClean="0"/>
              <a:t>Unique Cultures?</a:t>
            </a:r>
          </a:p>
          <a:p>
            <a:pPr lvl="1"/>
            <a:r>
              <a:rPr lang="en-US" dirty="0" smtClean="0"/>
              <a:t>Supporting details?</a:t>
            </a:r>
          </a:p>
          <a:p>
            <a:r>
              <a:rPr lang="en-US" dirty="0" smtClean="0"/>
              <a:t>People?</a:t>
            </a:r>
          </a:p>
          <a:p>
            <a:pPr lvl="1"/>
            <a:r>
              <a:rPr lang="en-US" dirty="0" smtClean="0"/>
              <a:t>Supporting details?</a:t>
            </a:r>
          </a:p>
          <a:p>
            <a:endParaRPr lang="en-US" dirty="0"/>
          </a:p>
        </p:txBody>
      </p:sp>
      <p:pic>
        <p:nvPicPr>
          <p:cNvPr id="6" name="Picture 5"/>
          <p:cNvPicPr>
            <a:picLocks noChangeAspect="1"/>
          </p:cNvPicPr>
          <p:nvPr/>
        </p:nvPicPr>
        <p:blipFill>
          <a:blip r:embed="rId2"/>
          <a:stretch>
            <a:fillRect/>
          </a:stretch>
        </p:blipFill>
        <p:spPr>
          <a:xfrm>
            <a:off x="1238250" y="2940139"/>
            <a:ext cx="3630200" cy="2881111"/>
          </a:xfrm>
          <a:prstGeom prst="rect">
            <a:avLst/>
          </a:prstGeom>
        </p:spPr>
      </p:pic>
    </p:spTree>
    <p:extLst>
      <p:ext uri="{BB962C8B-B14F-4D97-AF65-F5344CB8AC3E}">
        <p14:creationId xmlns:p14="http://schemas.microsoft.com/office/powerpoint/2010/main" val="721014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Points</a:t>
            </a:r>
            <a:endParaRPr lang="en-US" dirty="0"/>
          </a:p>
        </p:txBody>
      </p:sp>
      <p:sp>
        <p:nvSpPr>
          <p:cNvPr id="3" name="Content Placeholder 4"/>
          <p:cNvSpPr txBox="1">
            <a:spLocks/>
          </p:cNvSpPr>
          <p:nvPr/>
        </p:nvSpPr>
        <p:spPr>
          <a:xfrm>
            <a:off x="4314423" y="2321920"/>
            <a:ext cx="6846194" cy="204529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smtClean="0"/>
              <a:t>Main idea </a:t>
            </a:r>
            <a:r>
              <a:rPr lang="en-US" dirty="0" smtClean="0"/>
              <a:t>is </a:t>
            </a:r>
            <a:r>
              <a:rPr lang="en-US" b="1" dirty="0" smtClean="0"/>
              <a:t>key or central idea </a:t>
            </a:r>
          </a:p>
          <a:p>
            <a:r>
              <a:rPr lang="en-US" b="1" dirty="0" smtClean="0"/>
              <a:t>Supporting details </a:t>
            </a:r>
            <a:r>
              <a:rPr lang="en-US" dirty="0" smtClean="0"/>
              <a:t>are statements that </a:t>
            </a:r>
            <a:r>
              <a:rPr lang="en-US" b="1" dirty="0" smtClean="0"/>
              <a:t>explain the main idea. </a:t>
            </a:r>
            <a:endParaRPr lang="en-US" b="1" dirty="0"/>
          </a:p>
        </p:txBody>
      </p:sp>
      <p:pic>
        <p:nvPicPr>
          <p:cNvPr id="4" name="Picture 3"/>
          <p:cNvPicPr>
            <a:picLocks noChangeAspect="1"/>
          </p:cNvPicPr>
          <p:nvPr/>
        </p:nvPicPr>
        <p:blipFill>
          <a:blip r:embed="rId2"/>
          <a:stretch>
            <a:fillRect/>
          </a:stretch>
        </p:blipFill>
        <p:spPr>
          <a:xfrm>
            <a:off x="1413926" y="2321920"/>
            <a:ext cx="1971675" cy="1809750"/>
          </a:xfrm>
          <a:prstGeom prst="rect">
            <a:avLst/>
          </a:prstGeom>
        </p:spPr>
      </p:pic>
      <p:sp>
        <p:nvSpPr>
          <p:cNvPr id="5" name="TextBox 4"/>
          <p:cNvSpPr txBox="1"/>
          <p:nvPr/>
        </p:nvSpPr>
        <p:spPr>
          <a:xfrm>
            <a:off x="1249251" y="4893972"/>
            <a:ext cx="9942490" cy="830997"/>
          </a:xfrm>
          <a:prstGeom prst="rect">
            <a:avLst/>
          </a:prstGeom>
          <a:noFill/>
          <a:ln>
            <a:solidFill>
              <a:schemeClr val="accent1"/>
            </a:solidFill>
          </a:ln>
        </p:spPr>
        <p:txBody>
          <a:bodyPr wrap="square" rtlCol="0">
            <a:spAutoFit/>
          </a:bodyPr>
          <a:lstStyle/>
          <a:p>
            <a:r>
              <a:rPr lang="en-US" sz="2400" dirty="0" smtClean="0"/>
              <a:t>Make your communication effective by supporting your main idea with relevant supporting details!</a:t>
            </a:r>
            <a:endParaRPr lang="en-US" sz="2400" dirty="0"/>
          </a:p>
        </p:txBody>
      </p:sp>
    </p:spTree>
    <p:extLst>
      <p:ext uri="{BB962C8B-B14F-4D97-AF65-F5344CB8AC3E}">
        <p14:creationId xmlns:p14="http://schemas.microsoft.com/office/powerpoint/2010/main" val="1987349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 about?</a:t>
            </a:r>
            <a:endParaRPr lang="en-US" dirty="0"/>
          </a:p>
        </p:txBody>
      </p:sp>
      <p:sp>
        <p:nvSpPr>
          <p:cNvPr id="3" name="Content Placeholder 2"/>
          <p:cNvSpPr>
            <a:spLocks noGrp="1"/>
          </p:cNvSpPr>
          <p:nvPr>
            <p:ph idx="1"/>
          </p:nvPr>
        </p:nvSpPr>
        <p:spPr>
          <a:xfrm>
            <a:off x="838199" y="1690689"/>
            <a:ext cx="1724697" cy="1606303"/>
          </a:xfrm>
        </p:spPr>
        <p:txBody>
          <a:bodyPr>
            <a:normAutofit fontScale="92500" lnSpcReduction="20000"/>
          </a:bodyPr>
          <a:lstStyle/>
          <a:p>
            <a:r>
              <a:rPr lang="en-US" dirty="0" smtClean="0"/>
              <a:t>Blue</a:t>
            </a:r>
          </a:p>
          <a:p>
            <a:r>
              <a:rPr lang="en-US" dirty="0" smtClean="0"/>
              <a:t>Red</a:t>
            </a:r>
          </a:p>
          <a:p>
            <a:r>
              <a:rPr lang="en-US" dirty="0" smtClean="0"/>
              <a:t>Green</a:t>
            </a:r>
          </a:p>
          <a:p>
            <a:r>
              <a:rPr lang="en-US" dirty="0" smtClean="0"/>
              <a:t>Yellow</a:t>
            </a:r>
            <a:endParaRPr lang="en-US" dirty="0"/>
          </a:p>
        </p:txBody>
      </p:sp>
      <p:sp>
        <p:nvSpPr>
          <p:cNvPr id="4" name="Content Placeholder 2"/>
          <p:cNvSpPr txBox="1">
            <a:spLocks/>
          </p:cNvSpPr>
          <p:nvPr/>
        </p:nvSpPr>
        <p:spPr>
          <a:xfrm>
            <a:off x="838199" y="3709115"/>
            <a:ext cx="2420156" cy="2885787"/>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Triangle</a:t>
            </a:r>
          </a:p>
          <a:p>
            <a:r>
              <a:rPr lang="en-US" dirty="0" smtClean="0"/>
              <a:t>Square</a:t>
            </a:r>
          </a:p>
          <a:p>
            <a:r>
              <a:rPr lang="en-US" dirty="0" smtClean="0"/>
              <a:t>Ellipse</a:t>
            </a:r>
          </a:p>
          <a:p>
            <a:r>
              <a:rPr lang="en-US" dirty="0" smtClean="0"/>
              <a:t>Diamond</a:t>
            </a:r>
          </a:p>
          <a:p>
            <a:r>
              <a:rPr lang="en-US" dirty="0" smtClean="0"/>
              <a:t>Circle</a:t>
            </a:r>
          </a:p>
          <a:p>
            <a:r>
              <a:rPr lang="en-US" dirty="0" smtClean="0"/>
              <a:t>Rectangle</a:t>
            </a:r>
          </a:p>
          <a:p>
            <a:r>
              <a:rPr lang="en-US" dirty="0" smtClean="0"/>
              <a:t>Star</a:t>
            </a:r>
          </a:p>
          <a:p>
            <a:r>
              <a:rPr lang="en-US" dirty="0" smtClean="0"/>
              <a:t>heart</a:t>
            </a:r>
          </a:p>
          <a:p>
            <a:endParaRPr lang="en-US" dirty="0"/>
          </a:p>
        </p:txBody>
      </p:sp>
      <p:pic>
        <p:nvPicPr>
          <p:cNvPr id="5" name="Picture 4"/>
          <p:cNvPicPr>
            <a:picLocks noChangeAspect="1"/>
          </p:cNvPicPr>
          <p:nvPr/>
        </p:nvPicPr>
        <p:blipFill>
          <a:blip r:embed="rId2"/>
          <a:stretch>
            <a:fillRect/>
          </a:stretch>
        </p:blipFill>
        <p:spPr>
          <a:xfrm>
            <a:off x="3609639" y="1690688"/>
            <a:ext cx="3324225" cy="1371600"/>
          </a:xfrm>
          <a:prstGeom prst="rect">
            <a:avLst/>
          </a:prstGeom>
        </p:spPr>
      </p:pic>
      <p:sp>
        <p:nvSpPr>
          <p:cNvPr id="6" name="TextBox 5"/>
          <p:cNvSpPr txBox="1"/>
          <p:nvPr/>
        </p:nvSpPr>
        <p:spPr>
          <a:xfrm>
            <a:off x="8075054" y="1768694"/>
            <a:ext cx="1429554" cy="584775"/>
          </a:xfrm>
          <a:prstGeom prst="rect">
            <a:avLst/>
          </a:prstGeom>
          <a:noFill/>
        </p:spPr>
        <p:txBody>
          <a:bodyPr wrap="square" rtlCol="0">
            <a:spAutoFit/>
          </a:bodyPr>
          <a:lstStyle/>
          <a:p>
            <a:r>
              <a:rPr lang="en-US" sz="3200" dirty="0" smtClean="0"/>
              <a:t>Topic? </a:t>
            </a:r>
            <a:endParaRPr lang="en-US" sz="3200" b="1" dirty="0">
              <a:solidFill>
                <a:srgbClr val="FF0000"/>
              </a:solidFill>
            </a:endParaRPr>
          </a:p>
        </p:txBody>
      </p:sp>
      <p:pic>
        <p:nvPicPr>
          <p:cNvPr id="7" name="Picture 6"/>
          <p:cNvPicPr>
            <a:picLocks noChangeAspect="1"/>
          </p:cNvPicPr>
          <p:nvPr/>
        </p:nvPicPr>
        <p:blipFill>
          <a:blip r:embed="rId3"/>
          <a:stretch>
            <a:fillRect/>
          </a:stretch>
        </p:blipFill>
        <p:spPr>
          <a:xfrm>
            <a:off x="3609639" y="3601026"/>
            <a:ext cx="4223795" cy="2717308"/>
          </a:xfrm>
          <a:prstGeom prst="rect">
            <a:avLst/>
          </a:prstGeom>
        </p:spPr>
      </p:pic>
      <p:sp>
        <p:nvSpPr>
          <p:cNvPr id="8" name="TextBox 7"/>
          <p:cNvSpPr txBox="1"/>
          <p:nvPr/>
        </p:nvSpPr>
        <p:spPr>
          <a:xfrm>
            <a:off x="8256624" y="3800676"/>
            <a:ext cx="1448679" cy="584775"/>
          </a:xfrm>
          <a:prstGeom prst="rect">
            <a:avLst/>
          </a:prstGeom>
          <a:noFill/>
        </p:spPr>
        <p:txBody>
          <a:bodyPr wrap="square" rtlCol="0">
            <a:spAutoFit/>
          </a:bodyPr>
          <a:lstStyle/>
          <a:p>
            <a:r>
              <a:rPr lang="en-US" sz="3200" dirty="0" smtClean="0"/>
              <a:t>Topic? </a:t>
            </a:r>
            <a:endParaRPr lang="en-US" sz="3200" b="1" dirty="0">
              <a:solidFill>
                <a:srgbClr val="FF0000"/>
              </a:solidFill>
            </a:endParaRPr>
          </a:p>
        </p:txBody>
      </p:sp>
      <p:sp>
        <p:nvSpPr>
          <p:cNvPr id="9" name="TextBox 8"/>
          <p:cNvSpPr txBox="1"/>
          <p:nvPr/>
        </p:nvSpPr>
        <p:spPr>
          <a:xfrm>
            <a:off x="9705303" y="1830249"/>
            <a:ext cx="1519707" cy="523220"/>
          </a:xfrm>
          <a:prstGeom prst="rect">
            <a:avLst/>
          </a:prstGeom>
          <a:noFill/>
        </p:spPr>
        <p:txBody>
          <a:bodyPr wrap="square" rtlCol="0">
            <a:spAutoFit/>
          </a:bodyPr>
          <a:lstStyle/>
          <a:p>
            <a:r>
              <a:rPr lang="en-US" sz="2800" dirty="0" smtClean="0">
                <a:solidFill>
                  <a:srgbClr val="FF0000"/>
                </a:solidFill>
              </a:rPr>
              <a:t>Colors</a:t>
            </a:r>
            <a:endParaRPr lang="en-US" sz="2800" dirty="0">
              <a:solidFill>
                <a:srgbClr val="FF0000"/>
              </a:solidFill>
            </a:endParaRPr>
          </a:p>
        </p:txBody>
      </p:sp>
      <p:sp>
        <p:nvSpPr>
          <p:cNvPr id="10" name="Rectangle 9"/>
          <p:cNvSpPr/>
          <p:nvPr/>
        </p:nvSpPr>
        <p:spPr>
          <a:xfrm>
            <a:off x="10034589" y="3865071"/>
            <a:ext cx="1241045" cy="523220"/>
          </a:xfrm>
          <a:prstGeom prst="rect">
            <a:avLst/>
          </a:prstGeom>
        </p:spPr>
        <p:txBody>
          <a:bodyPr wrap="none">
            <a:spAutoFit/>
          </a:bodyPr>
          <a:lstStyle/>
          <a:p>
            <a:r>
              <a:rPr lang="en-US" sz="2800" b="1" dirty="0" smtClean="0">
                <a:solidFill>
                  <a:srgbClr val="FF0000"/>
                </a:solidFill>
              </a:rPr>
              <a:t>Shapes</a:t>
            </a:r>
            <a:endParaRPr lang="en-US" sz="2800" b="1" dirty="0">
              <a:solidFill>
                <a:srgbClr val="FF0000"/>
              </a:solidFill>
            </a:endParaRPr>
          </a:p>
        </p:txBody>
      </p:sp>
    </p:spTree>
    <p:extLst>
      <p:ext uri="{BB962C8B-B14F-4D97-AF65-F5344CB8AC3E}">
        <p14:creationId xmlns:p14="http://schemas.microsoft.com/office/powerpoint/2010/main" val="4208346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arn(inVertic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arn(inVertical)">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arn(inVertical)">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ipe(down)">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down)">
                                      <p:cBhvr>
                                        <p:cTn id="47" dur="5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wipe(down)">
                                      <p:cBhvr>
                                        <p:cTn id="52" dur="5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wipe(down)">
                                      <p:cBhvr>
                                        <p:cTn id="5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a:t>
            </a:r>
            <a:endParaRPr lang="en-US" dirty="0"/>
          </a:p>
        </p:txBody>
      </p:sp>
      <p:pic>
        <p:nvPicPr>
          <p:cNvPr id="4" name="Picture 3"/>
          <p:cNvPicPr>
            <a:picLocks noChangeAspect="1"/>
          </p:cNvPicPr>
          <p:nvPr/>
        </p:nvPicPr>
        <p:blipFill>
          <a:blip r:embed="rId2"/>
          <a:stretch>
            <a:fillRect/>
          </a:stretch>
        </p:blipFill>
        <p:spPr>
          <a:xfrm>
            <a:off x="3516145" y="780982"/>
            <a:ext cx="7945247" cy="5130420"/>
          </a:xfrm>
          <a:prstGeom prst="rect">
            <a:avLst/>
          </a:prstGeom>
        </p:spPr>
      </p:pic>
    </p:spTree>
    <p:extLst>
      <p:ext uri="{BB962C8B-B14F-4D97-AF65-F5344CB8AC3E}">
        <p14:creationId xmlns:p14="http://schemas.microsoft.com/office/powerpoint/2010/main" val="2943927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a:t>
            </a:r>
            <a:endParaRPr lang="en-US" dirty="0"/>
          </a:p>
        </p:txBody>
      </p:sp>
      <p:pic>
        <p:nvPicPr>
          <p:cNvPr id="4" name="Picture 3"/>
          <p:cNvPicPr>
            <a:picLocks noChangeAspect="1"/>
          </p:cNvPicPr>
          <p:nvPr/>
        </p:nvPicPr>
        <p:blipFill>
          <a:blip r:embed="rId2"/>
          <a:stretch>
            <a:fillRect/>
          </a:stretch>
        </p:blipFill>
        <p:spPr>
          <a:xfrm>
            <a:off x="3516145" y="780982"/>
            <a:ext cx="7945247" cy="5130420"/>
          </a:xfrm>
          <a:prstGeom prst="rect">
            <a:avLst/>
          </a:prstGeom>
        </p:spPr>
      </p:pic>
      <p:sp>
        <p:nvSpPr>
          <p:cNvPr id="5" name="TextBox 4"/>
          <p:cNvSpPr txBox="1"/>
          <p:nvPr/>
        </p:nvSpPr>
        <p:spPr>
          <a:xfrm>
            <a:off x="773376" y="1814157"/>
            <a:ext cx="2536494" cy="1569660"/>
          </a:xfrm>
          <a:prstGeom prst="rect">
            <a:avLst/>
          </a:prstGeom>
          <a:noFill/>
        </p:spPr>
        <p:txBody>
          <a:bodyPr wrap="square" rtlCol="0">
            <a:spAutoFit/>
          </a:bodyPr>
          <a:lstStyle/>
          <a:p>
            <a:r>
              <a:rPr lang="en-US" sz="3200" b="1" dirty="0" smtClean="0">
                <a:solidFill>
                  <a:srgbClr val="FF0000"/>
                </a:solidFill>
              </a:rPr>
              <a:t>House Work</a:t>
            </a:r>
          </a:p>
          <a:p>
            <a:r>
              <a:rPr lang="en-US" sz="3200" b="1" dirty="0" smtClean="0">
                <a:solidFill>
                  <a:srgbClr val="FF0000"/>
                </a:solidFill>
              </a:rPr>
              <a:t>(Household chores)</a:t>
            </a:r>
            <a:endParaRPr lang="en-US" sz="3200" b="1" dirty="0">
              <a:solidFill>
                <a:srgbClr val="FF0000"/>
              </a:solidFill>
            </a:endParaRPr>
          </a:p>
        </p:txBody>
      </p:sp>
    </p:spTree>
    <p:extLst>
      <p:ext uri="{BB962C8B-B14F-4D97-AF65-F5344CB8AC3E}">
        <p14:creationId xmlns:p14="http://schemas.microsoft.com/office/powerpoint/2010/main" val="3519929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it about?</a:t>
            </a:r>
            <a:endParaRPr lang="en-US" dirty="0"/>
          </a:p>
        </p:txBody>
      </p:sp>
      <p:sp>
        <p:nvSpPr>
          <p:cNvPr id="5" name="Content Placeholder 4"/>
          <p:cNvSpPr>
            <a:spLocks noGrp="1"/>
          </p:cNvSpPr>
          <p:nvPr>
            <p:ph sz="half" idx="1"/>
          </p:nvPr>
        </p:nvSpPr>
        <p:spPr>
          <a:xfrm>
            <a:off x="1701084" y="2855935"/>
            <a:ext cx="3141372" cy="582724"/>
          </a:xfrm>
        </p:spPr>
        <p:txBody>
          <a:bodyPr/>
          <a:lstStyle/>
          <a:p>
            <a:r>
              <a:rPr lang="en-US" dirty="0" smtClean="0"/>
              <a:t>Topic?</a:t>
            </a:r>
            <a:endParaRPr lang="en-US" dirty="0"/>
          </a:p>
        </p:txBody>
      </p:sp>
      <p:pic>
        <p:nvPicPr>
          <p:cNvPr id="1026" name="Picture 2" descr="Image result for team sports"/>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950628" y="1339404"/>
            <a:ext cx="5409676" cy="376063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5917778" y="5396247"/>
            <a:ext cx="5436022" cy="584775"/>
          </a:xfrm>
          <a:prstGeom prst="rect">
            <a:avLst/>
          </a:prstGeom>
          <a:noFill/>
        </p:spPr>
        <p:txBody>
          <a:bodyPr wrap="square" rtlCol="0">
            <a:spAutoFit/>
          </a:bodyPr>
          <a:lstStyle/>
          <a:p>
            <a:pPr algn="ctr"/>
            <a:r>
              <a:rPr lang="en-US" sz="3200" dirty="0" smtClean="0"/>
              <a:t>Basketball, Soccer, Volleyball</a:t>
            </a:r>
            <a:endParaRPr lang="en-US" sz="3200" dirty="0"/>
          </a:p>
        </p:txBody>
      </p:sp>
      <p:sp>
        <p:nvSpPr>
          <p:cNvPr id="9" name="Content Placeholder 4"/>
          <p:cNvSpPr txBox="1">
            <a:spLocks/>
          </p:cNvSpPr>
          <p:nvPr/>
        </p:nvSpPr>
        <p:spPr>
          <a:xfrm>
            <a:off x="1701084" y="3768189"/>
            <a:ext cx="3141372" cy="5827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solidFill>
                  <a:srgbClr val="FF0000"/>
                </a:solidFill>
              </a:rPr>
              <a:t>Team Sports</a:t>
            </a:r>
            <a:endParaRPr lang="en-US" dirty="0">
              <a:solidFill>
                <a:srgbClr val="FF0000"/>
              </a:solidFill>
            </a:endParaRPr>
          </a:p>
        </p:txBody>
      </p:sp>
    </p:spTree>
    <p:extLst>
      <p:ext uri="{BB962C8B-B14F-4D97-AF65-F5344CB8AC3E}">
        <p14:creationId xmlns:p14="http://schemas.microsoft.com/office/powerpoint/2010/main" val="898255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Idea</a:t>
            </a:r>
            <a:endParaRPr lang="en-US"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1284564089"/>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half" idx="2"/>
          </p:nvPr>
        </p:nvSpPr>
        <p:spPr/>
        <p:txBody>
          <a:bodyPr/>
          <a:lstStyle/>
          <a:p>
            <a:r>
              <a:rPr lang="en-US" b="1" dirty="0" smtClean="0"/>
              <a:t>Main idea </a:t>
            </a:r>
            <a:r>
              <a:rPr lang="en-US" dirty="0" smtClean="0"/>
              <a:t>is </a:t>
            </a:r>
            <a:r>
              <a:rPr lang="en-US" b="1" dirty="0" smtClean="0"/>
              <a:t>key or central idea </a:t>
            </a:r>
          </a:p>
          <a:p>
            <a:r>
              <a:rPr lang="en-US" b="1" dirty="0" smtClean="0"/>
              <a:t>Supporting details </a:t>
            </a:r>
            <a:r>
              <a:rPr lang="en-US" dirty="0" smtClean="0"/>
              <a:t>are statements that </a:t>
            </a:r>
            <a:r>
              <a:rPr lang="en-US" b="1" dirty="0" smtClean="0"/>
              <a:t>explain the main idea. </a:t>
            </a:r>
            <a:endParaRPr lang="en-US" b="1" dirty="0"/>
          </a:p>
        </p:txBody>
      </p:sp>
    </p:spTree>
    <p:extLst>
      <p:ext uri="{BB962C8B-B14F-4D97-AF65-F5344CB8AC3E}">
        <p14:creationId xmlns:p14="http://schemas.microsoft.com/office/powerpoint/2010/main" val="25048463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259" y="343886"/>
            <a:ext cx="2123941" cy="974278"/>
          </a:xfrm>
        </p:spPr>
        <p:txBody>
          <a:bodyPr/>
          <a:lstStyle/>
          <a:p>
            <a:r>
              <a:rPr lang="en-US" dirty="0" smtClean="0"/>
              <a:t>Try this!</a:t>
            </a:r>
            <a:endParaRPr lang="en-US" dirty="0"/>
          </a:p>
        </p:txBody>
      </p:sp>
      <p:sp>
        <p:nvSpPr>
          <p:cNvPr id="4" name="Content Placeholder 3"/>
          <p:cNvSpPr>
            <a:spLocks noGrp="1"/>
          </p:cNvSpPr>
          <p:nvPr>
            <p:ph sz="half" idx="2"/>
          </p:nvPr>
        </p:nvSpPr>
        <p:spPr>
          <a:xfrm>
            <a:off x="3477297" y="4337766"/>
            <a:ext cx="4842455" cy="2281976"/>
          </a:xfrm>
        </p:spPr>
        <p:txBody>
          <a:bodyPr>
            <a:normAutofit fontScale="85000" lnSpcReduction="20000"/>
          </a:bodyPr>
          <a:lstStyle/>
          <a:p>
            <a:pPr marL="0" indent="0">
              <a:buNone/>
            </a:pPr>
            <a:r>
              <a:rPr lang="en-US" dirty="0" smtClean="0"/>
              <a:t>Which one is the main idea?</a:t>
            </a:r>
          </a:p>
          <a:p>
            <a:pPr marL="514350" indent="-514350">
              <a:buAutoNum type="alphaUcParenBoth"/>
            </a:pPr>
            <a:r>
              <a:rPr lang="en-US" dirty="0" smtClean="0"/>
              <a:t>Doing household chores</a:t>
            </a:r>
          </a:p>
          <a:p>
            <a:pPr marL="514350" indent="-514350">
              <a:buAutoNum type="alphaUcParenBoth"/>
            </a:pPr>
            <a:r>
              <a:rPr lang="en-US" dirty="0" smtClean="0"/>
              <a:t>Last weekend’s activities</a:t>
            </a:r>
          </a:p>
          <a:p>
            <a:pPr marL="514350" indent="-514350">
              <a:buAutoNum type="alphaUcParenBoth"/>
            </a:pPr>
            <a:r>
              <a:rPr lang="en-US" dirty="0" smtClean="0"/>
              <a:t>Watching TV</a:t>
            </a:r>
          </a:p>
          <a:p>
            <a:pPr marL="514350" indent="-514350">
              <a:buAutoNum type="alphaUcParenBoth"/>
            </a:pPr>
            <a:r>
              <a:rPr lang="en-US" dirty="0" smtClean="0"/>
              <a:t>Spending time with family</a:t>
            </a:r>
          </a:p>
          <a:p>
            <a:pPr marL="514350" indent="-514350">
              <a:buAutoNum type="alphaUcParenBoth"/>
            </a:pPr>
            <a:r>
              <a:rPr lang="en-US" dirty="0" smtClean="0"/>
              <a:t>Preparing for the next day</a:t>
            </a:r>
            <a:endParaRPr lang="en-US" dirty="0"/>
          </a:p>
        </p:txBody>
      </p:sp>
      <p:sp>
        <p:nvSpPr>
          <p:cNvPr id="5" name="Content Placeholder 4"/>
          <p:cNvSpPr>
            <a:spLocks noGrp="1"/>
          </p:cNvSpPr>
          <p:nvPr>
            <p:ph sz="half" idx="1"/>
          </p:nvPr>
        </p:nvSpPr>
        <p:spPr>
          <a:xfrm>
            <a:off x="3181082" y="365126"/>
            <a:ext cx="8332631" cy="3544560"/>
          </a:xfrm>
          <a:prstGeom prst="rect">
            <a:avLst/>
          </a:prstGeom>
        </p:spPr>
        <p:txBody>
          <a:bodyPr wrap="square">
            <a:spAutoFit/>
          </a:bodyPr>
          <a:lstStyle/>
          <a:p>
            <a:pPr marL="0" indent="0">
              <a:buNone/>
            </a:pPr>
            <a:r>
              <a:rPr lang="en-US" sz="2400" dirty="0" smtClean="0"/>
              <a:t>Paragraph 1 </a:t>
            </a:r>
          </a:p>
          <a:p>
            <a:r>
              <a:rPr lang="en-US" sz="2400" b="1" baseline="30000" dirty="0" smtClean="0">
                <a:solidFill>
                  <a:srgbClr val="FF0000"/>
                </a:solidFill>
              </a:rPr>
              <a:t>1</a:t>
            </a:r>
            <a:r>
              <a:rPr lang="en-US" sz="2400" b="1" dirty="0" smtClean="0">
                <a:solidFill>
                  <a:schemeClr val="accent2"/>
                </a:solidFill>
              </a:rPr>
              <a:t>Last weekend, I did many things</a:t>
            </a:r>
            <a:r>
              <a:rPr lang="en-US" sz="2400" dirty="0" smtClean="0">
                <a:solidFill>
                  <a:schemeClr val="accent2"/>
                </a:solidFill>
              </a:rPr>
              <a:t>. </a:t>
            </a:r>
            <a:r>
              <a:rPr lang="en-US" sz="2400" baseline="30000" dirty="0" smtClean="0">
                <a:solidFill>
                  <a:srgbClr val="FF0000"/>
                </a:solidFill>
              </a:rPr>
              <a:t>2</a:t>
            </a:r>
            <a:r>
              <a:rPr lang="en-US" sz="2400" b="1" dirty="0" smtClean="0"/>
              <a:t>On Saturday morning</a:t>
            </a:r>
            <a:r>
              <a:rPr lang="en-US" sz="2400" dirty="0" smtClean="0"/>
              <a:t>, I stayed at home and did my household chores (washing my clothes, cleaning the house). </a:t>
            </a:r>
            <a:r>
              <a:rPr lang="en-US" sz="2400" baseline="30000" dirty="0" smtClean="0">
                <a:solidFill>
                  <a:srgbClr val="FF0000"/>
                </a:solidFill>
              </a:rPr>
              <a:t>3</a:t>
            </a:r>
            <a:r>
              <a:rPr lang="en-US" sz="2400" b="1" dirty="0" smtClean="0"/>
              <a:t>In the afternoon</a:t>
            </a:r>
            <a:r>
              <a:rPr lang="en-US" sz="2400" dirty="0" smtClean="0"/>
              <a:t>, I went to a friend’s house. </a:t>
            </a:r>
            <a:r>
              <a:rPr lang="en-US" sz="2400" baseline="30000" dirty="0" smtClean="0">
                <a:solidFill>
                  <a:srgbClr val="FF0000"/>
                </a:solidFill>
              </a:rPr>
              <a:t>4</a:t>
            </a:r>
            <a:r>
              <a:rPr lang="en-US" sz="2400" dirty="0" smtClean="0"/>
              <a:t>We just talked about many things. </a:t>
            </a:r>
            <a:r>
              <a:rPr lang="en-US" sz="2400" baseline="30000" dirty="0" smtClean="0">
                <a:solidFill>
                  <a:srgbClr val="FF0000"/>
                </a:solidFill>
              </a:rPr>
              <a:t>5</a:t>
            </a:r>
            <a:r>
              <a:rPr lang="en-US" sz="2400" dirty="0" smtClean="0"/>
              <a:t>And, </a:t>
            </a:r>
            <a:r>
              <a:rPr lang="en-US" sz="2400" b="1" dirty="0" smtClean="0"/>
              <a:t>in the evening</a:t>
            </a:r>
            <a:r>
              <a:rPr lang="en-US" sz="2400" dirty="0" smtClean="0"/>
              <a:t>, I just watched TV at home. </a:t>
            </a:r>
            <a:r>
              <a:rPr lang="en-US" sz="2400" baseline="30000" dirty="0" smtClean="0">
                <a:solidFill>
                  <a:srgbClr val="FF0000"/>
                </a:solidFill>
              </a:rPr>
              <a:t>6</a:t>
            </a:r>
            <a:r>
              <a:rPr lang="en-US" sz="2400" b="1" dirty="0" smtClean="0"/>
              <a:t>On Sunday morning</a:t>
            </a:r>
            <a:r>
              <a:rPr lang="en-US" sz="2400" dirty="0" smtClean="0"/>
              <a:t>, I went to church. </a:t>
            </a:r>
            <a:r>
              <a:rPr lang="en-US" sz="2400" baseline="30000" dirty="0" smtClean="0">
                <a:solidFill>
                  <a:srgbClr val="FF0000"/>
                </a:solidFill>
              </a:rPr>
              <a:t>7</a:t>
            </a:r>
            <a:r>
              <a:rPr lang="en-US" sz="2400" dirty="0" smtClean="0"/>
              <a:t>Then, </a:t>
            </a:r>
            <a:r>
              <a:rPr lang="en-US" sz="2400" b="1" dirty="0" smtClean="0"/>
              <a:t>in the afternoon</a:t>
            </a:r>
            <a:r>
              <a:rPr lang="en-US" sz="2400" dirty="0" smtClean="0"/>
              <a:t>, I spent time with my family. </a:t>
            </a:r>
            <a:r>
              <a:rPr lang="en-US" sz="2400" baseline="30000" dirty="0" smtClean="0">
                <a:solidFill>
                  <a:srgbClr val="FF0000"/>
                </a:solidFill>
              </a:rPr>
              <a:t>8</a:t>
            </a:r>
            <a:r>
              <a:rPr lang="en-US" sz="2400" dirty="0" smtClean="0"/>
              <a:t>We cooked lunch and ate lunch together. </a:t>
            </a:r>
            <a:r>
              <a:rPr lang="en-US" sz="2400" baseline="30000" dirty="0" smtClean="0">
                <a:solidFill>
                  <a:srgbClr val="FF0000"/>
                </a:solidFill>
              </a:rPr>
              <a:t>9</a:t>
            </a:r>
            <a:r>
              <a:rPr lang="en-US" sz="2400" b="1" dirty="0" smtClean="0"/>
              <a:t>In the evening</a:t>
            </a:r>
            <a:r>
              <a:rPr lang="en-US" sz="2400" dirty="0" smtClean="0"/>
              <a:t>, I stayed home relaxing and preparing for the next day. </a:t>
            </a:r>
            <a:r>
              <a:rPr lang="en-US" sz="2400" b="1" baseline="30000" dirty="0" smtClean="0">
                <a:solidFill>
                  <a:srgbClr val="FF0000"/>
                </a:solidFill>
              </a:rPr>
              <a:t>10</a:t>
            </a:r>
            <a:r>
              <a:rPr lang="en-US" sz="2400" b="1" dirty="0" smtClean="0">
                <a:solidFill>
                  <a:schemeClr val="accent6">
                    <a:lumMod val="75000"/>
                  </a:schemeClr>
                </a:solidFill>
              </a:rPr>
              <a:t>Those are the interesting things that I did last weekend. </a:t>
            </a:r>
            <a:endParaRPr lang="en-US" sz="2400" b="1" dirty="0">
              <a:solidFill>
                <a:schemeClr val="accent6">
                  <a:lumMod val="75000"/>
                </a:schemeClr>
              </a:solidFill>
            </a:endParaRPr>
          </a:p>
        </p:txBody>
      </p:sp>
      <p:sp>
        <p:nvSpPr>
          <p:cNvPr id="6" name="TextBox 5"/>
          <p:cNvSpPr txBox="1"/>
          <p:nvPr/>
        </p:nvSpPr>
        <p:spPr>
          <a:xfrm>
            <a:off x="8422782" y="4179513"/>
            <a:ext cx="2569335" cy="830997"/>
          </a:xfrm>
          <a:prstGeom prst="rect">
            <a:avLst/>
          </a:prstGeom>
          <a:noFill/>
        </p:spPr>
        <p:txBody>
          <a:bodyPr wrap="square" rtlCol="0">
            <a:spAutoFit/>
          </a:bodyPr>
          <a:lstStyle/>
          <a:p>
            <a:r>
              <a:rPr lang="en-US" sz="2400" dirty="0" smtClean="0"/>
              <a:t>(B) Last Weekend’s Activities</a:t>
            </a:r>
            <a:endParaRPr lang="en-US" sz="2400" dirty="0"/>
          </a:p>
        </p:txBody>
      </p:sp>
      <p:sp>
        <p:nvSpPr>
          <p:cNvPr id="7" name="TextBox 6"/>
          <p:cNvSpPr txBox="1"/>
          <p:nvPr/>
        </p:nvSpPr>
        <p:spPr>
          <a:xfrm>
            <a:off x="8422782" y="5280338"/>
            <a:ext cx="3232597" cy="1200329"/>
          </a:xfrm>
          <a:prstGeom prst="rect">
            <a:avLst/>
          </a:prstGeom>
          <a:noFill/>
        </p:spPr>
        <p:txBody>
          <a:bodyPr wrap="square" rtlCol="0">
            <a:spAutoFit/>
          </a:bodyPr>
          <a:lstStyle/>
          <a:p>
            <a:r>
              <a:rPr lang="en-US" sz="2400" dirty="0" smtClean="0"/>
              <a:t>How many supporting details?</a:t>
            </a:r>
          </a:p>
          <a:p>
            <a:r>
              <a:rPr lang="en-US" sz="2400" dirty="0" smtClean="0"/>
              <a:t>What are they?</a:t>
            </a:r>
            <a:endParaRPr lang="en-US" sz="2400" dirty="0"/>
          </a:p>
        </p:txBody>
      </p:sp>
    </p:spTree>
    <p:extLst>
      <p:ext uri="{BB962C8B-B14F-4D97-AF65-F5344CB8AC3E}">
        <p14:creationId xmlns:p14="http://schemas.microsoft.com/office/powerpoint/2010/main" val="2919764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arn(inVertical)">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barn(inVertical)">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barn(inVertical)">
                                      <p:cBhvr>
                                        <p:cTn id="27" dur="5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barn(inVertical)">
                                      <p:cBhvr>
                                        <p:cTn id="32" dur="500"/>
                                        <p:tgtEl>
                                          <p:spTgt spid="4">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Effect transition="in" filter="barn(inVertical)">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barn(inVertical)">
                                      <p:cBhvr>
                                        <p:cTn id="42" dur="500"/>
                                        <p:tgtEl>
                                          <p:spTgt spid="4">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barn(inVertical)">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fade">
                                      <p:cBhvr>
                                        <p:cTn id="52" dur="1000"/>
                                        <p:tgtEl>
                                          <p:spTgt spid="7"/>
                                        </p:tgtEl>
                                      </p:cBhvr>
                                    </p:animEffect>
                                    <p:anim calcmode="lin" valueType="num">
                                      <p:cBhvr>
                                        <p:cTn id="53" dur="1000" fill="hold"/>
                                        <p:tgtEl>
                                          <p:spTgt spid="7"/>
                                        </p:tgtEl>
                                        <p:attrNameLst>
                                          <p:attrName>ppt_x</p:attrName>
                                        </p:attrNameLst>
                                      </p:cBhvr>
                                      <p:tavLst>
                                        <p:tav tm="0">
                                          <p:val>
                                            <p:strVal val="#ppt_x"/>
                                          </p:val>
                                        </p:tav>
                                        <p:tav tm="100000">
                                          <p:val>
                                            <p:strVal val="#ppt_x"/>
                                          </p:val>
                                        </p:tav>
                                      </p:tavLst>
                                    </p:anim>
                                    <p:anim calcmode="lin" valueType="num">
                                      <p:cBhvr>
                                        <p:cTn id="5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another one!</a:t>
            </a:r>
            <a:endParaRPr lang="en-US" dirty="0"/>
          </a:p>
        </p:txBody>
      </p:sp>
      <p:sp>
        <p:nvSpPr>
          <p:cNvPr id="6" name="Content Placeholder 2"/>
          <p:cNvSpPr>
            <a:spLocks noGrp="1"/>
          </p:cNvSpPr>
          <p:nvPr>
            <p:ph idx="1"/>
          </p:nvPr>
        </p:nvSpPr>
        <p:spPr>
          <a:xfrm>
            <a:off x="838200" y="1690688"/>
            <a:ext cx="10515600" cy="4486275"/>
          </a:xfrm>
        </p:spPr>
        <p:txBody>
          <a:bodyPr>
            <a:normAutofit fontScale="92500" lnSpcReduction="10000"/>
          </a:bodyPr>
          <a:lstStyle/>
          <a:p>
            <a:pPr marL="0" indent="0">
              <a:buNone/>
            </a:pPr>
            <a:r>
              <a:rPr lang="en-US" b="1" dirty="0"/>
              <a:t>Paragraph 2 (Group/pair work)</a:t>
            </a:r>
            <a:endParaRPr lang="en-US" dirty="0"/>
          </a:p>
          <a:p>
            <a:pPr marL="0" indent="0">
              <a:buNone/>
            </a:pPr>
            <a:r>
              <a:rPr lang="en-US" dirty="0"/>
              <a:t>It takes a lot of trucks to get an airplane ready to fly. Fuel trucks are very important. They fill the fuel tanks of planes. Baggage trucks carry people’s suitcases to and from planes. Still other trucks deliver food. You might also see mail trucks and cargo trucks. Also standing by at airports are repair trucks.</a:t>
            </a:r>
          </a:p>
          <a:p>
            <a:pPr marL="0" indent="0">
              <a:buNone/>
            </a:pPr>
            <a:r>
              <a:rPr lang="en-US" dirty="0"/>
              <a:t> </a:t>
            </a:r>
          </a:p>
          <a:p>
            <a:pPr marL="0" indent="0">
              <a:buNone/>
            </a:pPr>
            <a:r>
              <a:rPr lang="en-US" dirty="0"/>
              <a:t>The main idea of the paragraph is:</a:t>
            </a:r>
          </a:p>
          <a:p>
            <a:pPr marL="0" indent="0">
              <a:buNone/>
            </a:pPr>
            <a:r>
              <a:rPr lang="en-US" dirty="0"/>
              <a:t>A. airplanes are like trucks</a:t>
            </a:r>
          </a:p>
          <a:p>
            <a:pPr marL="0" indent="0">
              <a:buNone/>
            </a:pPr>
            <a:r>
              <a:rPr lang="en-US" dirty="0"/>
              <a:t>B. some trucks carry food</a:t>
            </a:r>
          </a:p>
          <a:p>
            <a:pPr marL="0" indent="0">
              <a:buNone/>
            </a:pPr>
            <a:r>
              <a:rPr lang="en-US" dirty="0"/>
              <a:t>C. how trucks help planes</a:t>
            </a:r>
          </a:p>
        </p:txBody>
      </p:sp>
      <p:sp>
        <p:nvSpPr>
          <p:cNvPr id="7" name="Rectangle 6"/>
          <p:cNvSpPr/>
          <p:nvPr/>
        </p:nvSpPr>
        <p:spPr>
          <a:xfrm>
            <a:off x="7306540" y="4287523"/>
            <a:ext cx="3365730" cy="461665"/>
          </a:xfrm>
          <a:prstGeom prst="rect">
            <a:avLst/>
          </a:prstGeom>
        </p:spPr>
        <p:txBody>
          <a:bodyPr wrap="none">
            <a:spAutoFit/>
          </a:bodyPr>
          <a:lstStyle/>
          <a:p>
            <a:r>
              <a:rPr lang="en-US" sz="2400" dirty="0" smtClean="0">
                <a:solidFill>
                  <a:srgbClr val="FF0000"/>
                </a:solidFill>
              </a:rPr>
              <a:t>C. how trucks help planes</a:t>
            </a:r>
            <a:endParaRPr lang="en-US" sz="2400" dirty="0">
              <a:solidFill>
                <a:srgbClr val="FF0000"/>
              </a:solidFill>
            </a:endParaRPr>
          </a:p>
        </p:txBody>
      </p:sp>
      <p:sp>
        <p:nvSpPr>
          <p:cNvPr id="8" name="TextBox 7"/>
          <p:cNvSpPr txBox="1"/>
          <p:nvPr/>
        </p:nvSpPr>
        <p:spPr>
          <a:xfrm>
            <a:off x="7306540" y="4967188"/>
            <a:ext cx="4348840" cy="830997"/>
          </a:xfrm>
          <a:prstGeom prst="rect">
            <a:avLst/>
          </a:prstGeom>
          <a:noFill/>
        </p:spPr>
        <p:txBody>
          <a:bodyPr wrap="square" rtlCol="0">
            <a:spAutoFit/>
          </a:bodyPr>
          <a:lstStyle/>
          <a:p>
            <a:r>
              <a:rPr lang="en-US" sz="2400" dirty="0" smtClean="0"/>
              <a:t>How many supporting details?</a:t>
            </a:r>
          </a:p>
          <a:p>
            <a:r>
              <a:rPr lang="en-US" sz="2400" dirty="0" smtClean="0"/>
              <a:t>What are they?</a:t>
            </a:r>
            <a:endParaRPr lang="en-US" sz="2400" dirty="0"/>
          </a:p>
        </p:txBody>
      </p:sp>
    </p:spTree>
    <p:extLst>
      <p:ext uri="{BB962C8B-B14F-4D97-AF65-F5344CB8AC3E}">
        <p14:creationId xmlns:p14="http://schemas.microsoft.com/office/powerpoint/2010/main" val="101184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fade">
                                      <p:cBhvr>
                                        <p:cTn id="49" dur="1000"/>
                                        <p:tgtEl>
                                          <p:spTgt spid="8"/>
                                        </p:tgtEl>
                                      </p:cBhvr>
                                    </p:animEffect>
                                    <p:anim calcmode="lin" valueType="num">
                                      <p:cBhvr>
                                        <p:cTn id="50" dur="1000" fill="hold"/>
                                        <p:tgtEl>
                                          <p:spTgt spid="8"/>
                                        </p:tgtEl>
                                        <p:attrNameLst>
                                          <p:attrName>ppt_x</p:attrName>
                                        </p:attrNameLst>
                                      </p:cBhvr>
                                      <p:tavLst>
                                        <p:tav tm="0">
                                          <p:val>
                                            <p:strVal val="#ppt_x"/>
                                          </p:val>
                                        </p:tav>
                                        <p:tav tm="100000">
                                          <p:val>
                                            <p:strVal val="#ppt_x"/>
                                          </p:val>
                                        </p:tav>
                                      </p:tavLst>
                                    </p:anim>
                                    <p:anim calcmode="lin" valueType="num">
                                      <p:cBhvr>
                                        <p:cTn id="5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this one?</a:t>
            </a:r>
            <a:endParaRPr lang="en-US" dirty="0"/>
          </a:p>
        </p:txBody>
      </p:sp>
      <p:sp>
        <p:nvSpPr>
          <p:cNvPr id="6" name="Content Placeholder 5"/>
          <p:cNvSpPr txBox="1">
            <a:spLocks/>
          </p:cNvSpPr>
          <p:nvPr/>
        </p:nvSpPr>
        <p:spPr>
          <a:xfrm>
            <a:off x="822959" y="1828800"/>
            <a:ext cx="10530841" cy="3541690"/>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400" b="1" dirty="0" smtClean="0"/>
              <a:t>Paragraph 1 (Class work)</a:t>
            </a:r>
            <a:endParaRPr lang="en-US" sz="3400" dirty="0" smtClean="0"/>
          </a:p>
          <a:p>
            <a:pPr marL="0" indent="0">
              <a:buFont typeface="Arial" panose="020B0604020202020204" pitchFamily="34" charset="0"/>
              <a:buNone/>
            </a:pPr>
            <a:r>
              <a:rPr lang="en-US" sz="3400" dirty="0" smtClean="0">
                <a:solidFill>
                  <a:srgbClr val="FF0066"/>
                </a:solidFill>
              </a:rPr>
              <a:t>1</a:t>
            </a:r>
            <a:r>
              <a:rPr lang="en-US" sz="3400" dirty="0" smtClean="0"/>
              <a:t> Several factors can affect having a good memory. </a:t>
            </a:r>
            <a:r>
              <a:rPr lang="en-US" sz="3400" dirty="0" smtClean="0">
                <a:solidFill>
                  <a:srgbClr val="FF0066"/>
                </a:solidFill>
              </a:rPr>
              <a:t>2 </a:t>
            </a:r>
            <a:r>
              <a:rPr lang="en-US" sz="3400" dirty="0" smtClean="0"/>
              <a:t>First is a lack of motivation. </a:t>
            </a:r>
            <a:r>
              <a:rPr lang="en-US" sz="3400" dirty="0" smtClean="0">
                <a:solidFill>
                  <a:srgbClr val="FF0066"/>
                </a:solidFill>
              </a:rPr>
              <a:t>3</a:t>
            </a:r>
            <a:r>
              <a:rPr lang="en-US" sz="3400" dirty="0" smtClean="0"/>
              <a:t> Without a real motivation to learn or remember something, you probably won’t. </a:t>
            </a:r>
            <a:r>
              <a:rPr lang="en-US" sz="3400" dirty="0" smtClean="0">
                <a:solidFill>
                  <a:srgbClr val="FF0066"/>
                </a:solidFill>
              </a:rPr>
              <a:t>4</a:t>
            </a:r>
            <a:r>
              <a:rPr lang="en-US" sz="3400" dirty="0" smtClean="0"/>
              <a:t> Another factor is a lack of practice. </a:t>
            </a:r>
            <a:r>
              <a:rPr lang="en-US" sz="3400" dirty="0" smtClean="0">
                <a:solidFill>
                  <a:srgbClr val="FF0066"/>
                </a:solidFill>
              </a:rPr>
              <a:t>5</a:t>
            </a:r>
            <a:r>
              <a:rPr lang="en-US" sz="3400" dirty="0" smtClean="0"/>
              <a:t>To stay sharp, memory skills, like any other skill, must be used on a regular basis. </a:t>
            </a:r>
            <a:r>
              <a:rPr lang="en-US" sz="3400" dirty="0" smtClean="0">
                <a:solidFill>
                  <a:srgbClr val="FF0066"/>
                </a:solidFill>
              </a:rPr>
              <a:t>6</a:t>
            </a:r>
            <a:r>
              <a:rPr lang="en-US" sz="3400" dirty="0" smtClean="0"/>
              <a:t>Yet another factor that can hurt memory is self-doubt. </a:t>
            </a:r>
            <a:r>
              <a:rPr lang="en-US" sz="3400" dirty="0" smtClean="0">
                <a:solidFill>
                  <a:srgbClr val="FF0066"/>
                </a:solidFill>
              </a:rPr>
              <a:t>7</a:t>
            </a:r>
            <a:r>
              <a:rPr lang="en-US" sz="3400" dirty="0" smtClean="0"/>
              <a:t>If you’re convinced you won’t remember something, you probably won’t. </a:t>
            </a:r>
            <a:r>
              <a:rPr lang="en-US" sz="3400" dirty="0" smtClean="0">
                <a:solidFill>
                  <a:srgbClr val="FF0066"/>
                </a:solidFill>
              </a:rPr>
              <a:t>8</a:t>
            </a:r>
            <a:r>
              <a:rPr lang="en-US" sz="3400" dirty="0" smtClean="0"/>
              <a:t>In addition, distraction can also affect memory. </a:t>
            </a:r>
            <a:r>
              <a:rPr lang="en-US" sz="3400" dirty="0" smtClean="0">
                <a:solidFill>
                  <a:srgbClr val="FF0066"/>
                </a:solidFill>
              </a:rPr>
              <a:t>9</a:t>
            </a:r>
            <a:r>
              <a:rPr lang="en-US" sz="3400" dirty="0" smtClean="0"/>
              <a:t>If you’re distracted by a television or by conversation nearby, try to find a quiet environment before trying to commit something to memory.</a:t>
            </a:r>
            <a:endParaRPr lang="en-US" sz="3400" dirty="0"/>
          </a:p>
        </p:txBody>
      </p:sp>
      <p:sp>
        <p:nvSpPr>
          <p:cNvPr id="7" name="TextBox 6"/>
          <p:cNvSpPr txBox="1"/>
          <p:nvPr/>
        </p:nvSpPr>
        <p:spPr>
          <a:xfrm>
            <a:off x="838200" y="5370490"/>
            <a:ext cx="10186115" cy="954107"/>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Main Idea? Sentence?</a:t>
            </a:r>
          </a:p>
          <a:p>
            <a:pPr marL="457200" indent="-457200">
              <a:buFont typeface="Arial" panose="020B0604020202020204" pitchFamily="34" charset="0"/>
              <a:buChar char="•"/>
            </a:pPr>
            <a:r>
              <a:rPr lang="en-US" sz="2800" dirty="0" smtClean="0"/>
              <a:t>How many supporting details? What are they?</a:t>
            </a:r>
            <a:endParaRPr lang="en-US" sz="2800" dirty="0"/>
          </a:p>
        </p:txBody>
      </p:sp>
    </p:spTree>
    <p:extLst>
      <p:ext uri="{BB962C8B-B14F-4D97-AF65-F5344CB8AC3E}">
        <p14:creationId xmlns:p14="http://schemas.microsoft.com/office/powerpoint/2010/main" val="367694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638</Words>
  <Application>Microsoft Office PowerPoint</Application>
  <PresentationFormat>Widescreen</PresentationFormat>
  <Paragraphs>104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Main Idea and Supporting Details</vt:lpstr>
      <vt:lpstr>What is it about?</vt:lpstr>
      <vt:lpstr>Topic?</vt:lpstr>
      <vt:lpstr>Topic?</vt:lpstr>
      <vt:lpstr>What is it about?</vt:lpstr>
      <vt:lpstr>Main Idea</vt:lpstr>
      <vt:lpstr>Try this!</vt:lpstr>
      <vt:lpstr>Try another one!</vt:lpstr>
      <vt:lpstr>What about this one?</vt:lpstr>
      <vt:lpstr>Topic 1: BEST FRIENDS</vt:lpstr>
      <vt:lpstr>Topic 2: Stress</vt:lpstr>
      <vt:lpstr>Topic 3: Learning</vt:lpstr>
      <vt:lpstr>Topic 4: My hometown</vt:lpstr>
      <vt:lpstr>Learning Points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details</dc:title>
  <dc:creator>Sandra Sembel</dc:creator>
  <cp:lastModifiedBy>Sandra Sembel</cp:lastModifiedBy>
  <cp:revision>11</cp:revision>
  <dcterms:created xsi:type="dcterms:W3CDTF">2016-09-07T02:12:37Z</dcterms:created>
  <dcterms:modified xsi:type="dcterms:W3CDTF">2016-09-07T05:49:30Z</dcterms:modified>
</cp:coreProperties>
</file>