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6" r:id="rId4"/>
    <p:sldId id="256" r:id="rId5"/>
    <p:sldId id="257" r:id="rId6"/>
    <p:sldId id="259" r:id="rId7"/>
    <p:sldId id="260" r:id="rId8"/>
    <p:sldId id="261" r:id="rId9"/>
    <p:sldId id="263" r:id="rId10"/>
    <p:sldId id="258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B6-5557-4992-A5F1-B3E96878AB2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0F8-8D95-496C-AE52-24FEFE1F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0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B6-5557-4992-A5F1-B3E96878AB2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0F8-8D95-496C-AE52-24FEFE1F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B6-5557-4992-A5F1-B3E96878AB2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0F8-8D95-496C-AE52-24FEFE1F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3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B6-5557-4992-A5F1-B3E96878AB2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0F8-8D95-496C-AE52-24FEFE1F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7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B6-5557-4992-A5F1-B3E96878AB2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0F8-8D95-496C-AE52-24FEFE1F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9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B6-5557-4992-A5F1-B3E96878AB2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0F8-8D95-496C-AE52-24FEFE1F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B6-5557-4992-A5F1-B3E96878AB2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0F8-8D95-496C-AE52-24FEFE1F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8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B6-5557-4992-A5F1-B3E96878AB2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0F8-8D95-496C-AE52-24FEFE1F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1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B6-5557-4992-A5F1-B3E96878AB2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0F8-8D95-496C-AE52-24FEFE1F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B6-5557-4992-A5F1-B3E96878AB2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0F8-8D95-496C-AE52-24FEFE1F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B6-5557-4992-A5F1-B3E96878AB2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F0F8-8D95-496C-AE52-24FEFE1F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A8DB6-5557-4992-A5F1-B3E96878AB2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F0F8-8D95-496C-AE52-24FEFE1F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5105400"/>
            <a:ext cx="7772400" cy="1470025"/>
          </a:xfrm>
        </p:spPr>
        <p:txBody>
          <a:bodyPr/>
          <a:lstStyle/>
          <a:p>
            <a:r>
              <a:rPr lang="en-US" dirty="0" smtClean="0"/>
              <a:t>Laughter is the best medicine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963"/>
            <a:ext cx="8564190" cy="519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3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1: Earth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teacher of the earth science class was lecturing on map reading.</a:t>
            </a:r>
          </a:p>
          <a:p>
            <a:r>
              <a:rPr lang="en-US" dirty="0" smtClean="0"/>
              <a:t>After explaining about latitude, longitude, degrees and minutes the teacher asked, “Suppose I asked you to meet me for lunch at 23 degrees, 4 minutes north latitude and 45 degrees, 15 minutes east longitude…?”</a:t>
            </a:r>
          </a:p>
          <a:p>
            <a:r>
              <a:rPr lang="en-US" dirty="0" smtClean="0"/>
              <a:t>After a confused silence, a voice volunteered, “I guess you’d be eating alone.”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2: Elephants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class teacher asks students to name an animal that begins with an “E”. One boy says, “Elephant.”</a:t>
            </a:r>
          </a:p>
          <a:p>
            <a:r>
              <a:rPr lang="en-US" dirty="0" smtClean="0"/>
              <a:t>Then the teacher asks for an animal that begins with a “T”. The same boy says, “Two elephants.”</a:t>
            </a:r>
          </a:p>
          <a:p>
            <a:r>
              <a:rPr lang="en-US" dirty="0" smtClean="0"/>
              <a:t>The teacher sends the boy out of the class for bad behavior. After that she asks for an animal beginning with “M”.</a:t>
            </a:r>
          </a:p>
          <a:p>
            <a:r>
              <a:rPr lang="en-US" dirty="0" smtClean="0"/>
              <a:t>The boy shouts from the other side of the wall: “Maybe an elephant!”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7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page 118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jot down 1 key idea of each paragraph.</a:t>
            </a:r>
          </a:p>
          <a:p>
            <a:r>
              <a:rPr lang="en-US" dirty="0" smtClean="0"/>
              <a:t>Combine all key ideas into 1 or two sentences!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533400"/>
            <a:ext cx="47625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0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Jokes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Joke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parents were talking one day and one asked the other what their son was taking in college. </a:t>
            </a:r>
          </a:p>
          <a:p>
            <a:r>
              <a:rPr lang="en-US" dirty="0" smtClean="0"/>
              <a:t>The one replied: He's taking every rupiah I have!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Joke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 man talking to God:</a:t>
            </a:r>
          </a:p>
          <a:p>
            <a:r>
              <a:rPr lang="en-US" dirty="0" smtClean="0"/>
              <a:t>The man: “God, how long is a million years?”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God: “To me, it’s about a minute.”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man: “God, how much is a million dollars?”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God: “To me it’s a penny.”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man: “God, may I have a penny?”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God: “Wait a minute.”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8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Joke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Teacher: “If you had </a:t>
            </a:r>
            <a:r>
              <a:rPr lang="en-US" dirty="0" err="1" smtClean="0"/>
              <a:t>Rp</a:t>
            </a:r>
            <a:r>
              <a:rPr lang="en-US" dirty="0" smtClean="0"/>
              <a:t>. 100,000 . and you asked your father for additional </a:t>
            </a:r>
            <a:r>
              <a:rPr lang="en-US" dirty="0" err="1" smtClean="0"/>
              <a:t>Rp</a:t>
            </a:r>
            <a:r>
              <a:rPr lang="en-US" dirty="0" smtClean="0"/>
              <a:t>. 50,000 how much would you have?”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Budi: “</a:t>
            </a:r>
            <a:r>
              <a:rPr lang="en-US" dirty="0" err="1" smtClean="0"/>
              <a:t>Rp</a:t>
            </a:r>
            <a:r>
              <a:rPr lang="en-US" dirty="0" smtClean="0"/>
              <a:t>. 100,000 ..”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Teacher: “You don’t know your arithmetic.”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Budi: “You don’t know my father.”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Joke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Mother: “Why did you get such a low mark on that test?”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Junior: “Because of absence.”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Mother: “You mean you were absent on the day of the test?”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Junior: “No, but the kid who sits next to me was.”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66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Joke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Teacher: “George Washington not only chopped down his father’s cherry tree, but also admitted it. </a:t>
            </a:r>
          </a:p>
          <a:p>
            <a:r>
              <a:rPr lang="en-US" dirty="0" smtClean="0"/>
              <a:t>Now, Louie, do you know why his father didn’t punish him?”</a:t>
            </a:r>
          </a:p>
          <a:p>
            <a:r>
              <a:rPr lang="en-US" dirty="0" smtClean="0"/>
              <a:t>Louie: “Because George still had the axe in his hand.”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Funny Stories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346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Laughter is the best medicine</vt:lpstr>
      <vt:lpstr>PowerPoint Presentation</vt:lpstr>
      <vt:lpstr>Jokes</vt:lpstr>
      <vt:lpstr>Joke 1</vt:lpstr>
      <vt:lpstr>Joke 2</vt:lpstr>
      <vt:lpstr>Joke 3</vt:lpstr>
      <vt:lpstr>Joke 4</vt:lpstr>
      <vt:lpstr>Joke 5</vt:lpstr>
      <vt:lpstr>Funny Stories</vt:lpstr>
      <vt:lpstr>Story 1: Earth Science</vt:lpstr>
      <vt:lpstr>Story 2: Elephants</vt:lpstr>
      <vt:lpstr>Go to page 118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FLA-Lab Bahasa</dc:creator>
  <cp:lastModifiedBy>FLA-Lab Bahasa</cp:lastModifiedBy>
  <cp:revision>7</cp:revision>
  <dcterms:created xsi:type="dcterms:W3CDTF">2014-10-27T05:24:12Z</dcterms:created>
  <dcterms:modified xsi:type="dcterms:W3CDTF">2014-11-10T07:18:28Z</dcterms:modified>
</cp:coreProperties>
</file>