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7FB1-FDD1-442D-8830-E368E07F510D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C8F0-6FCE-43B0-80E0-347E2A9DD2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3953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7FB1-FDD1-442D-8830-E368E07F510D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C8F0-6FCE-43B0-80E0-347E2A9DD2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3319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7FB1-FDD1-442D-8830-E368E07F510D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C8F0-6FCE-43B0-80E0-347E2A9DD2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5385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7FB1-FDD1-442D-8830-E368E07F510D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C8F0-6FCE-43B0-80E0-347E2A9DD2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9193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7FB1-FDD1-442D-8830-E368E07F510D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C8F0-6FCE-43B0-80E0-347E2A9DD2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25572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7FB1-FDD1-442D-8830-E368E07F510D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C8F0-6FCE-43B0-80E0-347E2A9DD2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157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7FB1-FDD1-442D-8830-E368E07F510D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C8F0-6FCE-43B0-80E0-347E2A9DD2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10530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7FB1-FDD1-442D-8830-E368E07F510D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C8F0-6FCE-43B0-80E0-347E2A9DD2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588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7FB1-FDD1-442D-8830-E368E07F510D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C8F0-6FCE-43B0-80E0-347E2A9DD2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581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7FB1-FDD1-442D-8830-E368E07F510D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C8F0-6FCE-43B0-80E0-347E2A9DD2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382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7FB1-FDD1-442D-8830-E368E07F510D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C8F0-6FCE-43B0-80E0-347E2A9DD2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2148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37FB1-FDD1-442D-8830-E368E07F510D}" type="datetimeFigureOut">
              <a:rPr lang="id-ID" smtClean="0"/>
              <a:t>23/09/2016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1C8F0-6FCE-43B0-80E0-347E2A9DD2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87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5081736"/>
            <a:ext cx="7772400" cy="1470025"/>
          </a:xfrm>
        </p:spPr>
        <p:txBody>
          <a:bodyPr/>
          <a:lstStyle/>
          <a:p>
            <a:r>
              <a:rPr lang="id-ID" dirty="0" smtClean="0"/>
              <a:t>Out of the Box </a:t>
            </a:r>
            <a:br>
              <a:rPr lang="id-ID" dirty="0" smtClean="0"/>
            </a:br>
            <a:r>
              <a:rPr lang="id-ID" dirty="0" smtClean="0"/>
              <a:t>(Side) Business Ideas</a:t>
            </a:r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17"/>
          <a:stretch/>
        </p:blipFill>
        <p:spPr bwMode="auto">
          <a:xfrm>
            <a:off x="1835696" y="20608"/>
            <a:ext cx="5856169" cy="506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4606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Business on Wheels</a:t>
            </a:r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55651"/>
            <a:ext cx="2705100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27075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99592" y="3470150"/>
            <a:ext cx="2489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Food trucks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5004048" y="365481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Laundry trucks</a:t>
            </a:r>
            <a:endParaRPr lang="id-ID" dirty="0"/>
          </a:p>
        </p:txBody>
      </p:sp>
      <p:sp>
        <p:nvSpPr>
          <p:cNvPr id="12" name="TextBox 11"/>
          <p:cNvSpPr txBox="1"/>
          <p:nvPr/>
        </p:nvSpPr>
        <p:spPr>
          <a:xfrm>
            <a:off x="899592" y="4149080"/>
            <a:ext cx="69847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d-ID" sz="2000" dirty="0" smtClean="0"/>
              <a:t>Entertainment (Karaoke, Movie, Games) trucks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000" dirty="0" smtClean="0"/>
              <a:t>Book store on wheel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000" dirty="0" smtClean="0"/>
              <a:t>Class on wheel (cooking class, DIY class, language, Bimbel)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000" dirty="0" smtClean="0"/>
              <a:t>Flower shop on wheels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000" dirty="0" smtClean="0"/>
              <a:t>Gift shop on wheels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000" dirty="0" smtClean="0"/>
              <a:t>Coffee shop on wheels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000" dirty="0" smtClean="0"/>
              <a:t>Store on wheel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27013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Event Planning/Organizing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997152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School reunion organizing</a:t>
            </a:r>
          </a:p>
          <a:p>
            <a:r>
              <a:rPr lang="id-ID" dirty="0" smtClean="0"/>
              <a:t>Party organizing</a:t>
            </a:r>
          </a:p>
          <a:p>
            <a:r>
              <a:rPr lang="id-ID" dirty="0" smtClean="0"/>
              <a:t>Group traveling organizing</a:t>
            </a:r>
          </a:p>
          <a:p>
            <a:r>
              <a:rPr lang="id-ID" dirty="0" smtClean="0"/>
              <a:t>Kampung bazaar organizing</a:t>
            </a:r>
          </a:p>
          <a:p>
            <a:r>
              <a:rPr lang="id-ID" dirty="0" smtClean="0"/>
              <a:t>Joing Garage Sales organizing</a:t>
            </a:r>
          </a:p>
          <a:p>
            <a:r>
              <a:rPr lang="id-ID" dirty="0" smtClean="0"/>
              <a:t>Arisan</a:t>
            </a:r>
          </a:p>
          <a:p>
            <a:endParaRPr lang="id-ID" dirty="0" smtClean="0"/>
          </a:p>
          <a:p>
            <a:endParaRPr lang="id-ID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854" y="2924944"/>
            <a:ext cx="3859268" cy="2835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8147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Visiting Tutors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46848" cy="4925144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Foreign language (English, French, German, Manadrin)</a:t>
            </a:r>
          </a:p>
          <a:p>
            <a:r>
              <a:rPr lang="id-ID" dirty="0" smtClean="0"/>
              <a:t>DIY Arts and Crafts </a:t>
            </a:r>
          </a:p>
          <a:p>
            <a:r>
              <a:rPr lang="id-ID" dirty="0" smtClean="0"/>
              <a:t>Photography</a:t>
            </a:r>
          </a:p>
          <a:p>
            <a:r>
              <a:rPr lang="id-ID" dirty="0" smtClean="0"/>
              <a:t>Sports</a:t>
            </a:r>
          </a:p>
          <a:p>
            <a:r>
              <a:rPr lang="id-ID" dirty="0" smtClean="0"/>
              <a:t>Music (piano, guitar, drum)</a:t>
            </a:r>
          </a:p>
          <a:p>
            <a:r>
              <a:rPr lang="id-ID" dirty="0" smtClean="0"/>
              <a:t>Bimbingan belajar (math, science, statistics)</a:t>
            </a:r>
          </a:p>
          <a:p>
            <a:r>
              <a:rPr lang="id-ID" dirty="0" smtClean="0"/>
              <a:t>Cooking</a:t>
            </a:r>
          </a:p>
          <a:p>
            <a:r>
              <a:rPr lang="id-ID" dirty="0" smtClean="0"/>
              <a:t>Computer programming</a:t>
            </a:r>
          </a:p>
        </p:txBody>
      </p:sp>
      <p:pic>
        <p:nvPicPr>
          <p:cNvPr id="7170" name="Picture 2" descr="Image result for tutoring clip ar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64904"/>
            <a:ext cx="337208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4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Free-lancing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Photographer</a:t>
            </a:r>
          </a:p>
          <a:p>
            <a:r>
              <a:rPr lang="id-ID" dirty="0" smtClean="0"/>
              <a:t>Translator</a:t>
            </a:r>
          </a:p>
          <a:p>
            <a:r>
              <a:rPr lang="id-ID" dirty="0" smtClean="0"/>
              <a:t>Interpreter</a:t>
            </a:r>
          </a:p>
          <a:p>
            <a:r>
              <a:rPr lang="id-ID" dirty="0" smtClean="0"/>
              <a:t>Modeling</a:t>
            </a:r>
          </a:p>
          <a:p>
            <a:r>
              <a:rPr lang="id-ID" dirty="0" smtClean="0"/>
              <a:t>Writing newsletters for organizations</a:t>
            </a:r>
          </a:p>
          <a:p>
            <a:r>
              <a:rPr lang="id-ID" dirty="0" smtClean="0"/>
              <a:t>Ghost writers</a:t>
            </a:r>
          </a:p>
          <a:p>
            <a:r>
              <a:rPr lang="id-ID" dirty="0" smtClean="0"/>
              <a:t>Singer</a:t>
            </a:r>
          </a:p>
          <a:p>
            <a:r>
              <a:rPr lang="id-ID" dirty="0" smtClean="0"/>
              <a:t>Musician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772816"/>
            <a:ext cx="2710726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86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Home Business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Home day-care (babies, Senior citizens)</a:t>
            </a:r>
          </a:p>
          <a:p>
            <a:r>
              <a:rPr lang="id-ID" dirty="0" smtClean="0"/>
              <a:t>Home cafe</a:t>
            </a:r>
          </a:p>
          <a:p>
            <a:r>
              <a:rPr lang="id-ID" dirty="0" smtClean="0"/>
              <a:t>Washing machine rental</a:t>
            </a:r>
          </a:p>
          <a:p>
            <a:r>
              <a:rPr lang="id-ID" dirty="0" smtClean="0"/>
              <a:t>Making Meal-to-go (breakfast/lunch to go)</a:t>
            </a:r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00631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Caring Business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Home care – elderly</a:t>
            </a:r>
          </a:p>
          <a:p>
            <a:r>
              <a:rPr lang="id-ID" dirty="0" smtClean="0"/>
              <a:t>House sitting</a:t>
            </a:r>
          </a:p>
          <a:p>
            <a:r>
              <a:rPr lang="id-ID" dirty="0" smtClean="0"/>
              <a:t>Baby sitting</a:t>
            </a:r>
          </a:p>
          <a:p>
            <a:r>
              <a:rPr lang="id-ID" smtClean="0"/>
              <a:t>Pet sitting</a:t>
            </a:r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7144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157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Out of the Box  (Side) Business Ideas</vt:lpstr>
      <vt:lpstr>Business on Wheels</vt:lpstr>
      <vt:lpstr>Event Planning/Organizing</vt:lpstr>
      <vt:lpstr>Visiting Tutors</vt:lpstr>
      <vt:lpstr>Free-lancing</vt:lpstr>
      <vt:lpstr>Home Business</vt:lpstr>
      <vt:lpstr>Caring Business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 of the Box Ideas</dc:title>
  <dc:creator>ASUS</dc:creator>
  <cp:lastModifiedBy>ASUS</cp:lastModifiedBy>
  <cp:revision>9</cp:revision>
  <dcterms:created xsi:type="dcterms:W3CDTF">2016-09-23T16:28:02Z</dcterms:created>
  <dcterms:modified xsi:type="dcterms:W3CDTF">2016-09-23T18:03:51Z</dcterms:modified>
</cp:coreProperties>
</file>