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F5F32E-6723-4E45-B40A-AE8C8DFED88F}" type="doc">
      <dgm:prSet loTypeId="urn:microsoft.com/office/officeart/2005/8/layout/radial4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d-ID"/>
        </a:p>
      </dgm:t>
    </dgm:pt>
    <dgm:pt modelId="{5968B6EC-5B33-4F20-A1CD-05151BF91824}">
      <dgm:prSet phldrT="[Text]"/>
      <dgm:spPr/>
      <dgm:t>
        <a:bodyPr/>
        <a:lstStyle/>
        <a:p>
          <a:r>
            <a:rPr lang="id-ID" dirty="0" smtClean="0"/>
            <a:t>SPEAKING</a:t>
          </a:r>
          <a:endParaRPr lang="id-ID" dirty="0"/>
        </a:p>
      </dgm:t>
    </dgm:pt>
    <dgm:pt modelId="{DAA0FCDE-E932-4FA1-9086-DDABE3A7AD82}" type="parTrans" cxnId="{AC700499-3E3A-475D-9DDE-ACFCBE0290C4}">
      <dgm:prSet/>
      <dgm:spPr/>
      <dgm:t>
        <a:bodyPr/>
        <a:lstStyle/>
        <a:p>
          <a:endParaRPr lang="id-ID"/>
        </a:p>
      </dgm:t>
    </dgm:pt>
    <dgm:pt modelId="{80588906-5D52-43DD-B456-849715D2829E}" type="sibTrans" cxnId="{AC700499-3E3A-475D-9DDE-ACFCBE0290C4}">
      <dgm:prSet/>
      <dgm:spPr/>
      <dgm:t>
        <a:bodyPr/>
        <a:lstStyle/>
        <a:p>
          <a:endParaRPr lang="id-ID"/>
        </a:p>
      </dgm:t>
    </dgm:pt>
    <dgm:pt modelId="{5EDB60AD-EDE2-40F8-B273-F6CCC10E6AC5}">
      <dgm:prSet phldrT="[Text]"/>
      <dgm:spPr/>
      <dgm:t>
        <a:bodyPr/>
        <a:lstStyle/>
        <a:p>
          <a:r>
            <a:rPr lang="id-ID" dirty="0" smtClean="0"/>
            <a:t>READING</a:t>
          </a:r>
          <a:endParaRPr lang="id-ID" dirty="0"/>
        </a:p>
      </dgm:t>
    </dgm:pt>
    <dgm:pt modelId="{9754E931-5E6F-4EF1-9DAA-1C6B803E3019}" type="parTrans" cxnId="{97227869-C305-4D09-BB50-1AFA9CBB834D}">
      <dgm:prSet/>
      <dgm:spPr/>
      <dgm:t>
        <a:bodyPr/>
        <a:lstStyle/>
        <a:p>
          <a:endParaRPr lang="id-ID"/>
        </a:p>
      </dgm:t>
    </dgm:pt>
    <dgm:pt modelId="{3D00CE95-315D-40DE-909F-8B9B710631F8}" type="sibTrans" cxnId="{97227869-C305-4D09-BB50-1AFA9CBB834D}">
      <dgm:prSet/>
      <dgm:spPr/>
      <dgm:t>
        <a:bodyPr/>
        <a:lstStyle/>
        <a:p>
          <a:endParaRPr lang="id-ID"/>
        </a:p>
      </dgm:t>
    </dgm:pt>
    <dgm:pt modelId="{E93CFC66-AED2-47CC-A396-CDC41EDEA6EB}">
      <dgm:prSet phldrT="[Text]"/>
      <dgm:spPr/>
      <dgm:t>
        <a:bodyPr/>
        <a:lstStyle/>
        <a:p>
          <a:r>
            <a:rPr lang="id-ID" dirty="0" smtClean="0"/>
            <a:t>LISTENING</a:t>
          </a:r>
          <a:endParaRPr lang="id-ID" dirty="0"/>
        </a:p>
      </dgm:t>
    </dgm:pt>
    <dgm:pt modelId="{12DA0038-27C2-4F40-AB6F-6E7BBB68B3F2}" type="parTrans" cxnId="{75554754-7799-4872-962E-6F388C1A6492}">
      <dgm:prSet/>
      <dgm:spPr/>
      <dgm:t>
        <a:bodyPr/>
        <a:lstStyle/>
        <a:p>
          <a:endParaRPr lang="id-ID"/>
        </a:p>
      </dgm:t>
    </dgm:pt>
    <dgm:pt modelId="{9B686762-65E9-4FDA-BF84-6480940DE300}" type="sibTrans" cxnId="{75554754-7799-4872-962E-6F388C1A6492}">
      <dgm:prSet/>
      <dgm:spPr/>
      <dgm:t>
        <a:bodyPr/>
        <a:lstStyle/>
        <a:p>
          <a:endParaRPr lang="id-ID"/>
        </a:p>
      </dgm:t>
    </dgm:pt>
    <dgm:pt modelId="{4FB34293-95C2-41FF-B887-689672B4B01C}" type="pres">
      <dgm:prSet presAssocID="{16F5F32E-6723-4E45-B40A-AE8C8DFED88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3FEF22C-AA12-4B11-929B-5873B2D45480}" type="pres">
      <dgm:prSet presAssocID="{5968B6EC-5B33-4F20-A1CD-05151BF91824}" presName="centerShape" presStyleLbl="node0" presStyleIdx="0" presStyleCnt="1"/>
      <dgm:spPr/>
    </dgm:pt>
    <dgm:pt modelId="{A40E3DAF-DD53-44A5-BF18-91E3E7D5B4CA}" type="pres">
      <dgm:prSet presAssocID="{9754E931-5E6F-4EF1-9DAA-1C6B803E3019}" presName="parTrans" presStyleLbl="bgSibTrans2D1" presStyleIdx="0" presStyleCnt="2"/>
      <dgm:spPr/>
    </dgm:pt>
    <dgm:pt modelId="{3921CCFA-9800-4B61-8FE9-D9DA36794C22}" type="pres">
      <dgm:prSet presAssocID="{5EDB60AD-EDE2-40F8-B273-F6CCC10E6AC5}" presName="node" presStyleLbl="node1" presStyleIdx="0" presStyleCnt="2">
        <dgm:presLayoutVars>
          <dgm:bulletEnabled val="1"/>
        </dgm:presLayoutVars>
      </dgm:prSet>
      <dgm:spPr/>
    </dgm:pt>
    <dgm:pt modelId="{72A16F71-76EA-4A5D-BD1E-457D60DF06D9}" type="pres">
      <dgm:prSet presAssocID="{12DA0038-27C2-4F40-AB6F-6E7BBB68B3F2}" presName="parTrans" presStyleLbl="bgSibTrans2D1" presStyleIdx="1" presStyleCnt="2"/>
      <dgm:spPr/>
    </dgm:pt>
    <dgm:pt modelId="{DB14AB68-67DA-4F8B-B313-0EADDB9899E1}" type="pres">
      <dgm:prSet presAssocID="{E93CFC66-AED2-47CC-A396-CDC41EDEA6EB}" presName="node" presStyleLbl="node1" presStyleIdx="1" presStyleCnt="2">
        <dgm:presLayoutVars>
          <dgm:bulletEnabled val="1"/>
        </dgm:presLayoutVars>
      </dgm:prSet>
      <dgm:spPr/>
    </dgm:pt>
  </dgm:ptLst>
  <dgm:cxnLst>
    <dgm:cxn modelId="{FEDBAB52-44DD-4CE6-8367-8CEF854A18E1}" type="presOf" srcId="{5968B6EC-5B33-4F20-A1CD-05151BF91824}" destId="{A3FEF22C-AA12-4B11-929B-5873B2D45480}" srcOrd="0" destOrd="0" presId="urn:microsoft.com/office/officeart/2005/8/layout/radial4"/>
    <dgm:cxn modelId="{B1B02E66-8E1B-49E3-89C0-9B5F0C168C84}" type="presOf" srcId="{E93CFC66-AED2-47CC-A396-CDC41EDEA6EB}" destId="{DB14AB68-67DA-4F8B-B313-0EADDB9899E1}" srcOrd="0" destOrd="0" presId="urn:microsoft.com/office/officeart/2005/8/layout/radial4"/>
    <dgm:cxn modelId="{97227869-C305-4D09-BB50-1AFA9CBB834D}" srcId="{5968B6EC-5B33-4F20-A1CD-05151BF91824}" destId="{5EDB60AD-EDE2-40F8-B273-F6CCC10E6AC5}" srcOrd="0" destOrd="0" parTransId="{9754E931-5E6F-4EF1-9DAA-1C6B803E3019}" sibTransId="{3D00CE95-315D-40DE-909F-8B9B710631F8}"/>
    <dgm:cxn modelId="{E326F901-20CA-43EE-926A-23F8F91028CA}" type="presOf" srcId="{16F5F32E-6723-4E45-B40A-AE8C8DFED88F}" destId="{4FB34293-95C2-41FF-B887-689672B4B01C}" srcOrd="0" destOrd="0" presId="urn:microsoft.com/office/officeart/2005/8/layout/radial4"/>
    <dgm:cxn modelId="{3EA25589-23BF-4FD5-B651-66F39C071318}" type="presOf" srcId="{12DA0038-27C2-4F40-AB6F-6E7BBB68B3F2}" destId="{72A16F71-76EA-4A5D-BD1E-457D60DF06D9}" srcOrd="0" destOrd="0" presId="urn:microsoft.com/office/officeart/2005/8/layout/radial4"/>
    <dgm:cxn modelId="{75554754-7799-4872-962E-6F388C1A6492}" srcId="{5968B6EC-5B33-4F20-A1CD-05151BF91824}" destId="{E93CFC66-AED2-47CC-A396-CDC41EDEA6EB}" srcOrd="1" destOrd="0" parTransId="{12DA0038-27C2-4F40-AB6F-6E7BBB68B3F2}" sibTransId="{9B686762-65E9-4FDA-BF84-6480940DE300}"/>
    <dgm:cxn modelId="{AC700499-3E3A-475D-9DDE-ACFCBE0290C4}" srcId="{16F5F32E-6723-4E45-B40A-AE8C8DFED88F}" destId="{5968B6EC-5B33-4F20-A1CD-05151BF91824}" srcOrd="0" destOrd="0" parTransId="{DAA0FCDE-E932-4FA1-9086-DDABE3A7AD82}" sibTransId="{80588906-5D52-43DD-B456-849715D2829E}"/>
    <dgm:cxn modelId="{ABBD305F-CD1A-4758-A613-EFF1E1DEFE8D}" type="presOf" srcId="{5EDB60AD-EDE2-40F8-B273-F6CCC10E6AC5}" destId="{3921CCFA-9800-4B61-8FE9-D9DA36794C22}" srcOrd="0" destOrd="0" presId="urn:microsoft.com/office/officeart/2005/8/layout/radial4"/>
    <dgm:cxn modelId="{B515CD5F-C241-49DF-81F6-D667FA9374B0}" type="presOf" srcId="{9754E931-5E6F-4EF1-9DAA-1C6B803E3019}" destId="{A40E3DAF-DD53-44A5-BF18-91E3E7D5B4CA}" srcOrd="0" destOrd="0" presId="urn:microsoft.com/office/officeart/2005/8/layout/radial4"/>
    <dgm:cxn modelId="{14276236-03C5-48B1-A9FD-BB015CF44499}" type="presParOf" srcId="{4FB34293-95C2-41FF-B887-689672B4B01C}" destId="{A3FEF22C-AA12-4B11-929B-5873B2D45480}" srcOrd="0" destOrd="0" presId="urn:microsoft.com/office/officeart/2005/8/layout/radial4"/>
    <dgm:cxn modelId="{8A82CA8F-923F-425E-8E3F-2A9739591CCB}" type="presParOf" srcId="{4FB34293-95C2-41FF-B887-689672B4B01C}" destId="{A40E3DAF-DD53-44A5-BF18-91E3E7D5B4CA}" srcOrd="1" destOrd="0" presId="urn:microsoft.com/office/officeart/2005/8/layout/radial4"/>
    <dgm:cxn modelId="{B6F0F0A9-5129-4B0E-9EE8-CB5C0B307F52}" type="presParOf" srcId="{4FB34293-95C2-41FF-B887-689672B4B01C}" destId="{3921CCFA-9800-4B61-8FE9-D9DA36794C22}" srcOrd="2" destOrd="0" presId="urn:microsoft.com/office/officeart/2005/8/layout/radial4"/>
    <dgm:cxn modelId="{B0827F4B-5F2A-4AFA-AF6C-4CF767143807}" type="presParOf" srcId="{4FB34293-95C2-41FF-B887-689672B4B01C}" destId="{72A16F71-76EA-4A5D-BD1E-457D60DF06D9}" srcOrd="3" destOrd="0" presId="urn:microsoft.com/office/officeart/2005/8/layout/radial4"/>
    <dgm:cxn modelId="{D9762226-7D8A-4169-A2D6-AC8F079FA463}" type="presParOf" srcId="{4FB34293-95C2-41FF-B887-689672B4B01C}" destId="{DB14AB68-67DA-4F8B-B313-0EADDB9899E1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F5F32E-6723-4E45-B40A-AE8C8DFED88F}" type="doc">
      <dgm:prSet loTypeId="urn:microsoft.com/office/officeart/2005/8/layout/radial4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d-ID"/>
        </a:p>
      </dgm:t>
    </dgm:pt>
    <dgm:pt modelId="{5968B6EC-5B33-4F20-A1CD-05151BF91824}">
      <dgm:prSet phldrT="[Text]"/>
      <dgm:spPr/>
      <dgm:t>
        <a:bodyPr/>
        <a:lstStyle/>
        <a:p>
          <a:r>
            <a:rPr lang="id-ID" dirty="0" smtClean="0"/>
            <a:t>WRITING</a:t>
          </a:r>
          <a:endParaRPr lang="id-ID" dirty="0"/>
        </a:p>
      </dgm:t>
    </dgm:pt>
    <dgm:pt modelId="{DAA0FCDE-E932-4FA1-9086-DDABE3A7AD82}" type="parTrans" cxnId="{AC700499-3E3A-475D-9DDE-ACFCBE0290C4}">
      <dgm:prSet/>
      <dgm:spPr/>
      <dgm:t>
        <a:bodyPr/>
        <a:lstStyle/>
        <a:p>
          <a:endParaRPr lang="id-ID"/>
        </a:p>
      </dgm:t>
    </dgm:pt>
    <dgm:pt modelId="{80588906-5D52-43DD-B456-849715D2829E}" type="sibTrans" cxnId="{AC700499-3E3A-475D-9DDE-ACFCBE0290C4}">
      <dgm:prSet/>
      <dgm:spPr/>
      <dgm:t>
        <a:bodyPr/>
        <a:lstStyle/>
        <a:p>
          <a:endParaRPr lang="id-ID"/>
        </a:p>
      </dgm:t>
    </dgm:pt>
    <dgm:pt modelId="{5EDB60AD-EDE2-40F8-B273-F6CCC10E6AC5}">
      <dgm:prSet phldrT="[Text]"/>
      <dgm:spPr/>
      <dgm:t>
        <a:bodyPr/>
        <a:lstStyle/>
        <a:p>
          <a:r>
            <a:rPr lang="id-ID" dirty="0" smtClean="0"/>
            <a:t>READING</a:t>
          </a:r>
          <a:endParaRPr lang="id-ID" dirty="0"/>
        </a:p>
      </dgm:t>
    </dgm:pt>
    <dgm:pt modelId="{9754E931-5E6F-4EF1-9DAA-1C6B803E3019}" type="parTrans" cxnId="{97227869-C305-4D09-BB50-1AFA9CBB834D}">
      <dgm:prSet/>
      <dgm:spPr/>
      <dgm:t>
        <a:bodyPr/>
        <a:lstStyle/>
        <a:p>
          <a:endParaRPr lang="id-ID"/>
        </a:p>
      </dgm:t>
    </dgm:pt>
    <dgm:pt modelId="{3D00CE95-315D-40DE-909F-8B9B710631F8}" type="sibTrans" cxnId="{97227869-C305-4D09-BB50-1AFA9CBB834D}">
      <dgm:prSet/>
      <dgm:spPr/>
      <dgm:t>
        <a:bodyPr/>
        <a:lstStyle/>
        <a:p>
          <a:endParaRPr lang="id-ID"/>
        </a:p>
      </dgm:t>
    </dgm:pt>
    <dgm:pt modelId="{E93CFC66-AED2-47CC-A396-CDC41EDEA6EB}">
      <dgm:prSet phldrT="[Text]"/>
      <dgm:spPr/>
      <dgm:t>
        <a:bodyPr/>
        <a:lstStyle/>
        <a:p>
          <a:r>
            <a:rPr lang="id-ID" dirty="0" smtClean="0"/>
            <a:t>LISTENING</a:t>
          </a:r>
          <a:endParaRPr lang="id-ID" dirty="0"/>
        </a:p>
      </dgm:t>
    </dgm:pt>
    <dgm:pt modelId="{12DA0038-27C2-4F40-AB6F-6E7BBB68B3F2}" type="parTrans" cxnId="{75554754-7799-4872-962E-6F388C1A6492}">
      <dgm:prSet/>
      <dgm:spPr/>
      <dgm:t>
        <a:bodyPr/>
        <a:lstStyle/>
        <a:p>
          <a:endParaRPr lang="id-ID"/>
        </a:p>
      </dgm:t>
    </dgm:pt>
    <dgm:pt modelId="{9B686762-65E9-4FDA-BF84-6480940DE300}" type="sibTrans" cxnId="{75554754-7799-4872-962E-6F388C1A6492}">
      <dgm:prSet/>
      <dgm:spPr/>
      <dgm:t>
        <a:bodyPr/>
        <a:lstStyle/>
        <a:p>
          <a:endParaRPr lang="id-ID"/>
        </a:p>
      </dgm:t>
    </dgm:pt>
    <dgm:pt modelId="{4FB34293-95C2-41FF-B887-689672B4B01C}" type="pres">
      <dgm:prSet presAssocID="{16F5F32E-6723-4E45-B40A-AE8C8DFED88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3FEF22C-AA12-4B11-929B-5873B2D45480}" type="pres">
      <dgm:prSet presAssocID="{5968B6EC-5B33-4F20-A1CD-05151BF91824}" presName="centerShape" presStyleLbl="node0" presStyleIdx="0" presStyleCnt="1"/>
      <dgm:spPr/>
    </dgm:pt>
    <dgm:pt modelId="{A40E3DAF-DD53-44A5-BF18-91E3E7D5B4CA}" type="pres">
      <dgm:prSet presAssocID="{9754E931-5E6F-4EF1-9DAA-1C6B803E3019}" presName="parTrans" presStyleLbl="bgSibTrans2D1" presStyleIdx="0" presStyleCnt="2"/>
      <dgm:spPr/>
    </dgm:pt>
    <dgm:pt modelId="{3921CCFA-9800-4B61-8FE9-D9DA36794C22}" type="pres">
      <dgm:prSet presAssocID="{5EDB60AD-EDE2-40F8-B273-F6CCC10E6AC5}" presName="node" presStyleLbl="node1" presStyleIdx="0" presStyleCnt="2">
        <dgm:presLayoutVars>
          <dgm:bulletEnabled val="1"/>
        </dgm:presLayoutVars>
      </dgm:prSet>
      <dgm:spPr/>
    </dgm:pt>
    <dgm:pt modelId="{72A16F71-76EA-4A5D-BD1E-457D60DF06D9}" type="pres">
      <dgm:prSet presAssocID="{12DA0038-27C2-4F40-AB6F-6E7BBB68B3F2}" presName="parTrans" presStyleLbl="bgSibTrans2D1" presStyleIdx="1" presStyleCnt="2"/>
      <dgm:spPr/>
    </dgm:pt>
    <dgm:pt modelId="{DB14AB68-67DA-4F8B-B313-0EADDB9899E1}" type="pres">
      <dgm:prSet presAssocID="{E93CFC66-AED2-47CC-A396-CDC41EDEA6EB}" presName="node" presStyleLbl="node1" presStyleIdx="1" presStyleCnt="2">
        <dgm:presLayoutVars>
          <dgm:bulletEnabled val="1"/>
        </dgm:presLayoutVars>
      </dgm:prSet>
      <dgm:spPr/>
    </dgm:pt>
  </dgm:ptLst>
  <dgm:cxnLst>
    <dgm:cxn modelId="{D63C7E5E-E046-4B7A-A2A6-FB503627BCAB}" type="presOf" srcId="{12DA0038-27C2-4F40-AB6F-6E7BBB68B3F2}" destId="{72A16F71-76EA-4A5D-BD1E-457D60DF06D9}" srcOrd="0" destOrd="0" presId="urn:microsoft.com/office/officeart/2005/8/layout/radial4"/>
    <dgm:cxn modelId="{B56B0D6A-995B-40BC-A40B-77DAC7A1D60B}" type="presOf" srcId="{E93CFC66-AED2-47CC-A396-CDC41EDEA6EB}" destId="{DB14AB68-67DA-4F8B-B313-0EADDB9899E1}" srcOrd="0" destOrd="0" presId="urn:microsoft.com/office/officeart/2005/8/layout/radial4"/>
    <dgm:cxn modelId="{40061210-5A8C-486B-B5D2-F0408CFDEADF}" type="presOf" srcId="{16F5F32E-6723-4E45-B40A-AE8C8DFED88F}" destId="{4FB34293-95C2-41FF-B887-689672B4B01C}" srcOrd="0" destOrd="0" presId="urn:microsoft.com/office/officeart/2005/8/layout/radial4"/>
    <dgm:cxn modelId="{585FF02C-1A97-4490-9657-A9B32A99ACDA}" type="presOf" srcId="{9754E931-5E6F-4EF1-9DAA-1C6B803E3019}" destId="{A40E3DAF-DD53-44A5-BF18-91E3E7D5B4CA}" srcOrd="0" destOrd="0" presId="urn:microsoft.com/office/officeart/2005/8/layout/radial4"/>
    <dgm:cxn modelId="{2C711053-4D11-489A-9ACD-EF49640B837B}" type="presOf" srcId="{5EDB60AD-EDE2-40F8-B273-F6CCC10E6AC5}" destId="{3921CCFA-9800-4B61-8FE9-D9DA36794C22}" srcOrd="0" destOrd="0" presId="urn:microsoft.com/office/officeart/2005/8/layout/radial4"/>
    <dgm:cxn modelId="{75554754-7799-4872-962E-6F388C1A6492}" srcId="{5968B6EC-5B33-4F20-A1CD-05151BF91824}" destId="{E93CFC66-AED2-47CC-A396-CDC41EDEA6EB}" srcOrd="1" destOrd="0" parTransId="{12DA0038-27C2-4F40-AB6F-6E7BBB68B3F2}" sibTransId="{9B686762-65E9-4FDA-BF84-6480940DE300}"/>
    <dgm:cxn modelId="{AC700499-3E3A-475D-9DDE-ACFCBE0290C4}" srcId="{16F5F32E-6723-4E45-B40A-AE8C8DFED88F}" destId="{5968B6EC-5B33-4F20-A1CD-05151BF91824}" srcOrd="0" destOrd="0" parTransId="{DAA0FCDE-E932-4FA1-9086-DDABE3A7AD82}" sibTransId="{80588906-5D52-43DD-B456-849715D2829E}"/>
    <dgm:cxn modelId="{97227869-C305-4D09-BB50-1AFA9CBB834D}" srcId="{5968B6EC-5B33-4F20-A1CD-05151BF91824}" destId="{5EDB60AD-EDE2-40F8-B273-F6CCC10E6AC5}" srcOrd="0" destOrd="0" parTransId="{9754E931-5E6F-4EF1-9DAA-1C6B803E3019}" sibTransId="{3D00CE95-315D-40DE-909F-8B9B710631F8}"/>
    <dgm:cxn modelId="{7EAD58E8-8CEC-4385-A05F-BEC036C1ACCB}" type="presOf" srcId="{5968B6EC-5B33-4F20-A1CD-05151BF91824}" destId="{A3FEF22C-AA12-4B11-929B-5873B2D45480}" srcOrd="0" destOrd="0" presId="urn:microsoft.com/office/officeart/2005/8/layout/radial4"/>
    <dgm:cxn modelId="{ADA470D3-A49C-41C4-A3E6-EDCDF55AE6A1}" type="presParOf" srcId="{4FB34293-95C2-41FF-B887-689672B4B01C}" destId="{A3FEF22C-AA12-4B11-929B-5873B2D45480}" srcOrd="0" destOrd="0" presId="urn:microsoft.com/office/officeart/2005/8/layout/radial4"/>
    <dgm:cxn modelId="{7BC71119-C99E-4D52-91DD-F49644AED427}" type="presParOf" srcId="{4FB34293-95C2-41FF-B887-689672B4B01C}" destId="{A40E3DAF-DD53-44A5-BF18-91E3E7D5B4CA}" srcOrd="1" destOrd="0" presId="urn:microsoft.com/office/officeart/2005/8/layout/radial4"/>
    <dgm:cxn modelId="{DB0E5F77-673A-4A24-B953-0B949467167B}" type="presParOf" srcId="{4FB34293-95C2-41FF-B887-689672B4B01C}" destId="{3921CCFA-9800-4B61-8FE9-D9DA36794C22}" srcOrd="2" destOrd="0" presId="urn:microsoft.com/office/officeart/2005/8/layout/radial4"/>
    <dgm:cxn modelId="{BD1953CE-FE32-4B2C-AC6B-F051B76003BC}" type="presParOf" srcId="{4FB34293-95C2-41FF-B887-689672B4B01C}" destId="{72A16F71-76EA-4A5D-BD1E-457D60DF06D9}" srcOrd="3" destOrd="0" presId="urn:microsoft.com/office/officeart/2005/8/layout/radial4"/>
    <dgm:cxn modelId="{05279E19-685B-471B-88CC-A3797FCB4301}" type="presParOf" srcId="{4FB34293-95C2-41FF-B887-689672B4B01C}" destId="{DB14AB68-67DA-4F8B-B313-0EADDB9899E1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FEF22C-AA12-4B11-929B-5873B2D45480}">
      <dsp:nvSpPr>
        <dsp:cNvPr id="0" name=""/>
        <dsp:cNvSpPr/>
      </dsp:nvSpPr>
      <dsp:spPr>
        <a:xfrm>
          <a:off x="2816066" y="1815818"/>
          <a:ext cx="2597467" cy="25974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400" kern="1200" dirty="0" smtClean="0"/>
            <a:t>SPEAKING</a:t>
          </a:r>
          <a:endParaRPr lang="id-ID" sz="3400" kern="1200" dirty="0"/>
        </a:p>
      </dsp:txBody>
      <dsp:txXfrm>
        <a:off x="3196456" y="2196208"/>
        <a:ext cx="1836687" cy="1836687"/>
      </dsp:txXfrm>
    </dsp:sp>
    <dsp:sp modelId="{A40E3DAF-DD53-44A5-BF18-91E3E7D5B4CA}">
      <dsp:nvSpPr>
        <dsp:cNvPr id="0" name=""/>
        <dsp:cNvSpPr/>
      </dsp:nvSpPr>
      <dsp:spPr>
        <a:xfrm rot="12900000">
          <a:off x="1048123" y="1329610"/>
          <a:ext cx="2092257" cy="740278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1CCFA-9800-4B61-8FE9-D9DA36794C22}">
      <dsp:nvSpPr>
        <dsp:cNvPr id="0" name=""/>
        <dsp:cNvSpPr/>
      </dsp:nvSpPr>
      <dsp:spPr>
        <a:xfrm>
          <a:off x="3516" y="112676"/>
          <a:ext cx="2467594" cy="19740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000" kern="1200" dirty="0" smtClean="0"/>
            <a:t>READING</a:t>
          </a:r>
          <a:endParaRPr lang="id-ID" sz="4000" kern="1200" dirty="0"/>
        </a:p>
      </dsp:txBody>
      <dsp:txXfrm>
        <a:off x="61335" y="170495"/>
        <a:ext cx="2351956" cy="1858437"/>
      </dsp:txXfrm>
    </dsp:sp>
    <dsp:sp modelId="{72A16F71-76EA-4A5D-BD1E-457D60DF06D9}">
      <dsp:nvSpPr>
        <dsp:cNvPr id="0" name=""/>
        <dsp:cNvSpPr/>
      </dsp:nvSpPr>
      <dsp:spPr>
        <a:xfrm rot="19500000">
          <a:off x="5089219" y="1329610"/>
          <a:ext cx="2092257" cy="740278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14AB68-67DA-4F8B-B313-0EADDB9899E1}">
      <dsp:nvSpPr>
        <dsp:cNvPr id="0" name=""/>
        <dsp:cNvSpPr/>
      </dsp:nvSpPr>
      <dsp:spPr>
        <a:xfrm>
          <a:off x="5758489" y="112676"/>
          <a:ext cx="2467594" cy="19740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000" kern="1200" dirty="0" smtClean="0"/>
            <a:t>LISTENING</a:t>
          </a:r>
          <a:endParaRPr lang="id-ID" sz="4000" kern="1200" dirty="0"/>
        </a:p>
      </dsp:txBody>
      <dsp:txXfrm>
        <a:off x="5816308" y="170495"/>
        <a:ext cx="2351956" cy="18584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FEF22C-AA12-4B11-929B-5873B2D45480}">
      <dsp:nvSpPr>
        <dsp:cNvPr id="0" name=""/>
        <dsp:cNvSpPr/>
      </dsp:nvSpPr>
      <dsp:spPr>
        <a:xfrm>
          <a:off x="2816066" y="1815818"/>
          <a:ext cx="2597467" cy="25974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800" kern="1200" dirty="0" smtClean="0"/>
            <a:t>WRITING</a:t>
          </a:r>
          <a:endParaRPr lang="id-ID" sz="3800" kern="1200" dirty="0"/>
        </a:p>
      </dsp:txBody>
      <dsp:txXfrm>
        <a:off x="3196456" y="2196208"/>
        <a:ext cx="1836687" cy="1836687"/>
      </dsp:txXfrm>
    </dsp:sp>
    <dsp:sp modelId="{A40E3DAF-DD53-44A5-BF18-91E3E7D5B4CA}">
      <dsp:nvSpPr>
        <dsp:cNvPr id="0" name=""/>
        <dsp:cNvSpPr/>
      </dsp:nvSpPr>
      <dsp:spPr>
        <a:xfrm rot="12900000">
          <a:off x="1048123" y="1329610"/>
          <a:ext cx="2092257" cy="740278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1CCFA-9800-4B61-8FE9-D9DA36794C22}">
      <dsp:nvSpPr>
        <dsp:cNvPr id="0" name=""/>
        <dsp:cNvSpPr/>
      </dsp:nvSpPr>
      <dsp:spPr>
        <a:xfrm>
          <a:off x="3516" y="112676"/>
          <a:ext cx="2467594" cy="19740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000" kern="1200" dirty="0" smtClean="0"/>
            <a:t>READING</a:t>
          </a:r>
          <a:endParaRPr lang="id-ID" sz="4000" kern="1200" dirty="0"/>
        </a:p>
      </dsp:txBody>
      <dsp:txXfrm>
        <a:off x="61335" y="170495"/>
        <a:ext cx="2351956" cy="1858437"/>
      </dsp:txXfrm>
    </dsp:sp>
    <dsp:sp modelId="{72A16F71-76EA-4A5D-BD1E-457D60DF06D9}">
      <dsp:nvSpPr>
        <dsp:cNvPr id="0" name=""/>
        <dsp:cNvSpPr/>
      </dsp:nvSpPr>
      <dsp:spPr>
        <a:xfrm rot="19500000">
          <a:off x="5089219" y="1329610"/>
          <a:ext cx="2092257" cy="740278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14AB68-67DA-4F8B-B313-0EADDB9899E1}">
      <dsp:nvSpPr>
        <dsp:cNvPr id="0" name=""/>
        <dsp:cNvSpPr/>
      </dsp:nvSpPr>
      <dsp:spPr>
        <a:xfrm>
          <a:off x="5758489" y="112676"/>
          <a:ext cx="2467594" cy="19740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000" kern="1200" dirty="0" smtClean="0"/>
            <a:t>LISTENING</a:t>
          </a:r>
          <a:endParaRPr lang="id-ID" sz="4000" kern="1200" dirty="0"/>
        </a:p>
      </dsp:txBody>
      <dsp:txXfrm>
        <a:off x="5816308" y="170495"/>
        <a:ext cx="2351956" cy="18584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8128-F651-4768-84F4-CEF1E16285F9}" type="datetimeFigureOut">
              <a:rPr lang="id-ID" smtClean="0"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932E-64B1-4942-8E0D-CF63F2559DB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92696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8128-F651-4768-84F4-CEF1E16285F9}" type="datetimeFigureOut">
              <a:rPr lang="id-ID" smtClean="0"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932E-64B1-4942-8E0D-CF63F2559DB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03501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8128-F651-4768-84F4-CEF1E16285F9}" type="datetimeFigureOut">
              <a:rPr lang="id-ID" smtClean="0"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932E-64B1-4942-8E0D-CF63F2559DB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23833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8128-F651-4768-84F4-CEF1E16285F9}" type="datetimeFigureOut">
              <a:rPr lang="id-ID" smtClean="0"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932E-64B1-4942-8E0D-CF63F2559DB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45051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8128-F651-4768-84F4-CEF1E16285F9}" type="datetimeFigureOut">
              <a:rPr lang="id-ID" smtClean="0"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932E-64B1-4942-8E0D-CF63F2559DB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5138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8128-F651-4768-84F4-CEF1E16285F9}" type="datetimeFigureOut">
              <a:rPr lang="id-ID" smtClean="0"/>
              <a:t>09/04/2018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932E-64B1-4942-8E0D-CF63F2559DB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3560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8128-F651-4768-84F4-CEF1E16285F9}" type="datetimeFigureOut">
              <a:rPr lang="id-ID" smtClean="0"/>
              <a:t>09/04/2018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932E-64B1-4942-8E0D-CF63F2559DB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9537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8128-F651-4768-84F4-CEF1E16285F9}" type="datetimeFigureOut">
              <a:rPr lang="id-ID" smtClean="0"/>
              <a:t>09/04/2018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932E-64B1-4942-8E0D-CF63F2559DB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120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8128-F651-4768-84F4-CEF1E16285F9}" type="datetimeFigureOut">
              <a:rPr lang="id-ID" smtClean="0"/>
              <a:t>09/04/2018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932E-64B1-4942-8E0D-CF63F2559DB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91057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8128-F651-4768-84F4-CEF1E16285F9}" type="datetimeFigureOut">
              <a:rPr lang="id-ID" smtClean="0"/>
              <a:t>09/04/2018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932E-64B1-4942-8E0D-CF63F2559DB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34038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8128-F651-4768-84F4-CEF1E16285F9}" type="datetimeFigureOut">
              <a:rPr lang="id-ID" smtClean="0"/>
              <a:t>09/04/2018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932E-64B1-4942-8E0D-CF63F2559DB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41655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A8128-F651-4768-84F4-CEF1E16285F9}" type="datetimeFigureOut">
              <a:rPr lang="id-ID" smtClean="0"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3932E-64B1-4942-8E0D-CF63F2559DB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44104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4653136"/>
            <a:ext cx="7772400" cy="1181993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INTEGRATED SPEAKING AND WRITING</a:t>
            </a:r>
            <a:endParaRPr lang="id-ID" dirty="0"/>
          </a:p>
        </p:txBody>
      </p:sp>
      <p:pic>
        <p:nvPicPr>
          <p:cNvPr id="1026" name="Picture 2" descr="Image result for integrated speaking and writi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25"/>
          <a:stretch/>
        </p:blipFill>
        <p:spPr bwMode="auto">
          <a:xfrm>
            <a:off x="1187624" y="692696"/>
            <a:ext cx="6934759" cy="3688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565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INTEGRATED SPEAKING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26030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28184" y="4703190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Approximately 1 minute</a:t>
            </a: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7" r="8259"/>
          <a:stretch/>
        </p:blipFill>
        <p:spPr bwMode="auto">
          <a:xfrm>
            <a:off x="3672015" y="2942957"/>
            <a:ext cx="1821125" cy="145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43" r="8522"/>
          <a:stretch/>
        </p:blipFill>
        <p:spPr bwMode="auto">
          <a:xfrm>
            <a:off x="3672016" y="5026355"/>
            <a:ext cx="1821124" cy="1206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280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INTEGRATED SPEAKING RUBRIC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3559415"/>
              </p:ext>
            </p:extLst>
          </p:nvPr>
        </p:nvGraphicFramePr>
        <p:xfrm>
          <a:off x="467544" y="1988840"/>
          <a:ext cx="7931224" cy="4729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456"/>
                <a:gridCol w="2376264"/>
                <a:gridCol w="2553698"/>
                <a:gridCol w="1982806"/>
              </a:tblGrid>
              <a:tr h="889205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Score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Delivery (Speech quality)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Topic Development (Content)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Accuracy</a:t>
                      </a:r>
                      <a:endParaRPr lang="id-ID" dirty="0"/>
                    </a:p>
                  </a:txBody>
                  <a:tcPr/>
                </a:tc>
              </a:tr>
              <a:tr h="360622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Very</a:t>
                      </a:r>
                      <a:r>
                        <a:rPr lang="id-ID" dirty="0" smtClean="0"/>
                        <a:t> clear and understandable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d-ID" dirty="0" smtClean="0"/>
                        <a:t>Well-</a:t>
                      </a:r>
                      <a:r>
                        <a:rPr lang="id-ID" b="1" dirty="0" smtClean="0"/>
                        <a:t>organized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d-ID" dirty="0" smtClean="0"/>
                        <a:t>Well-</a:t>
                      </a:r>
                      <a:r>
                        <a:rPr lang="id-ID" b="1" dirty="0" smtClean="0"/>
                        <a:t>connected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d-ID" dirty="0" smtClean="0"/>
                        <a:t>Well-</a:t>
                      </a:r>
                      <a:r>
                        <a:rPr lang="id-ID" b="1" dirty="0" smtClean="0"/>
                        <a:t>supported</a:t>
                      </a:r>
                      <a:r>
                        <a:rPr lang="id-ID" b="1" baseline="0" dirty="0" smtClean="0"/>
                        <a:t> with</a:t>
                      </a:r>
                      <a:r>
                        <a:rPr lang="id-ID" b="1" dirty="0" smtClean="0"/>
                        <a:t> details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d-ID" dirty="0" smtClean="0"/>
                        <a:t>Almost</a:t>
                      </a:r>
                      <a:r>
                        <a:rPr lang="id-ID" baseline="0" dirty="0" smtClean="0"/>
                        <a:t> no errors in language and pronunciation</a:t>
                      </a:r>
                      <a:endParaRPr lang="id-ID" dirty="0"/>
                    </a:p>
                  </a:txBody>
                  <a:tcPr/>
                </a:tc>
              </a:tr>
              <a:tr h="360622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Mostly</a:t>
                      </a:r>
                      <a:r>
                        <a:rPr lang="id-ID" dirty="0" smtClean="0"/>
                        <a:t> clear and understandable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d-ID" dirty="0" smtClean="0"/>
                        <a:t>Mostly well-</a:t>
                      </a:r>
                      <a:r>
                        <a:rPr lang="id-ID" b="1" dirty="0" smtClean="0"/>
                        <a:t>organized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d-ID" dirty="0" smtClean="0"/>
                        <a:t>Mostly well-</a:t>
                      </a:r>
                      <a:r>
                        <a:rPr lang="id-ID" b="1" dirty="0" smtClean="0"/>
                        <a:t>connected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d-ID" dirty="0" smtClean="0"/>
                        <a:t>Mostly</a:t>
                      </a:r>
                      <a:r>
                        <a:rPr lang="id-ID" baseline="0" dirty="0" smtClean="0"/>
                        <a:t> well</a:t>
                      </a:r>
                      <a:r>
                        <a:rPr lang="id-ID" dirty="0" smtClean="0"/>
                        <a:t> </a:t>
                      </a:r>
                      <a:r>
                        <a:rPr lang="id-ID" b="1" dirty="0" smtClean="0"/>
                        <a:t>supported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d-ID" dirty="0" smtClean="0"/>
                        <a:t>Minor</a:t>
                      </a:r>
                      <a:r>
                        <a:rPr lang="id-ID" baseline="0" dirty="0" smtClean="0"/>
                        <a:t> errors in language and pronunciation</a:t>
                      </a:r>
                      <a:endParaRPr lang="id-ID" dirty="0"/>
                    </a:p>
                  </a:txBody>
                  <a:tcPr/>
                </a:tc>
              </a:tr>
              <a:tr h="360622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Some</a:t>
                      </a:r>
                      <a:r>
                        <a:rPr lang="id-ID" baseline="0" dirty="0" smtClean="0"/>
                        <a:t> are clear and understandable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d-ID" dirty="0" smtClean="0"/>
                        <a:t>Well-</a:t>
                      </a:r>
                      <a:r>
                        <a:rPr lang="id-ID" b="1" dirty="0" smtClean="0"/>
                        <a:t>organized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d-ID" dirty="0" smtClean="0"/>
                        <a:t>Well-</a:t>
                      </a:r>
                      <a:r>
                        <a:rPr lang="id-ID" b="1" dirty="0" smtClean="0"/>
                        <a:t>connected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d-ID" dirty="0" smtClean="0"/>
                        <a:t>Sufficient </a:t>
                      </a:r>
                      <a:r>
                        <a:rPr lang="id-ID" b="1" dirty="0" smtClean="0"/>
                        <a:t>supporting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d-ID" dirty="0" smtClean="0"/>
                        <a:t>Needs improvement in language and pronunciation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1340768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Name of speaker: __________________     Name of Evaluator: _______________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4816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INTEGRATED WRITING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13131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516216" y="479715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Approximately 250 words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0827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INTEGRATED WRITING RUBRIC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8078920"/>
              </p:ext>
            </p:extLst>
          </p:nvPr>
        </p:nvGraphicFramePr>
        <p:xfrm>
          <a:off x="457200" y="1600200"/>
          <a:ext cx="7931224" cy="4729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456"/>
                <a:gridCol w="2376264"/>
                <a:gridCol w="2553698"/>
                <a:gridCol w="1982806"/>
              </a:tblGrid>
              <a:tr h="889205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Score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Content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Organization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Accuracy</a:t>
                      </a:r>
                      <a:endParaRPr lang="id-ID" dirty="0"/>
                    </a:p>
                  </a:txBody>
                  <a:tcPr/>
                </a:tc>
              </a:tr>
              <a:tr h="360622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points are CLEARLY presented, linked and sufficiently supported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Ideas are well organized (opening, body and closing are </a:t>
                      </a:r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easily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identifiable)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d-ID" dirty="0" smtClean="0"/>
                        <a:t>Almost no mistakes</a:t>
                      </a:r>
                      <a:r>
                        <a:rPr lang="id-ID" baseline="0" dirty="0" smtClean="0"/>
                        <a:t> in language and punctuation</a:t>
                      </a:r>
                      <a:endParaRPr lang="id-ID" dirty="0"/>
                    </a:p>
                  </a:txBody>
                  <a:tcPr/>
                </a:tc>
              </a:tr>
              <a:tr h="360622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points are presented but may not be sufficiently supported</a:t>
                      </a:r>
                      <a:endParaRPr lang="id-ID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points are organized (opening, body and closing are identifiable)</a:t>
                      </a:r>
                      <a:endParaRPr lang="id-ID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d-ID" dirty="0" smtClean="0"/>
                        <a:t>Mostly use correct language and punctution</a:t>
                      </a:r>
                      <a:endParaRPr lang="id-ID" dirty="0"/>
                    </a:p>
                  </a:txBody>
                  <a:tcPr/>
                </a:tc>
              </a:tr>
              <a:tr h="360622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 key points may be missing.</a:t>
                      </a:r>
                      <a:endParaRPr lang="id-ID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d-ID" b="1" dirty="0" smtClean="0"/>
                        <a:t>Somewhat</a:t>
                      </a:r>
                      <a:r>
                        <a:rPr lang="id-ID" b="1" baseline="0" dirty="0" smtClean="0"/>
                        <a:t> organized (some parts of essay may be missing)</a:t>
                      </a:r>
                      <a:endParaRPr lang="id-ID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d-ID" dirty="0" smtClean="0"/>
                        <a:t>Some errors in language</a:t>
                      </a:r>
                      <a:r>
                        <a:rPr lang="id-ID" baseline="0" dirty="0" smtClean="0"/>
                        <a:t> accuracy and punctuation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9186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192</Words>
  <Application>Microsoft Office PowerPoint</Application>
  <PresentationFormat>On-screen Show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INTEGRATED SPEAKING AND WRITING</vt:lpstr>
      <vt:lpstr>INTEGRATED SPEAKING</vt:lpstr>
      <vt:lpstr>INTEGRATED SPEAKING RUBRIC</vt:lpstr>
      <vt:lpstr>INTEGRATED WRITING</vt:lpstr>
      <vt:lpstr>INTEGRATED WRITING RUBRIC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SPEAKING AND WRITING</dc:title>
  <dc:creator>UPH</dc:creator>
  <cp:lastModifiedBy>UPH</cp:lastModifiedBy>
  <cp:revision>8</cp:revision>
  <dcterms:created xsi:type="dcterms:W3CDTF">2018-04-09T03:08:42Z</dcterms:created>
  <dcterms:modified xsi:type="dcterms:W3CDTF">2018-04-09T04:59:13Z</dcterms:modified>
</cp:coreProperties>
</file>