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4C82-3E5A-4A7B-9249-675F4B16EEA2}" type="datetimeFigureOut">
              <a:rPr lang="id-ID" smtClean="0"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55B4-10B3-4725-9DC7-910A2F30CD6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4C82-3E5A-4A7B-9249-675F4B16EEA2}" type="datetimeFigureOut">
              <a:rPr lang="id-ID" smtClean="0"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55B4-10B3-4725-9DC7-910A2F30CD6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4C82-3E5A-4A7B-9249-675F4B16EEA2}" type="datetimeFigureOut">
              <a:rPr lang="id-ID" smtClean="0"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55B4-10B3-4725-9DC7-910A2F30CD6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4C82-3E5A-4A7B-9249-675F4B16EEA2}" type="datetimeFigureOut">
              <a:rPr lang="id-ID" smtClean="0"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55B4-10B3-4725-9DC7-910A2F30CD6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4C82-3E5A-4A7B-9249-675F4B16EEA2}" type="datetimeFigureOut">
              <a:rPr lang="id-ID" smtClean="0"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55B4-10B3-4725-9DC7-910A2F30CD6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4C82-3E5A-4A7B-9249-675F4B16EEA2}" type="datetimeFigureOut">
              <a:rPr lang="id-ID" smtClean="0"/>
              <a:t>28/11/2016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55B4-10B3-4725-9DC7-910A2F30CD6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4C82-3E5A-4A7B-9249-675F4B16EEA2}" type="datetimeFigureOut">
              <a:rPr lang="id-ID" smtClean="0"/>
              <a:t>28/11/2016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55B4-10B3-4725-9DC7-910A2F30CD6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4C82-3E5A-4A7B-9249-675F4B16EEA2}" type="datetimeFigureOut">
              <a:rPr lang="id-ID" smtClean="0"/>
              <a:t>28/11/2016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55B4-10B3-4725-9DC7-910A2F30CD6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4C82-3E5A-4A7B-9249-675F4B16EEA2}" type="datetimeFigureOut">
              <a:rPr lang="id-ID" smtClean="0"/>
              <a:t>28/11/2016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55B4-10B3-4725-9DC7-910A2F30CD6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4C82-3E5A-4A7B-9249-675F4B16EEA2}" type="datetimeFigureOut">
              <a:rPr lang="id-ID" smtClean="0"/>
              <a:t>28/11/2016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55B4-10B3-4725-9DC7-910A2F30CD6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4C82-3E5A-4A7B-9249-675F4B16EEA2}" type="datetimeFigureOut">
              <a:rPr lang="id-ID" smtClean="0"/>
              <a:t>28/11/2016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55B4-10B3-4725-9DC7-910A2F30CD6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94C82-3E5A-4A7B-9249-675F4B16EEA2}" type="datetimeFigureOut">
              <a:rPr lang="id-ID" smtClean="0"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B55B4-10B3-4725-9DC7-910A2F30CD6C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md.com/add-adhd/features/time-management-tips#1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indtools.com/pages/article/newHTE_00.htm" TargetMode="External"/><Relationship Id="rId4" Type="http://schemas.openxmlformats.org/officeDocument/2006/relationships/hyperlink" Target="https://www.workitdaily.com/prioritize-decide-set-boundaries-3-keys-time-manageme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500043"/>
            <a:ext cx="8029604" cy="1357321"/>
          </a:xfrm>
        </p:spPr>
        <p:txBody>
          <a:bodyPr>
            <a:normAutofit/>
          </a:bodyPr>
          <a:lstStyle/>
          <a:p>
            <a:pPr algn="l"/>
            <a:r>
              <a:rPr lang="id-ID" sz="6600" b="1" dirty="0" smtClean="0"/>
              <a:t>GROUP 13</a:t>
            </a:r>
            <a:endParaRPr lang="id-ID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2000240"/>
            <a:ext cx="7343804" cy="4429156"/>
          </a:xfrm>
        </p:spPr>
        <p:txBody>
          <a:bodyPr>
            <a:normAutofit/>
          </a:bodyPr>
          <a:lstStyle/>
          <a:p>
            <a:pPr algn="l"/>
            <a:r>
              <a:rPr lang="id-ID" sz="4400" dirty="0" smtClean="0">
                <a:solidFill>
                  <a:schemeClr val="tx1"/>
                </a:solidFill>
              </a:rPr>
              <a:t>Georgina D.</a:t>
            </a:r>
            <a:r>
              <a:rPr lang="id-ID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id-ID" sz="4400" dirty="0" smtClean="0">
                <a:solidFill>
                  <a:schemeClr val="tx1"/>
                </a:solidFill>
              </a:rPr>
              <a:t>A. Penna</a:t>
            </a:r>
          </a:p>
          <a:p>
            <a:pPr algn="l"/>
            <a:r>
              <a:rPr lang="id-ID" sz="4400" dirty="0" smtClean="0">
                <a:solidFill>
                  <a:schemeClr val="tx1"/>
                </a:solidFill>
              </a:rPr>
              <a:t>Gerald W. M. R. P. Koa</a:t>
            </a:r>
          </a:p>
          <a:p>
            <a:pPr algn="l"/>
            <a:r>
              <a:rPr lang="id-ID" sz="4400" dirty="0" smtClean="0">
                <a:solidFill>
                  <a:schemeClr val="tx1"/>
                </a:solidFill>
              </a:rPr>
              <a:t>Harli S. Soleman</a:t>
            </a:r>
          </a:p>
          <a:p>
            <a:pPr algn="l"/>
            <a:r>
              <a:rPr lang="id-ID" sz="4400" dirty="0" smtClean="0">
                <a:solidFill>
                  <a:schemeClr val="tx1"/>
                </a:solidFill>
              </a:rPr>
              <a:t>Jessica</a:t>
            </a:r>
          </a:p>
          <a:p>
            <a:pPr algn="l"/>
            <a:r>
              <a:rPr lang="id-ID" sz="4400" dirty="0" smtClean="0">
                <a:solidFill>
                  <a:schemeClr val="tx1"/>
                </a:solidFill>
              </a:rPr>
              <a:t>Kazy F. Geofryantino</a:t>
            </a:r>
            <a:endParaRPr lang="id-ID" sz="4000" dirty="0" smtClean="0">
              <a:solidFill>
                <a:schemeClr val="tx1"/>
              </a:solidFill>
            </a:endParaRP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pPr algn="ctr">
              <a:buNone/>
            </a:pPr>
            <a:endParaRPr lang="id-ID" sz="4800" b="1" dirty="0" smtClean="0">
              <a:solidFill>
                <a:srgbClr val="FF0066"/>
              </a:solidFill>
            </a:endParaRPr>
          </a:p>
          <a:p>
            <a:pPr algn="ctr">
              <a:buNone/>
            </a:pPr>
            <a:endParaRPr lang="id-ID" sz="4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r="-88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pic>
        <p:nvPicPr>
          <p:cNvPr id="5" name="Picture 4" descr="gambar-kartun-anak-rajin-ngerjain-p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85728"/>
            <a:ext cx="3214710" cy="3214710"/>
          </a:xfrm>
          <a:prstGeom prst="rect">
            <a:avLst/>
          </a:prstGeom>
        </p:spPr>
      </p:pic>
      <p:pic>
        <p:nvPicPr>
          <p:cNvPr id="7" name="Picture 6" descr="stress-300x22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1" y="3500438"/>
            <a:ext cx="4123901" cy="3024194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785795"/>
            <a:ext cx="5857916" cy="1643074"/>
          </a:xfrm>
        </p:spPr>
        <p:txBody>
          <a:bodyPr>
            <a:noAutofit/>
          </a:bodyPr>
          <a:lstStyle/>
          <a:p>
            <a:pPr algn="l"/>
            <a:r>
              <a:rPr lang="id-ID" dirty="0" smtClean="0"/>
              <a:t>Good time management had good impact for us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3000372"/>
            <a:ext cx="5143504" cy="1214446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That’s why we must know</a:t>
            </a: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HOW TO MANAGE OUR TIME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  <a:latin typeface="Algerian" pitchFamily="82" charset="0"/>
              </a:rPr>
              <a:t>Time management’s impact</a:t>
            </a:r>
            <a:endParaRPr lang="id-ID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525963"/>
          </a:xfrm>
          <a:solidFill>
            <a:schemeClr val="tx1">
              <a:alpha val="5000"/>
            </a:schemeClr>
          </a:solidFill>
        </p:spPr>
        <p:txBody>
          <a:bodyPr/>
          <a:lstStyle/>
          <a:p>
            <a:r>
              <a:rPr lang="id-ID" sz="3600" dirty="0" smtClean="0"/>
              <a:t>Concentration increase</a:t>
            </a:r>
          </a:p>
          <a:p>
            <a:pPr>
              <a:buNone/>
            </a:pPr>
            <a:endParaRPr lang="id-ID" sz="3600" dirty="0" smtClean="0"/>
          </a:p>
          <a:p>
            <a:r>
              <a:rPr lang="id-ID" sz="3600" dirty="0" smtClean="0"/>
              <a:t>Time organize will be better</a:t>
            </a:r>
          </a:p>
          <a:p>
            <a:pPr>
              <a:buNone/>
            </a:pPr>
            <a:endParaRPr lang="id-ID" sz="3600" dirty="0" smtClean="0"/>
          </a:p>
          <a:p>
            <a:r>
              <a:rPr lang="id-ID" sz="3600" dirty="0" smtClean="0"/>
              <a:t>Stress level decrease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214290"/>
            <a:ext cx="8229600" cy="1143000"/>
          </a:xfrm>
          <a:noFill/>
        </p:spPr>
        <p:txBody>
          <a:bodyPr/>
          <a:lstStyle/>
          <a:p>
            <a:pPr algn="l"/>
            <a:r>
              <a:rPr lang="id-ID" dirty="0" smtClean="0"/>
              <a:t>HOW to MANAGE our TIME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id-ID" dirty="0" smtClean="0"/>
              <a:t> Make a plan, schedule and priority</a:t>
            </a:r>
          </a:p>
          <a:p>
            <a:pPr>
              <a:buFont typeface="Wingdings" pitchFamily="2" charset="2"/>
              <a:buChar char="ü"/>
            </a:pPr>
            <a:r>
              <a:rPr lang="id-ID" dirty="0"/>
              <a:t> </a:t>
            </a:r>
            <a:r>
              <a:rPr lang="id-ID" dirty="0" smtClean="0"/>
              <a:t>Try delegation</a:t>
            </a:r>
          </a:p>
          <a:p>
            <a:pPr>
              <a:buFont typeface="Wingdings" pitchFamily="2" charset="2"/>
              <a:buChar char="ü"/>
            </a:pPr>
            <a:r>
              <a:rPr lang="id-ID" dirty="0"/>
              <a:t> </a:t>
            </a:r>
            <a:r>
              <a:rPr lang="id-ID" dirty="0" smtClean="0"/>
              <a:t>Say “NO” to something that you can’t do</a:t>
            </a:r>
          </a:p>
          <a:p>
            <a:pPr>
              <a:buFont typeface="Wingdings" pitchFamily="2" charset="2"/>
              <a:buChar char="ü"/>
            </a:pPr>
            <a:r>
              <a:rPr lang="id-ID" dirty="0"/>
              <a:t> </a:t>
            </a:r>
            <a:r>
              <a:rPr lang="id-ID" dirty="0" smtClean="0"/>
              <a:t>Don’t be lazy and procrastinate</a:t>
            </a:r>
          </a:p>
          <a:p>
            <a:pPr>
              <a:buFont typeface="Wingdings" pitchFamily="2" charset="2"/>
              <a:buChar char="ü"/>
            </a:pPr>
            <a:r>
              <a:rPr lang="id-ID" dirty="0"/>
              <a:t> </a:t>
            </a:r>
            <a:r>
              <a:rPr lang="id-ID" dirty="0" smtClean="0"/>
              <a:t>Avoid things that can distract you</a:t>
            </a:r>
            <a:endParaRPr lang="id-ID" dirty="0"/>
          </a:p>
        </p:txBody>
      </p:sp>
      <p:pic>
        <p:nvPicPr>
          <p:cNvPr id="5" name="Picture 4" descr="illustration-of-confused-emoticon-confused-emoticon-MTxEOV-clipart.jpg"/>
          <p:cNvPicPr>
            <a:picLocks noChangeAspect="1"/>
          </p:cNvPicPr>
          <p:nvPr/>
        </p:nvPicPr>
        <p:blipFill>
          <a:blip r:embed="rId3"/>
          <a:srcRect l="7664" t="12028"/>
          <a:stretch>
            <a:fillRect/>
          </a:stretch>
        </p:blipFill>
        <p:spPr>
          <a:xfrm>
            <a:off x="7072330" y="428604"/>
            <a:ext cx="1032106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1143000"/>
          </a:xfrm>
          <a:solidFill>
            <a:srgbClr val="00B0F0"/>
          </a:solidFill>
        </p:spPr>
        <p:txBody>
          <a:bodyPr/>
          <a:lstStyle/>
          <a:p>
            <a:r>
              <a:rPr lang="id-ID" dirty="0" smtClean="0"/>
              <a:t>KEYS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000240"/>
            <a:ext cx="1400156" cy="971544"/>
          </a:xfrm>
          <a:solidFill>
            <a:srgbClr val="FF0000"/>
          </a:solidFill>
        </p:spPr>
        <p:txBody>
          <a:bodyPr/>
          <a:lstStyle/>
          <a:p>
            <a:pPr>
              <a:buNone/>
            </a:pPr>
            <a:r>
              <a:rPr lang="id-ID" dirty="0" smtClean="0"/>
              <a:t>Plan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57422" y="5357826"/>
            <a:ext cx="3143272" cy="100013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Commitment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71604" y="3643314"/>
            <a:ext cx="2500330" cy="107157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d-ID" sz="3200" dirty="0" smtClean="0"/>
              <a:t>C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onsistency</a:t>
            </a:r>
          </a:p>
        </p:txBody>
      </p:sp>
      <p:pic>
        <p:nvPicPr>
          <p:cNvPr id="6" name="Picture 5" descr="Key-clipart-file-tag-list-key-clip-arts-svg-file-clipartsfr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357166"/>
            <a:ext cx="632306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" y="417514"/>
            <a:ext cx="5286412" cy="2011354"/>
          </a:xfrm>
        </p:spPr>
        <p:txBody>
          <a:bodyPr>
            <a:normAutofit/>
          </a:bodyPr>
          <a:lstStyle/>
          <a:p>
            <a:r>
              <a:rPr lang="id-ID" dirty="0" smtClean="0">
                <a:solidFill>
                  <a:srgbClr val="FF0000"/>
                </a:solidFill>
                <a:latin typeface="Broadway" pitchFamily="82" charset="0"/>
              </a:rPr>
              <a:t>Manage Your Time Well !</a:t>
            </a:r>
            <a:endParaRPr lang="id-ID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643182"/>
            <a:ext cx="4400552" cy="3071834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id-ID" sz="4800" dirty="0" smtClean="0">
                <a:solidFill>
                  <a:srgbClr val="FF3399"/>
                </a:solidFill>
                <a:latin typeface="Monotype Corsiva" pitchFamily="66" charset="0"/>
              </a:rPr>
              <a:t>	Time is something that you can lose and never come back</a:t>
            </a:r>
            <a:endParaRPr lang="id-ID" sz="4800" dirty="0">
              <a:solidFill>
                <a:srgbClr val="FF33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References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www.webmd.com/add-adhd/features/time-management-tips#1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https://www.workitdaily.com/prioritize-decide-set-boundaries-3-keys-time-management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www.mindtools.com/pages/article/newHTE_00.htm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12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119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GROUP 13</vt:lpstr>
      <vt:lpstr>PowerPoint Presentation</vt:lpstr>
      <vt:lpstr> </vt:lpstr>
      <vt:lpstr>Good time management had good impact for us</vt:lpstr>
      <vt:lpstr>Time management’s impact</vt:lpstr>
      <vt:lpstr>HOW to MANAGE our TIME</vt:lpstr>
      <vt:lpstr>KEYS</vt:lpstr>
      <vt:lpstr>Manage Your Time Well !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13</dc:title>
  <dc:creator>ASUS</dc:creator>
  <cp:lastModifiedBy>ITD</cp:lastModifiedBy>
  <cp:revision>15</cp:revision>
  <dcterms:created xsi:type="dcterms:W3CDTF">2016-11-28T02:12:27Z</dcterms:created>
  <dcterms:modified xsi:type="dcterms:W3CDTF">2016-11-28T06:46:25Z</dcterms:modified>
</cp:coreProperties>
</file>