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89" r:id="rId3"/>
    <p:sldId id="390" r:id="rId4"/>
    <p:sldId id="266" r:id="rId5"/>
    <p:sldId id="380" r:id="rId6"/>
    <p:sldId id="391" r:id="rId7"/>
    <p:sldId id="397" r:id="rId8"/>
    <p:sldId id="267" r:id="rId9"/>
    <p:sldId id="383" r:id="rId10"/>
    <p:sldId id="384" r:id="rId11"/>
    <p:sldId id="385" r:id="rId12"/>
    <p:sldId id="392" r:id="rId13"/>
    <p:sldId id="268" r:id="rId14"/>
    <p:sldId id="387" r:id="rId15"/>
    <p:sldId id="388" r:id="rId16"/>
    <p:sldId id="386" r:id="rId17"/>
    <p:sldId id="393" r:id="rId18"/>
    <p:sldId id="396" r:id="rId19"/>
    <p:sldId id="394" r:id="rId20"/>
    <p:sldId id="3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F2F2F-0233-4C9A-A8A9-8E63AAFF5C2B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F6CB5-2C21-46FA-9043-BEF793EC4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8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C1850-7016-485A-B769-78B2FC39BBCF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74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OT-07 Beginning of Human Sin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3CC216-0ACD-40B4-8E30-2D04E0BCFFF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74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C1850-7016-485A-B769-78B2FC39BBCF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31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69ADC5-73A9-4BB3-B1F4-AE6D175401C0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26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C1850-7016-485A-B769-78B2FC39BBCF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33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57A26B-9792-4480-AE21-E7868E22AF6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66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C1850-7016-485A-B769-78B2FC39BBCF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97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B3BE-6E9D-4115-AED2-3659C0749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DC443-8ACE-434E-BB1C-EF37A456D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EB9CF-45F0-40C8-BD5D-77F2899C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91B7-3AA4-4BCD-AD46-9C467ADD9C7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65AE5-BE5C-4DD2-A3BC-34DCC074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FBD64-425C-42A7-9B3E-7768D67E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4FD-CB91-43CB-874A-4431FE31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2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C15C-A262-4EB5-A9D1-030E3F57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23BEC-268B-4234-AFB5-0E78FA74B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3A0DE-F4CA-413F-AE7B-AA453155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91B7-3AA4-4BCD-AD46-9C467ADD9C7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BF5DD-F373-4DB2-803D-C5B8BF32F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6A89A-4F9B-40C3-BFDC-3F17DE29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4FD-CB91-43CB-874A-4431FE31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5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234CA9-6E49-4CF8-8CFE-C3701EA9C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6C6E3-46B9-4723-B825-C22DA296D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6439C-6D51-4532-8ED1-BA384084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91B7-3AA4-4BCD-AD46-9C467ADD9C7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6157E-96EF-4390-BDC3-DFF292D2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72B3F-6B1C-4E6A-AF4C-D8CE3A9E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4FD-CB91-43CB-874A-4431FE31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8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1943-798B-44CC-8860-763B073E6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25B5-6BAF-49ED-8DD2-C226876DB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094CB-F325-4CD1-AB35-652EF254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91B7-3AA4-4BCD-AD46-9C467ADD9C7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C6CAE-5377-4191-85E3-73516FBF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4E73-6D42-4BC6-9B1A-8DC73A96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4FD-CB91-43CB-874A-4431FE31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1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73E0-83C1-42BC-853B-E3B4D6BB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4A628-1DD7-467B-AA63-B7075E48E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715DE-D553-4BF2-ADE3-4CCC85B7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91B7-3AA4-4BCD-AD46-9C467ADD9C7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35774-415F-46F9-A5DB-15608F97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A479F-3148-4830-B9D5-78792017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4FD-CB91-43CB-874A-4431FE31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4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451F2-6E65-4FAA-ACAF-597EC465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EB97-6DDE-40E5-913F-86DEA7A8A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9A930-3DC6-4699-B4D4-2E1D1D80B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91A0F-B826-413D-85AB-E8C6C7A8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91B7-3AA4-4BCD-AD46-9C467ADD9C7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1EF46-34B9-4603-9217-DE52DFD2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9175D-AE2D-4856-B6FB-FA8EF6E9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4FD-CB91-43CB-874A-4431FE31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6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1EFD-7337-41DA-B5D9-F6C34BD5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6FC87-FC35-40C2-B7B8-F1B26D14D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0D2A8-AB45-4146-B30F-4918E23A0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03F6A-187B-4CE0-9776-998D02BF6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F8864-5DEE-4899-A912-9C386156B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C2B69-2978-43C5-A1F8-83025FFC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91B7-3AA4-4BCD-AD46-9C467ADD9C7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B9004-694A-40EF-8825-F4872474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4BC7D-B29B-493E-8E1F-0F1BA84E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4FD-CB91-43CB-874A-4431FE31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A9A87-5AE3-402D-9600-FC2148AE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5DF4D-C2AA-4C27-870D-1B20573E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91B7-3AA4-4BCD-AD46-9C467ADD9C7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CDB02-8E21-4797-81FC-86A6BFDB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7BD86-9686-43BD-BB1F-F55DF5E4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4FD-CB91-43CB-874A-4431FE31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3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CEA241-7C2B-4D0D-B3B9-5CB7D1752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91B7-3AA4-4BCD-AD46-9C467ADD9C7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1BEFF-27D6-4D24-B4A0-585D9554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77506-AD71-4FFE-8CBA-92352C02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4FD-CB91-43CB-874A-4431FE31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0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B096-5773-43B4-8214-C076702A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CD80B-7AFB-477A-A18F-A110569F2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9634A-A787-490E-98C4-39338C21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5F3C4-F9D6-4E9D-9E39-CE9037BC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91B7-3AA4-4BCD-AD46-9C467ADD9C7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CDD24-612B-424F-8B4A-F2D3DF0C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10CA4-68DB-43F1-B187-47C2D135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4FD-CB91-43CB-874A-4431FE31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18C6-C7F3-4EFC-88A6-68E7BBE2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229FE-D870-444D-9343-362206794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635C5-081E-46DF-BB9B-742ECBB24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158D1-0099-4629-B2BC-1379ADD7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91B7-3AA4-4BCD-AD46-9C467ADD9C7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5A21F-C066-4F25-B06F-738FD497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0C35A-FAC3-4EF1-8E22-D9EA1E48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4FD-CB91-43CB-874A-4431FE31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2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D6E57-DBFA-4A32-B2F4-4B79EBE2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FEDF8-1142-49D8-8A87-0C4048A40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5B21B-80ED-48C1-8792-A737D6839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091B7-3AA4-4BCD-AD46-9C467ADD9C7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BF4CD-921E-4154-B7A6-7A0256652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DD7CA-B6AA-4EFF-9310-23C8FF172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134FD-CB91-43CB-874A-4431FE31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8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kitab.sabda.org/verse.php?book=roma&amp;chapter=8&amp;verse=3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kitab.sabda.org/verse.php?book=roma&amp;chapter=8&amp;verse=3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q5by-ItC3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0305-BE46-4248-9DAB-50EF06A58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Masih </a:t>
            </a:r>
            <a:r>
              <a:rPr lang="en-US" dirty="0" err="1"/>
              <a:t>Ingatkah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9FBA5-DE81-4401-A6CB-74AB7057E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Diskusi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40509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5F10-7241-4197-9E66-4656BE43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Peristiwa</a:t>
            </a:r>
            <a:r>
              <a:rPr lang="en-US" dirty="0"/>
              <a:t> 5: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Dosa</a:t>
            </a:r>
            <a:r>
              <a:rPr lang="en-US" dirty="0"/>
              <a:t> (</a:t>
            </a:r>
            <a:r>
              <a:rPr lang="en-US" dirty="0" err="1"/>
              <a:t>Kej</a:t>
            </a:r>
            <a:r>
              <a:rPr lang="en-US" dirty="0"/>
              <a:t> 3: 7-13; </a:t>
            </a:r>
            <a:r>
              <a:rPr lang="en-US" dirty="0" err="1"/>
              <a:t>Kej</a:t>
            </a:r>
            <a:r>
              <a:rPr lang="en-US" dirty="0"/>
              <a:t> 5: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B81A6-70D1-4550-852D-562732B7B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/>
              <a:t>Baca </a:t>
            </a:r>
            <a:r>
              <a:rPr lang="en-US" dirty="0" err="1"/>
              <a:t>Kejadian</a:t>
            </a:r>
            <a:r>
              <a:rPr lang="en-US" dirty="0"/>
              <a:t> 3: 17 – 19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5: 5. </a:t>
            </a:r>
            <a:r>
              <a:rPr lang="en-US" dirty="0" err="1"/>
              <a:t>Selain</a:t>
            </a:r>
            <a:r>
              <a:rPr lang="en-US" dirty="0"/>
              <a:t> rasa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perjuangan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‘survive’ (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eksis</a:t>
            </a:r>
            <a:r>
              <a:rPr lang="en-US" dirty="0"/>
              <a:t>),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hukuman</a:t>
            </a:r>
            <a:r>
              <a:rPr lang="en-US" dirty="0"/>
              <a:t> lain yang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dialami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dosa</a:t>
            </a:r>
            <a:r>
              <a:rPr lang="en-US" dirty="0"/>
              <a:t> yang </a:t>
            </a:r>
            <a:r>
              <a:rPr lang="en-US" dirty="0" err="1"/>
              <a:t>dilakukannya</a:t>
            </a:r>
            <a:r>
              <a:rPr lang="en-US" dirty="0"/>
              <a:t>)?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Baca </a:t>
            </a:r>
            <a:r>
              <a:rPr lang="en-US" dirty="0" err="1"/>
              <a:t>Kejadian</a:t>
            </a:r>
            <a:r>
              <a:rPr lang="en-US" dirty="0"/>
              <a:t> 5: 8, 11, 13, 17, 20, 27, </a:t>
            </a:r>
            <a:r>
              <a:rPr lang="en-US" dirty="0" err="1"/>
              <a:t>dan</a:t>
            </a:r>
            <a:r>
              <a:rPr lang="en-US" dirty="0"/>
              <a:t> 31.  </a:t>
            </a:r>
            <a:r>
              <a:rPr lang="en-US" dirty="0" err="1"/>
              <a:t>Kemudian</a:t>
            </a:r>
            <a:r>
              <a:rPr lang="en-US" dirty="0"/>
              <a:t>, bac aroma 5: 12. </a:t>
            </a:r>
            <a:r>
              <a:rPr lang="en-US" dirty="0" err="1"/>
              <a:t>Sebutkan</a:t>
            </a:r>
            <a:r>
              <a:rPr lang="en-US" dirty="0"/>
              <a:t> 2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ketidakpatuhan</a:t>
            </a:r>
            <a:r>
              <a:rPr lang="en-US" dirty="0"/>
              <a:t> 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mula-mula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3?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4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" sz="2812" dirty="0">
                <a:solidFill>
                  <a:srgbClr val="212121"/>
                </a:solidFill>
                <a:latin typeface="+mn-lt"/>
              </a:rPr>
              <a:t>Beri tanda silang di setiap kotak untuk setiap gambaran Tuhan dalam setiap cerita/penjelasan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D686D-8532-4B30-90A3-2912441C6169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280792" y="1922115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7" name="TextBox 6"/>
          <p:cNvSpPr txBox="1"/>
          <p:nvPr/>
        </p:nvSpPr>
        <p:spPr>
          <a:xfrm>
            <a:off x="2597016" y="1893368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Pencipta</a:t>
            </a:r>
            <a:r>
              <a:rPr lang="en-US" sz="1969">
                <a:latin typeface="Arial"/>
              </a:rPr>
              <a:t> Yang </a:t>
            </a:r>
            <a:r>
              <a:rPr lang="en-US" sz="1969" err="1">
                <a:latin typeface="Arial"/>
              </a:rPr>
              <a:t>Mahakuasa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7489" y="2424410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0" name="TextBox 9"/>
          <p:cNvSpPr txBox="1"/>
          <p:nvPr/>
        </p:nvSpPr>
        <p:spPr>
          <a:xfrm>
            <a:off x="2602260" y="2390924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Penguasa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Tertinggi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07581" y="2926705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2" name="TextBox 11"/>
          <p:cNvSpPr txBox="1"/>
          <p:nvPr/>
        </p:nvSpPr>
        <p:spPr>
          <a:xfrm>
            <a:off x="2622352" y="2879825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Hakim yang </a:t>
            </a:r>
            <a:r>
              <a:rPr lang="en-US" sz="1969" err="1">
                <a:latin typeface="Arial"/>
              </a:rPr>
              <a:t>adil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00883" y="3415606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6" name="TextBox 15"/>
          <p:cNvSpPr txBox="1"/>
          <p:nvPr/>
        </p:nvSpPr>
        <p:spPr>
          <a:xfrm>
            <a:off x="2615654" y="3355330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Pelindung</a:t>
            </a:r>
            <a:r>
              <a:rPr lang="en-US" sz="1969">
                <a:latin typeface="Arial"/>
              </a:rPr>
              <a:t> yang </a:t>
            </a:r>
            <a:r>
              <a:rPr lang="en-US" sz="1969" err="1">
                <a:latin typeface="Arial"/>
              </a:rPr>
              <a:t>murah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hati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94186" y="3911203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9" name="TextBox 18"/>
          <p:cNvSpPr txBox="1"/>
          <p:nvPr/>
        </p:nvSpPr>
        <p:spPr>
          <a:xfrm>
            <a:off x="2608957" y="3837534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Mahatahu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00883" y="446037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1" name="TextBox 20"/>
          <p:cNvSpPr txBox="1"/>
          <p:nvPr/>
        </p:nvSpPr>
        <p:spPr>
          <a:xfrm>
            <a:off x="2602260" y="4386709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 </a:t>
            </a:r>
            <a:r>
              <a:rPr lang="en-US" sz="1969" err="1">
                <a:latin typeface="Arial"/>
              </a:rPr>
              <a:t>Pengasih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00883" y="4989463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3" name="TextBox 22"/>
          <p:cNvSpPr txBox="1"/>
          <p:nvPr/>
        </p:nvSpPr>
        <p:spPr>
          <a:xfrm>
            <a:off x="2602260" y="4915793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Benar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27776" y="196229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5" name="TextBox 24"/>
          <p:cNvSpPr txBox="1"/>
          <p:nvPr/>
        </p:nvSpPr>
        <p:spPr>
          <a:xfrm>
            <a:off x="7029152" y="1888629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 Kudus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47868" y="245119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7" name="TextBox 26"/>
          <p:cNvSpPr txBox="1"/>
          <p:nvPr/>
        </p:nvSpPr>
        <p:spPr>
          <a:xfrm>
            <a:off x="7049244" y="2377530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yang </a:t>
            </a:r>
            <a:r>
              <a:rPr lang="en-US" sz="1969" err="1">
                <a:latin typeface="Arial"/>
              </a:rPr>
              <a:t>Setia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61262" y="2960192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9" name="TextBox 28"/>
          <p:cNvSpPr txBox="1"/>
          <p:nvPr/>
        </p:nvSpPr>
        <p:spPr>
          <a:xfrm>
            <a:off x="7062639" y="2886522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yang </a:t>
            </a:r>
            <a:r>
              <a:rPr lang="en-US" sz="1969" err="1">
                <a:latin typeface="Arial"/>
              </a:rPr>
              <a:t>Kekal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74657" y="345578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1" name="TextBox 30"/>
          <p:cNvSpPr txBox="1"/>
          <p:nvPr/>
        </p:nvSpPr>
        <p:spPr>
          <a:xfrm>
            <a:off x="7082731" y="3388817"/>
            <a:ext cx="3654056" cy="6983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Pemberi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Hukum</a:t>
            </a:r>
            <a:r>
              <a:rPr lang="en-US" sz="1969">
                <a:latin typeface="Arial"/>
              </a:rPr>
              <a:t> / </a:t>
            </a:r>
            <a:r>
              <a:rPr lang="en-US" sz="1969" err="1">
                <a:latin typeface="Arial"/>
              </a:rPr>
              <a:t>peraturan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74657" y="4346526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3" name="TextBox 32"/>
          <p:cNvSpPr txBox="1"/>
          <p:nvPr/>
        </p:nvSpPr>
        <p:spPr>
          <a:xfrm>
            <a:off x="7089428" y="4292948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Pengampun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74657" y="4889004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5" name="TextBox 34"/>
          <p:cNvSpPr txBox="1"/>
          <p:nvPr/>
        </p:nvSpPr>
        <p:spPr>
          <a:xfrm>
            <a:off x="7089428" y="4848821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pewahyu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71736" y="5420264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7" name="TextBox 36"/>
          <p:cNvSpPr txBox="1"/>
          <p:nvPr/>
        </p:nvSpPr>
        <p:spPr>
          <a:xfrm>
            <a:off x="7088038" y="5377132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….....................................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82058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1673-39DD-44FF-A275-CAF03F81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Intisari</a:t>
            </a:r>
            <a:r>
              <a:rPr lang="en-US" b="1" dirty="0"/>
              <a:t> </a:t>
            </a:r>
            <a:r>
              <a:rPr lang="en-US" b="1" dirty="0" err="1"/>
              <a:t>Peristiwa</a:t>
            </a:r>
            <a:r>
              <a:rPr lang="en-US" b="1" dirty="0"/>
              <a:t> 5 (</a:t>
            </a:r>
            <a:r>
              <a:rPr lang="en-US" b="1" dirty="0" err="1"/>
              <a:t>Awal</a:t>
            </a:r>
            <a:r>
              <a:rPr lang="en-US" b="1" dirty="0"/>
              <a:t> </a:t>
            </a:r>
            <a:r>
              <a:rPr lang="en-US" b="1" dirty="0" err="1"/>
              <a:t>Kematian</a:t>
            </a:r>
            <a:r>
              <a:rPr lang="en-US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917F1-FB6B-4531-8B07-6E1679D22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KETIDAKTAATAN</a:t>
            </a:r>
            <a:r>
              <a:rPr lang="en-US" dirty="0"/>
              <a:t> </a:t>
            </a:r>
            <a:r>
              <a:rPr lang="en-US" dirty="0" err="1"/>
              <a:t>berujung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dosa</a:t>
            </a:r>
            <a:endParaRPr lang="en-US" dirty="0"/>
          </a:p>
          <a:p>
            <a:r>
              <a:rPr lang="en-US" b="1" dirty="0" err="1"/>
              <a:t>Konsekuensi</a:t>
            </a:r>
            <a:r>
              <a:rPr lang="en-US" dirty="0"/>
              <a:t> </a:t>
            </a:r>
            <a:r>
              <a:rPr lang="en-US" dirty="0" err="1"/>
              <a:t>dosa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ciptaan</a:t>
            </a:r>
            <a:r>
              <a:rPr lang="en-US" dirty="0"/>
              <a:t>: </a:t>
            </a:r>
            <a:r>
              <a:rPr lang="en-US" b="1" dirty="0"/>
              <a:t>KERUSAKAN</a:t>
            </a:r>
            <a:r>
              <a:rPr lang="en-US" dirty="0"/>
              <a:t> (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,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pencipta</a:t>
            </a:r>
            <a:r>
              <a:rPr lang="en-US" dirty="0"/>
              <a:t>,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)</a:t>
            </a:r>
          </a:p>
          <a:p>
            <a:r>
              <a:rPr lang="en-US" dirty="0" err="1"/>
              <a:t>Dosa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b="1" dirty="0"/>
              <a:t>KEMATIAN</a:t>
            </a:r>
            <a:r>
              <a:rPr lang="en-US" dirty="0"/>
              <a:t> (</a:t>
            </a:r>
            <a:r>
              <a:rPr lang="en-US" dirty="0" err="1"/>
              <a:t>Upah</a:t>
            </a:r>
            <a:r>
              <a:rPr lang="en-US" dirty="0"/>
              <a:t> </a:t>
            </a:r>
            <a:r>
              <a:rPr lang="en-US" dirty="0" err="1"/>
              <a:t>dosa</a:t>
            </a:r>
            <a:r>
              <a:rPr lang="en-US" dirty="0"/>
              <a:t>). Inti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perpisahan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fisik</a:t>
            </a:r>
            <a:endParaRPr lang="en-US" dirty="0"/>
          </a:p>
          <a:p>
            <a:pPr lvl="1"/>
            <a:r>
              <a:rPr lang="en-US" dirty="0" err="1"/>
              <a:t>Kematian</a:t>
            </a:r>
            <a:r>
              <a:rPr lang="en-US" dirty="0"/>
              <a:t> spiritual (</a:t>
            </a:r>
            <a:r>
              <a:rPr lang="en-US" dirty="0" err="1"/>
              <a:t>keterpisahan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Allah)</a:t>
            </a:r>
          </a:p>
          <a:p>
            <a:pPr lvl="1"/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kekal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2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Allah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berjanji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keturunan</a:t>
            </a:r>
            <a:r>
              <a:rPr lang="en-US" sz="2800" dirty="0"/>
              <a:t> </a:t>
            </a:r>
            <a:r>
              <a:rPr lang="en-US" sz="2800" dirty="0" err="1"/>
              <a:t>khusus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wanita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nanti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menaklukkan</a:t>
            </a:r>
            <a:r>
              <a:rPr lang="en-US" sz="2800" dirty="0"/>
              <a:t> </a:t>
            </a:r>
            <a:r>
              <a:rPr lang="en-US" sz="2800" dirty="0" err="1"/>
              <a:t>setan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setan</a:t>
            </a:r>
            <a:r>
              <a:rPr lang="en-US" sz="2800" dirty="0"/>
              <a:t> </a:t>
            </a:r>
            <a:r>
              <a:rPr lang="en-US" sz="2800" dirty="0" err="1"/>
              <a:t>turut</a:t>
            </a:r>
            <a:r>
              <a:rPr lang="en-US" sz="2800" dirty="0"/>
              <a:t> </a:t>
            </a:r>
            <a:r>
              <a:rPr lang="en-US" sz="2800" dirty="0" err="1"/>
              <a:t>campur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pria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wanita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9D7DAB-D356-434C-80C4-F31C04D4A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3" r="1930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29BF30-AE50-4867-B7BB-D55576FEE6C2}"/>
              </a:ext>
            </a:extLst>
          </p:cNvPr>
          <p:cNvSpPr txBox="1"/>
          <p:nvPr/>
        </p:nvSpPr>
        <p:spPr>
          <a:xfrm>
            <a:off x="655320" y="1212994"/>
            <a:ext cx="496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Peristiwa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Penakluk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C81D8-3AFE-4CE2-93E8-40E7CF2E9FCC}"/>
              </a:ext>
            </a:extLst>
          </p:cNvPr>
          <p:cNvSpPr txBox="1"/>
          <p:nvPr/>
        </p:nvSpPr>
        <p:spPr>
          <a:xfrm>
            <a:off x="668572" y="1762541"/>
            <a:ext cx="467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Kejadian</a:t>
            </a:r>
            <a:r>
              <a:rPr lang="en-US" sz="2400" b="1" dirty="0"/>
              <a:t> 3: 14-15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1126288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BEF2-C449-4608-A549-65D39E06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Peristiwa</a:t>
            </a:r>
            <a:r>
              <a:rPr lang="en-US" dirty="0"/>
              <a:t> 6: </a:t>
            </a:r>
            <a:r>
              <a:rPr lang="en-US" dirty="0" err="1"/>
              <a:t>Janji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penakluk</a:t>
            </a:r>
            <a:r>
              <a:rPr lang="en-US" dirty="0"/>
              <a:t> </a:t>
            </a:r>
            <a:r>
              <a:rPr lang="en-US" dirty="0" err="1"/>
              <a:t>setan</a:t>
            </a:r>
            <a:r>
              <a:rPr lang="en-US" dirty="0"/>
              <a:t> (</a:t>
            </a:r>
            <a:r>
              <a:rPr lang="en-US" dirty="0" err="1"/>
              <a:t>Kejadian</a:t>
            </a:r>
            <a:r>
              <a:rPr lang="en-US" dirty="0"/>
              <a:t> 3: 14-15)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D9CE9-C05E-4D49-81BE-07483B025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Baca </a:t>
            </a:r>
            <a:r>
              <a:rPr lang="en-US" sz="3200" dirty="0" err="1"/>
              <a:t>Kejadian</a:t>
            </a:r>
            <a:r>
              <a:rPr lang="en-US" sz="3200" dirty="0"/>
              <a:t> 3: 14 </a:t>
            </a:r>
            <a:r>
              <a:rPr lang="en-US" sz="3200" dirty="0" err="1"/>
              <a:t>Perubahan</a:t>
            </a:r>
            <a:r>
              <a:rPr lang="en-US" sz="3200" dirty="0"/>
              <a:t> </a:t>
            </a:r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dibuat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Allah </a:t>
            </a:r>
            <a:r>
              <a:rPr lang="en-US" sz="3200" dirty="0" err="1"/>
              <a:t>terhadap</a:t>
            </a:r>
            <a:r>
              <a:rPr lang="en-US" sz="3200" dirty="0"/>
              <a:t> sang </a:t>
            </a:r>
            <a:r>
              <a:rPr lang="en-US" sz="3200" dirty="0" err="1"/>
              <a:t>ular</a:t>
            </a:r>
            <a:r>
              <a:rPr lang="en-US" sz="3200" dirty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Baca </a:t>
            </a:r>
            <a:r>
              <a:rPr lang="en-US" sz="3200" dirty="0" err="1"/>
              <a:t>Kejadian</a:t>
            </a:r>
            <a:r>
              <a:rPr lang="en-US" sz="3200" dirty="0"/>
              <a:t> 3: 15. </a:t>
            </a:r>
            <a:r>
              <a:rPr lang="en-US" sz="3200" dirty="0" err="1"/>
              <a:t>Pilih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interpretasi</a:t>
            </a:r>
            <a:r>
              <a:rPr lang="en-US" sz="3200" dirty="0"/>
              <a:t> </a:t>
            </a:r>
            <a:r>
              <a:rPr lang="en-US" sz="3200" dirty="0" err="1"/>
              <a:t>berikut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Allah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sekedar</a:t>
            </a:r>
            <a:r>
              <a:rPr lang="en-US" sz="2800" dirty="0"/>
              <a:t> </a:t>
            </a:r>
            <a:r>
              <a:rPr lang="en-US" sz="2800" dirty="0" err="1"/>
              <a:t>menetapkan</a:t>
            </a:r>
            <a:r>
              <a:rPr lang="en-US" sz="2800" dirty="0"/>
              <a:t> </a:t>
            </a:r>
            <a:r>
              <a:rPr lang="en-US" sz="2800" dirty="0" err="1"/>
              <a:t>permusuhan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ular</a:t>
            </a:r>
            <a:r>
              <a:rPr lang="en-US" sz="2800" dirty="0"/>
              <a:t>.</a:t>
            </a:r>
          </a:p>
          <a:p>
            <a:pPr lvl="1"/>
            <a:r>
              <a:rPr lang="en-US" sz="2800" dirty="0" err="1"/>
              <a:t>Tidak</a:t>
            </a:r>
            <a:r>
              <a:rPr lang="en-US" sz="2800" dirty="0"/>
              <a:t>, </a:t>
            </a:r>
            <a:r>
              <a:rPr lang="en-US" sz="2800" dirty="0" err="1"/>
              <a:t>sesuatu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disini</a:t>
            </a:r>
            <a:r>
              <a:rPr lang="en-US" sz="2800" dirty="0"/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269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620C-B859-44A2-8328-FF61D858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Peristiwa</a:t>
            </a:r>
            <a:r>
              <a:rPr lang="en-US" dirty="0"/>
              <a:t> 6: </a:t>
            </a:r>
            <a:r>
              <a:rPr lang="en-US" dirty="0" err="1"/>
              <a:t>Janji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penakluk</a:t>
            </a:r>
            <a:r>
              <a:rPr lang="en-US" dirty="0"/>
              <a:t> </a:t>
            </a:r>
            <a:r>
              <a:rPr lang="en-US" dirty="0" err="1"/>
              <a:t>setan</a:t>
            </a:r>
            <a:r>
              <a:rPr lang="en-US" dirty="0"/>
              <a:t> (</a:t>
            </a:r>
            <a:r>
              <a:rPr lang="en-US" dirty="0" err="1"/>
              <a:t>Kejadian</a:t>
            </a:r>
            <a:r>
              <a:rPr lang="en-US" dirty="0"/>
              <a:t> 3: 14-15)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49FB-4F2C-446E-A044-9C84BFB65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3200" dirty="0" err="1"/>
              <a:t>Benih</a:t>
            </a:r>
            <a:r>
              <a:rPr lang="en-US" sz="3200" dirty="0"/>
              <a:t> (</a:t>
            </a:r>
            <a:r>
              <a:rPr lang="en-US" sz="3200" dirty="0" err="1"/>
              <a:t>keturunan</a:t>
            </a:r>
            <a:r>
              <a:rPr lang="en-US" sz="3200" dirty="0"/>
              <a:t>)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wanita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: (Beri </a:t>
            </a:r>
            <a:r>
              <a:rPr lang="en-US" sz="3200" dirty="0" err="1"/>
              <a:t>tanda</a:t>
            </a:r>
            <a:r>
              <a:rPr lang="en-US" sz="3200" dirty="0"/>
              <a:t> </a:t>
            </a:r>
            <a:r>
              <a:rPr lang="en-US" sz="3200" dirty="0" err="1"/>
              <a:t>centang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tiap</a:t>
            </a:r>
            <a:r>
              <a:rPr lang="en-US" sz="3200" dirty="0"/>
              <a:t> </a:t>
            </a:r>
            <a:r>
              <a:rPr lang="en-US" sz="3200" dirty="0" err="1"/>
              <a:t>jawaban</a:t>
            </a:r>
            <a:r>
              <a:rPr lang="en-US" sz="3200" dirty="0"/>
              <a:t> yang </a:t>
            </a:r>
            <a:r>
              <a:rPr lang="en-US" sz="3200" dirty="0" err="1"/>
              <a:t>tepat</a:t>
            </a:r>
            <a:r>
              <a:rPr lang="en-US" sz="3200" dirty="0"/>
              <a:t>)</a:t>
            </a:r>
          </a:p>
          <a:p>
            <a:pPr lvl="1"/>
            <a:r>
              <a:rPr lang="en-US" sz="2800" dirty="0" err="1"/>
              <a:t>Merusak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</a:t>
            </a:r>
            <a:r>
              <a:rPr lang="en-US" sz="2800" dirty="0" err="1"/>
              <a:t>ular</a:t>
            </a:r>
            <a:r>
              <a:rPr lang="en-US" sz="2800" dirty="0"/>
              <a:t>.</a:t>
            </a:r>
          </a:p>
          <a:p>
            <a:pPr lvl="1"/>
            <a:r>
              <a:rPr lang="en-US" sz="2800" dirty="0" err="1"/>
              <a:t>Mengalami</a:t>
            </a:r>
            <a:r>
              <a:rPr lang="en-US" sz="2800" dirty="0"/>
              <a:t> </a:t>
            </a:r>
            <a:r>
              <a:rPr lang="en-US" sz="2800" dirty="0" err="1"/>
              <a:t>penderitaan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sedikit</a:t>
            </a:r>
            <a:r>
              <a:rPr lang="en-US" sz="2800" dirty="0"/>
              <a:t> </a:t>
            </a:r>
            <a:r>
              <a:rPr lang="en-US" sz="2800" dirty="0" err="1"/>
              <a:t>ketika</a:t>
            </a:r>
            <a:r>
              <a:rPr lang="en-US" sz="2800" dirty="0"/>
              <a:t> </a:t>
            </a:r>
            <a:r>
              <a:rPr lang="en-US" sz="2800" dirty="0" err="1"/>
              <a:t>menghancurkan</a:t>
            </a:r>
            <a:r>
              <a:rPr lang="en-US" sz="2800" dirty="0"/>
              <a:t> </a:t>
            </a:r>
            <a:r>
              <a:rPr lang="en-US" sz="2800" dirty="0" err="1"/>
              <a:t>ular</a:t>
            </a:r>
            <a:r>
              <a:rPr lang="en-US" sz="2800" dirty="0"/>
              <a:t>.</a:t>
            </a:r>
          </a:p>
          <a:p>
            <a:pPr lvl="1"/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perwakilan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umat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.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en-US" sz="3200" dirty="0" err="1"/>
              <a:t>Ingatlah</a:t>
            </a:r>
            <a:r>
              <a:rPr lang="en-US" sz="3200" dirty="0"/>
              <a:t>: </a:t>
            </a:r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benih</a:t>
            </a:r>
            <a:r>
              <a:rPr lang="en-US" sz="3200" dirty="0"/>
              <a:t> (</a:t>
            </a:r>
            <a:r>
              <a:rPr lang="en-US" sz="3200" dirty="0" err="1"/>
              <a:t>keturunan</a:t>
            </a:r>
            <a:r>
              <a:rPr lang="en-US" sz="3200" dirty="0"/>
              <a:t>)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wanita</a:t>
            </a:r>
            <a:r>
              <a:rPr lang="en-US" sz="3200" dirty="0"/>
              <a:t>—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disebutkan</a:t>
            </a:r>
            <a:r>
              <a:rPr lang="en-US" sz="3200" dirty="0"/>
              <a:t> </a:t>
            </a:r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membuat</a:t>
            </a:r>
            <a:r>
              <a:rPr lang="en-US" sz="3200" dirty="0"/>
              <a:t> </a:t>
            </a:r>
            <a:r>
              <a:rPr lang="en-US" sz="3200" dirty="0" err="1"/>
              <a:t>dia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benih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keturunan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472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" sz="2812" dirty="0">
                <a:solidFill>
                  <a:srgbClr val="212121"/>
                </a:solidFill>
                <a:latin typeface="+mn-lt"/>
              </a:rPr>
              <a:t>Beri tanda silang di setiap kotak untuk setiap gambaran Tuhan dalam setiap cerita/penjelasan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D686D-8532-4B30-90A3-2912441C6169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280792" y="1922115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7" name="TextBox 6"/>
          <p:cNvSpPr txBox="1"/>
          <p:nvPr/>
        </p:nvSpPr>
        <p:spPr>
          <a:xfrm>
            <a:off x="2597016" y="1893368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Pencipta</a:t>
            </a:r>
            <a:r>
              <a:rPr lang="en-US" sz="1969">
                <a:latin typeface="Arial"/>
              </a:rPr>
              <a:t> Yang </a:t>
            </a:r>
            <a:r>
              <a:rPr lang="en-US" sz="1969" err="1">
                <a:latin typeface="Arial"/>
              </a:rPr>
              <a:t>Mahakuasa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7489" y="2424410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0" name="TextBox 9"/>
          <p:cNvSpPr txBox="1"/>
          <p:nvPr/>
        </p:nvSpPr>
        <p:spPr>
          <a:xfrm>
            <a:off x="2602260" y="2390924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Penguasa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Tertinggi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07581" y="2926705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2" name="TextBox 11"/>
          <p:cNvSpPr txBox="1"/>
          <p:nvPr/>
        </p:nvSpPr>
        <p:spPr>
          <a:xfrm>
            <a:off x="2622352" y="2879825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Hakim yang </a:t>
            </a:r>
            <a:r>
              <a:rPr lang="en-US" sz="1969" err="1">
                <a:latin typeface="Arial"/>
              </a:rPr>
              <a:t>adil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00883" y="3415606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6" name="TextBox 15"/>
          <p:cNvSpPr txBox="1"/>
          <p:nvPr/>
        </p:nvSpPr>
        <p:spPr>
          <a:xfrm>
            <a:off x="2615654" y="3355330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Pelindung</a:t>
            </a:r>
            <a:r>
              <a:rPr lang="en-US" sz="1969">
                <a:latin typeface="Arial"/>
              </a:rPr>
              <a:t> yang </a:t>
            </a:r>
            <a:r>
              <a:rPr lang="en-US" sz="1969" err="1">
                <a:latin typeface="Arial"/>
              </a:rPr>
              <a:t>murah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hati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94186" y="3911203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9" name="TextBox 18"/>
          <p:cNvSpPr txBox="1"/>
          <p:nvPr/>
        </p:nvSpPr>
        <p:spPr>
          <a:xfrm>
            <a:off x="2608957" y="3837534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Mahatahu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00883" y="446037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1" name="TextBox 20"/>
          <p:cNvSpPr txBox="1"/>
          <p:nvPr/>
        </p:nvSpPr>
        <p:spPr>
          <a:xfrm>
            <a:off x="2602260" y="4386709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 </a:t>
            </a:r>
            <a:r>
              <a:rPr lang="en-US" sz="1969" err="1">
                <a:latin typeface="Arial"/>
              </a:rPr>
              <a:t>Pengasih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00883" y="4989463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3" name="TextBox 22"/>
          <p:cNvSpPr txBox="1"/>
          <p:nvPr/>
        </p:nvSpPr>
        <p:spPr>
          <a:xfrm>
            <a:off x="2602260" y="4915793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Benar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27776" y="196229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5" name="TextBox 24"/>
          <p:cNvSpPr txBox="1"/>
          <p:nvPr/>
        </p:nvSpPr>
        <p:spPr>
          <a:xfrm>
            <a:off x="7029152" y="1888629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 Kudus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47868" y="245119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7" name="TextBox 26"/>
          <p:cNvSpPr txBox="1"/>
          <p:nvPr/>
        </p:nvSpPr>
        <p:spPr>
          <a:xfrm>
            <a:off x="7049244" y="2377530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yang </a:t>
            </a:r>
            <a:r>
              <a:rPr lang="en-US" sz="1969" err="1">
                <a:latin typeface="Arial"/>
              </a:rPr>
              <a:t>Setia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61262" y="2960192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9" name="TextBox 28"/>
          <p:cNvSpPr txBox="1"/>
          <p:nvPr/>
        </p:nvSpPr>
        <p:spPr>
          <a:xfrm>
            <a:off x="7062639" y="2886522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yang </a:t>
            </a:r>
            <a:r>
              <a:rPr lang="en-US" sz="1969" err="1">
                <a:latin typeface="Arial"/>
              </a:rPr>
              <a:t>Kekal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74657" y="345578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1" name="TextBox 30"/>
          <p:cNvSpPr txBox="1"/>
          <p:nvPr/>
        </p:nvSpPr>
        <p:spPr>
          <a:xfrm>
            <a:off x="7082731" y="3388817"/>
            <a:ext cx="3654056" cy="6983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Pemberi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Hukum</a:t>
            </a:r>
            <a:r>
              <a:rPr lang="en-US" sz="1969">
                <a:latin typeface="Arial"/>
              </a:rPr>
              <a:t> / </a:t>
            </a:r>
            <a:r>
              <a:rPr lang="en-US" sz="1969" err="1">
                <a:latin typeface="Arial"/>
              </a:rPr>
              <a:t>peraturan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74657" y="4346526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3" name="TextBox 32"/>
          <p:cNvSpPr txBox="1"/>
          <p:nvPr/>
        </p:nvSpPr>
        <p:spPr>
          <a:xfrm>
            <a:off x="7089428" y="4292948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Pengampun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74657" y="4889004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5" name="TextBox 34"/>
          <p:cNvSpPr txBox="1"/>
          <p:nvPr/>
        </p:nvSpPr>
        <p:spPr>
          <a:xfrm>
            <a:off x="7089428" y="4848821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pewahyu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71736" y="5420264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7" name="TextBox 36"/>
          <p:cNvSpPr txBox="1"/>
          <p:nvPr/>
        </p:nvSpPr>
        <p:spPr>
          <a:xfrm>
            <a:off x="7088038" y="5377132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….....................................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791863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55F9-2C44-4667-950D-6EF4A146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Intisari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6: </a:t>
            </a:r>
            <a:br>
              <a:rPr lang="en-US" dirty="0"/>
            </a:br>
            <a:r>
              <a:rPr lang="en-US" dirty="0" err="1"/>
              <a:t>Janji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Penakluk</a:t>
            </a:r>
            <a:r>
              <a:rPr lang="en-US" dirty="0"/>
              <a:t> </a:t>
            </a:r>
            <a:r>
              <a:rPr lang="en-US" dirty="0" err="1"/>
              <a:t>Setan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B66B7-EF8C-4937-A477-0C500C91B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berdosa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kemuliaan</a:t>
            </a:r>
            <a:r>
              <a:rPr lang="en-US" dirty="0"/>
              <a:t> Allah. </a:t>
            </a:r>
          </a:p>
          <a:p>
            <a:r>
              <a:rPr lang="en-US" dirty="0" err="1"/>
              <a:t>Namun</a:t>
            </a:r>
            <a:r>
              <a:rPr lang="en-US" dirty="0"/>
              <a:t> Allah </a:t>
            </a:r>
            <a:r>
              <a:rPr lang="en-US" dirty="0" err="1"/>
              <a:t>adalah</a:t>
            </a:r>
            <a:r>
              <a:rPr lang="en-US" dirty="0"/>
              <a:t> KASIH </a:t>
            </a:r>
            <a:r>
              <a:rPr lang="en-US" dirty="0" err="1"/>
              <a:t>dan</a:t>
            </a:r>
            <a:r>
              <a:rPr lang="en-US" dirty="0"/>
              <a:t> KASIH KARUNIA ALLAH (GOD’S GRACE) </a:t>
            </a:r>
            <a:r>
              <a:rPr lang="en-US" dirty="0" err="1"/>
              <a:t>memberikan</a:t>
            </a:r>
            <a:r>
              <a:rPr lang="en-US" dirty="0"/>
              <a:t> HARAPAN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pendosa</a:t>
            </a:r>
            <a:r>
              <a:rPr lang="en-US" dirty="0"/>
              <a:t> yang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.</a:t>
            </a:r>
          </a:p>
          <a:p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kejatuhan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dosa</a:t>
            </a:r>
            <a:r>
              <a:rPr lang="en-US" dirty="0"/>
              <a:t>, Allah </a:t>
            </a:r>
            <a:r>
              <a:rPr lang="en-US" dirty="0" err="1"/>
              <a:t>sudah</a:t>
            </a:r>
            <a:r>
              <a:rPr lang="en-US" dirty="0"/>
              <a:t> MENJANJIKAN KESELAMATAN </a:t>
            </a:r>
            <a:r>
              <a:rPr lang="en-US" dirty="0" err="1"/>
              <a:t>dan</a:t>
            </a:r>
            <a:r>
              <a:rPr lang="en-US" dirty="0"/>
              <a:t> PEMBEBASAN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kuasa</a:t>
            </a:r>
            <a:r>
              <a:rPr lang="en-US" dirty="0"/>
              <a:t> </a:t>
            </a:r>
            <a:r>
              <a:rPr lang="en-US" dirty="0" err="1"/>
              <a:t>dosa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setan</a:t>
            </a:r>
            <a:r>
              <a:rPr lang="en-US" dirty="0"/>
              <a:t>.</a:t>
            </a:r>
          </a:p>
          <a:p>
            <a:r>
              <a:rPr lang="en-US" dirty="0"/>
              <a:t>Ada PERMUSUHAN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Setan</a:t>
            </a:r>
            <a:r>
              <a:rPr lang="en-US" dirty="0"/>
              <a:t>. (</a:t>
            </a:r>
            <a:r>
              <a:rPr lang="en-US" dirty="0" err="1"/>
              <a:t>Setan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senantiasa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).</a:t>
            </a:r>
          </a:p>
          <a:p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ketika</a:t>
            </a:r>
            <a:r>
              <a:rPr lang="en-US" dirty="0"/>
              <a:t> Allah </a:t>
            </a:r>
            <a:r>
              <a:rPr lang="en-US" dirty="0" err="1"/>
              <a:t>dipihak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, </a:t>
            </a:r>
            <a:r>
              <a:rPr lang="en-US" dirty="0" err="1"/>
              <a:t>setan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berdaya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5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thing can separate us from the love of god">
            <a:extLst>
              <a:ext uri="{FF2B5EF4-FFF2-40B4-BE49-F238E27FC236}">
                <a16:creationId xmlns:a16="http://schemas.microsoft.com/office/drawing/2014/main" id="{177C317C-3085-450D-9CE4-97BD9645F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r="1736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52703A-5372-4D7C-BB18-CD2CCCAD1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 8: 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547EF-5D52-444F-B38E-6A050959C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0000"/>
                </a:solidFill>
              </a:rPr>
              <a:t>atau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kuasa-kuasa</a:t>
            </a:r>
            <a:r>
              <a:rPr lang="en-US" sz="3200" dirty="0">
                <a:solidFill>
                  <a:srgbClr val="000000"/>
                </a:solidFill>
              </a:rPr>
              <a:t>,</a:t>
            </a:r>
            <a:r>
              <a:rPr lang="en-US" sz="3200" baseline="30000" dirty="0">
                <a:solidFill>
                  <a:srgbClr val="000000"/>
                </a:solidFill>
              </a:rPr>
              <a:t> </a:t>
            </a:r>
            <a:r>
              <a:rPr lang="en-US" sz="3200" baseline="30000" dirty="0">
                <a:solidFill>
                  <a:srgbClr val="000000"/>
                </a:solidFill>
                <a:hlinkClick r:id="rId4"/>
              </a:rPr>
              <a:t>k</a:t>
            </a:r>
            <a:r>
              <a:rPr lang="en-US" sz="3200" baseline="30000" dirty="0">
                <a:solidFill>
                  <a:srgbClr val="000000"/>
                </a:solidFill>
              </a:rPr>
              <a:t> </a:t>
            </a:r>
            <a:r>
              <a:rPr lang="en-US" sz="3200" dirty="0">
                <a:solidFill>
                  <a:srgbClr val="000000"/>
                </a:solidFill>
              </a:rPr>
              <a:t> </a:t>
            </a:r>
            <a:r>
              <a:rPr lang="en-US" sz="3200" dirty="0" err="1">
                <a:solidFill>
                  <a:srgbClr val="000000"/>
                </a:solidFill>
              </a:rPr>
              <a:t>baik</a:t>
            </a:r>
            <a:r>
              <a:rPr lang="en-US" sz="3200" dirty="0">
                <a:solidFill>
                  <a:srgbClr val="000000"/>
                </a:solidFill>
              </a:rPr>
              <a:t> yang di </a:t>
            </a:r>
            <a:r>
              <a:rPr lang="en-US" sz="3200" dirty="0" err="1">
                <a:solidFill>
                  <a:srgbClr val="000000"/>
                </a:solidFill>
              </a:rPr>
              <a:t>atas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maupun</a:t>
            </a:r>
            <a:r>
              <a:rPr lang="en-US" sz="3200" dirty="0">
                <a:solidFill>
                  <a:srgbClr val="000000"/>
                </a:solidFill>
              </a:rPr>
              <a:t> yang di </a:t>
            </a:r>
            <a:r>
              <a:rPr lang="en-US" sz="3200" dirty="0" err="1">
                <a:solidFill>
                  <a:srgbClr val="000000"/>
                </a:solidFill>
              </a:rPr>
              <a:t>bawah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ataupun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sesuatu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makhluk</a:t>
            </a:r>
            <a:r>
              <a:rPr lang="en-US" sz="3200" dirty="0">
                <a:solidFill>
                  <a:srgbClr val="000000"/>
                </a:solidFill>
              </a:rPr>
              <a:t> lain, </a:t>
            </a:r>
            <a:r>
              <a:rPr lang="en-US" sz="3200" dirty="0" err="1">
                <a:solidFill>
                  <a:srgbClr val="000000"/>
                </a:solidFill>
              </a:rPr>
              <a:t>tidak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akan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dapat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memisahkan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kita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dari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kasih</a:t>
            </a:r>
            <a:r>
              <a:rPr lang="en-US" sz="3200" dirty="0">
                <a:solidFill>
                  <a:srgbClr val="000000"/>
                </a:solidFill>
              </a:rPr>
              <a:t> Allah,</a:t>
            </a:r>
            <a:r>
              <a:rPr lang="en-US" sz="3200" baseline="30000" dirty="0">
                <a:solidFill>
                  <a:srgbClr val="000000"/>
                </a:solidFill>
              </a:rPr>
              <a:t> </a:t>
            </a:r>
            <a:r>
              <a:rPr lang="en-US" sz="3200" baseline="30000" dirty="0">
                <a:solidFill>
                  <a:srgbClr val="000000"/>
                </a:solidFill>
                <a:hlinkClick r:id="rId4"/>
              </a:rPr>
              <a:t>l</a:t>
            </a:r>
            <a:r>
              <a:rPr lang="en-US" sz="3200" baseline="30000" dirty="0">
                <a:solidFill>
                  <a:srgbClr val="000000"/>
                </a:solidFill>
              </a:rPr>
              <a:t> </a:t>
            </a:r>
            <a:r>
              <a:rPr lang="en-US" sz="3200" dirty="0">
                <a:solidFill>
                  <a:srgbClr val="000000"/>
                </a:solidFill>
              </a:rPr>
              <a:t> yang </a:t>
            </a:r>
            <a:r>
              <a:rPr lang="en-US" sz="3200" dirty="0" err="1">
                <a:solidFill>
                  <a:srgbClr val="000000"/>
                </a:solidFill>
              </a:rPr>
              <a:t>ada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dalam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Kristus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Yesus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Tuhan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kita</a:t>
            </a:r>
            <a:r>
              <a:rPr lang="en-US" sz="3200" baseline="30000" dirty="0">
                <a:solidFill>
                  <a:srgbClr val="000000"/>
                </a:solidFill>
              </a:rPr>
              <a:t> </a:t>
            </a:r>
            <a:r>
              <a:rPr lang="en-US" sz="3200" baseline="30000" dirty="0">
                <a:solidFill>
                  <a:srgbClr val="000000"/>
                </a:solidFill>
                <a:hlinkClick r:id="rId4"/>
              </a:rPr>
              <a:t>1</a:t>
            </a:r>
            <a:r>
              <a:rPr lang="en-US" sz="3200" baseline="30000" dirty="0">
                <a:solidFill>
                  <a:srgbClr val="000000"/>
                </a:solidFill>
              </a:rPr>
              <a:t> 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73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807315-434F-49E1-B249-E354A07C1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 8: 31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F6B0B-E3B6-4BA4-8427-8B2684C51A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2514" r="1941" b="-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C793B-CC4E-4D35-87B7-50558575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3600" dirty="0" err="1">
                <a:solidFill>
                  <a:srgbClr val="000000"/>
                </a:solidFill>
              </a:rPr>
              <a:t>Sebab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itu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apakah</a:t>
            </a:r>
            <a:r>
              <a:rPr lang="en-US" sz="3600" dirty="0">
                <a:solidFill>
                  <a:srgbClr val="000000"/>
                </a:solidFill>
              </a:rPr>
              <a:t> yang </a:t>
            </a:r>
            <a:r>
              <a:rPr lang="en-US" sz="3600" dirty="0" err="1">
                <a:solidFill>
                  <a:srgbClr val="000000"/>
                </a:solidFill>
              </a:rPr>
              <a:t>akan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kita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katakan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tentang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semuanya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itu</a:t>
            </a:r>
            <a:r>
              <a:rPr lang="en-US" sz="3600" dirty="0">
                <a:solidFill>
                  <a:srgbClr val="000000"/>
                </a:solidFill>
              </a:rPr>
              <a:t>?</a:t>
            </a:r>
            <a:r>
              <a:rPr lang="en-US" sz="3600" baseline="30000" dirty="0">
                <a:solidFill>
                  <a:srgbClr val="000000"/>
                </a:solidFill>
              </a:rPr>
              <a:t> </a:t>
            </a:r>
            <a:r>
              <a:rPr lang="en-US" sz="3600" baseline="30000" dirty="0">
                <a:solidFill>
                  <a:srgbClr val="000000"/>
                </a:solidFill>
                <a:hlinkClick r:id="rId4"/>
              </a:rPr>
              <a:t>u</a:t>
            </a:r>
            <a:r>
              <a:rPr lang="en-US" sz="3600" baseline="30000" dirty="0">
                <a:solidFill>
                  <a:srgbClr val="000000"/>
                </a:solidFill>
              </a:rPr>
              <a:t> </a:t>
            </a:r>
            <a:r>
              <a:rPr lang="en-US" sz="3600" dirty="0">
                <a:solidFill>
                  <a:srgbClr val="000000"/>
                </a:solidFill>
              </a:rPr>
              <a:t> </a:t>
            </a:r>
            <a:r>
              <a:rPr lang="en-US" sz="3600" dirty="0" err="1">
                <a:solidFill>
                  <a:srgbClr val="000000"/>
                </a:solidFill>
              </a:rPr>
              <a:t>Jika</a:t>
            </a:r>
            <a:r>
              <a:rPr lang="en-US" sz="3600" dirty="0">
                <a:solidFill>
                  <a:srgbClr val="000000"/>
                </a:solidFill>
              </a:rPr>
              <a:t> Allah di </a:t>
            </a:r>
            <a:r>
              <a:rPr lang="en-US" sz="3600" dirty="0" err="1">
                <a:solidFill>
                  <a:srgbClr val="000000"/>
                </a:solidFill>
              </a:rPr>
              <a:t>pihak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kita</a:t>
            </a:r>
            <a:r>
              <a:rPr lang="en-US" sz="3600" dirty="0">
                <a:solidFill>
                  <a:srgbClr val="000000"/>
                </a:solidFill>
              </a:rPr>
              <a:t>,</a:t>
            </a:r>
            <a:r>
              <a:rPr lang="en-US" sz="3600" baseline="30000" dirty="0">
                <a:solidFill>
                  <a:srgbClr val="000000"/>
                </a:solidFill>
              </a:rPr>
              <a:t> </a:t>
            </a:r>
            <a:r>
              <a:rPr lang="en-US" sz="3600" baseline="30000" dirty="0">
                <a:solidFill>
                  <a:srgbClr val="000000"/>
                </a:solidFill>
                <a:hlinkClick r:id="rId4"/>
              </a:rPr>
              <a:t>v</a:t>
            </a:r>
            <a:r>
              <a:rPr lang="en-US" sz="3600" baseline="30000" dirty="0">
                <a:solidFill>
                  <a:srgbClr val="000000"/>
                </a:solidFill>
              </a:rPr>
              <a:t> </a:t>
            </a:r>
            <a:r>
              <a:rPr lang="en-US" sz="3600" dirty="0">
                <a:solidFill>
                  <a:srgbClr val="000000"/>
                </a:solidFill>
              </a:rPr>
              <a:t> </a:t>
            </a:r>
            <a:r>
              <a:rPr lang="en-US" sz="3600" dirty="0" err="1">
                <a:solidFill>
                  <a:srgbClr val="000000"/>
                </a:solidFill>
              </a:rPr>
              <a:t>siapakah</a:t>
            </a:r>
            <a:r>
              <a:rPr lang="en-US" sz="3600" dirty="0">
                <a:solidFill>
                  <a:srgbClr val="000000"/>
                </a:solidFill>
              </a:rPr>
              <a:t> yang </a:t>
            </a:r>
            <a:r>
              <a:rPr lang="en-US" sz="3600" dirty="0" err="1">
                <a:solidFill>
                  <a:srgbClr val="000000"/>
                </a:solidFill>
              </a:rPr>
              <a:t>akan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melawan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kita</a:t>
            </a:r>
            <a:r>
              <a:rPr lang="en-US" sz="36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357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BEC-50EE-4BF2-894D-69D6DB2F7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ea typeface="Batang"/>
              </a:rPr>
              <a:t>Kemudian</a:t>
            </a:r>
            <a:r>
              <a:rPr lang="en-US" dirty="0">
                <a:solidFill>
                  <a:srgbClr val="002060"/>
                </a:solidFill>
                <a:ea typeface="Batang"/>
              </a:rPr>
              <a:t> Allah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menciptakan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seorang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pria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dan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seorang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wanita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dan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menugaskan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mereka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untuk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memerintah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atas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ciptaan</a:t>
            </a:r>
            <a:r>
              <a:rPr lang="en-US" dirty="0">
                <a:solidFill>
                  <a:srgbClr val="002060"/>
                </a:solidFill>
                <a:ea typeface="Batang"/>
              </a:rPr>
              <a:t>-Nya di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bumi</a:t>
            </a:r>
            <a:r>
              <a:rPr lang="en-US" dirty="0">
                <a:solidFill>
                  <a:srgbClr val="002060"/>
                </a:solidFill>
                <a:ea typeface="Batang"/>
              </a:rPr>
              <a:t>,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tetapi</a:t>
            </a:r>
            <a:r>
              <a:rPr lang="en-US" dirty="0">
                <a:solidFill>
                  <a:srgbClr val="002060"/>
                </a:solidFill>
                <a:ea typeface="Batang"/>
              </a:rPr>
              <a:t> 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berkata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kepada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mereka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untuk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tidak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makan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buah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dari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satu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pohon</a:t>
            </a:r>
            <a:r>
              <a:rPr lang="en-US" dirty="0">
                <a:solidFill>
                  <a:srgbClr val="002060"/>
                </a:solidFill>
                <a:ea typeface="Batang"/>
              </a:rPr>
              <a:t> </a:t>
            </a:r>
            <a:r>
              <a:rPr lang="en-US" dirty="0" err="1">
                <a:solidFill>
                  <a:srgbClr val="002060"/>
                </a:solidFill>
                <a:ea typeface="Batang"/>
              </a:rPr>
              <a:t>tertentu</a:t>
            </a:r>
            <a:endParaRPr lang="en-US" dirty="0">
              <a:solidFill>
                <a:srgbClr val="002060"/>
              </a:solidFill>
              <a:ea typeface="Batang"/>
            </a:endParaRP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AABAE-82B3-482D-B4A4-58B2414FF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9" r="4036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0CC4D-973D-401B-AE6E-B118BA409140}"/>
              </a:ext>
            </a:extLst>
          </p:cNvPr>
          <p:cNvSpPr txBox="1"/>
          <p:nvPr/>
        </p:nvSpPr>
        <p:spPr>
          <a:xfrm>
            <a:off x="603612" y="721197"/>
            <a:ext cx="5223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Peristiwa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Penciptaan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CE85D-FF82-446D-914D-761521FA588C}"/>
              </a:ext>
            </a:extLst>
          </p:cNvPr>
          <p:cNvSpPr txBox="1"/>
          <p:nvPr/>
        </p:nvSpPr>
        <p:spPr>
          <a:xfrm>
            <a:off x="655320" y="1802297"/>
            <a:ext cx="467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Kejadian</a:t>
            </a:r>
            <a:r>
              <a:rPr lang="en-US" sz="2400" b="1" dirty="0"/>
              <a:t> 1: 26-31; </a:t>
            </a:r>
            <a:r>
              <a:rPr lang="en-US" sz="2400" b="1" dirty="0" err="1"/>
              <a:t>Kej</a:t>
            </a:r>
            <a:r>
              <a:rPr lang="en-US" sz="2400" b="1" dirty="0"/>
              <a:t> 2: 7-25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87511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33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" sz="2812" dirty="0">
                <a:solidFill>
                  <a:srgbClr val="212121"/>
                </a:solidFill>
                <a:latin typeface="+mn-lt"/>
              </a:rPr>
              <a:t>Beri tanda silang di setiap kotak untuk setiap gambaran Tuhan dalam setiap cerita/penjelasan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D686D-8532-4B30-90A3-2912441C6169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280792" y="1922115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7" name="TextBox 6"/>
          <p:cNvSpPr txBox="1"/>
          <p:nvPr/>
        </p:nvSpPr>
        <p:spPr>
          <a:xfrm>
            <a:off x="2597016" y="1893368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Pencipta</a:t>
            </a:r>
            <a:r>
              <a:rPr lang="en-US" sz="1969">
                <a:latin typeface="Arial"/>
              </a:rPr>
              <a:t> Yang </a:t>
            </a:r>
            <a:r>
              <a:rPr lang="en-US" sz="1969" err="1">
                <a:latin typeface="Arial"/>
              </a:rPr>
              <a:t>Mahakuasa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7489" y="2424410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0" name="TextBox 9"/>
          <p:cNvSpPr txBox="1"/>
          <p:nvPr/>
        </p:nvSpPr>
        <p:spPr>
          <a:xfrm>
            <a:off x="2602260" y="2390924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Penguasa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Tertinggi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07581" y="2926705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2" name="TextBox 11"/>
          <p:cNvSpPr txBox="1"/>
          <p:nvPr/>
        </p:nvSpPr>
        <p:spPr>
          <a:xfrm>
            <a:off x="2622352" y="2879825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Hakim yang </a:t>
            </a:r>
            <a:r>
              <a:rPr lang="en-US" sz="1969" err="1">
                <a:latin typeface="Arial"/>
              </a:rPr>
              <a:t>adil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00883" y="3415606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6" name="TextBox 15"/>
          <p:cNvSpPr txBox="1"/>
          <p:nvPr/>
        </p:nvSpPr>
        <p:spPr>
          <a:xfrm>
            <a:off x="2615654" y="3355330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Pelindung</a:t>
            </a:r>
            <a:r>
              <a:rPr lang="en-US" sz="1969">
                <a:latin typeface="Arial"/>
              </a:rPr>
              <a:t> yang </a:t>
            </a:r>
            <a:r>
              <a:rPr lang="en-US" sz="1969" err="1">
                <a:latin typeface="Arial"/>
              </a:rPr>
              <a:t>murah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hati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94186" y="3911203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9" name="TextBox 18"/>
          <p:cNvSpPr txBox="1"/>
          <p:nvPr/>
        </p:nvSpPr>
        <p:spPr>
          <a:xfrm>
            <a:off x="2608957" y="3837534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Mahatahu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00883" y="446037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1" name="TextBox 20"/>
          <p:cNvSpPr txBox="1"/>
          <p:nvPr/>
        </p:nvSpPr>
        <p:spPr>
          <a:xfrm>
            <a:off x="2602260" y="4386709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 </a:t>
            </a:r>
            <a:r>
              <a:rPr lang="en-US" sz="1969" err="1">
                <a:latin typeface="Arial"/>
              </a:rPr>
              <a:t>Pengasih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00883" y="4989463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3" name="TextBox 22"/>
          <p:cNvSpPr txBox="1"/>
          <p:nvPr/>
        </p:nvSpPr>
        <p:spPr>
          <a:xfrm>
            <a:off x="2602260" y="4915793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Benar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27776" y="196229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5" name="TextBox 24"/>
          <p:cNvSpPr txBox="1"/>
          <p:nvPr/>
        </p:nvSpPr>
        <p:spPr>
          <a:xfrm>
            <a:off x="7029152" y="1888629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 Kudus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47868" y="245119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7" name="TextBox 26"/>
          <p:cNvSpPr txBox="1"/>
          <p:nvPr/>
        </p:nvSpPr>
        <p:spPr>
          <a:xfrm>
            <a:off x="7049244" y="2377530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yang </a:t>
            </a:r>
            <a:r>
              <a:rPr lang="en-US" sz="1969" err="1">
                <a:latin typeface="Arial"/>
              </a:rPr>
              <a:t>Setia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61262" y="2960192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9" name="TextBox 28"/>
          <p:cNvSpPr txBox="1"/>
          <p:nvPr/>
        </p:nvSpPr>
        <p:spPr>
          <a:xfrm>
            <a:off x="7062639" y="2886522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yang </a:t>
            </a:r>
            <a:r>
              <a:rPr lang="en-US" sz="1969" err="1">
                <a:latin typeface="Arial"/>
              </a:rPr>
              <a:t>Kekal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74657" y="345578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1" name="TextBox 30"/>
          <p:cNvSpPr txBox="1"/>
          <p:nvPr/>
        </p:nvSpPr>
        <p:spPr>
          <a:xfrm>
            <a:off x="7082731" y="3388817"/>
            <a:ext cx="3654056" cy="6983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Pemberi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Hukum</a:t>
            </a:r>
            <a:r>
              <a:rPr lang="en-US" sz="1969">
                <a:latin typeface="Arial"/>
              </a:rPr>
              <a:t> / </a:t>
            </a:r>
            <a:r>
              <a:rPr lang="en-US" sz="1969" err="1">
                <a:latin typeface="Arial"/>
              </a:rPr>
              <a:t>peraturan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74657" y="4346526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3" name="TextBox 32"/>
          <p:cNvSpPr txBox="1"/>
          <p:nvPr/>
        </p:nvSpPr>
        <p:spPr>
          <a:xfrm>
            <a:off x="7089428" y="4292948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Pengampun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74657" y="4889004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5" name="TextBox 34"/>
          <p:cNvSpPr txBox="1"/>
          <p:nvPr/>
        </p:nvSpPr>
        <p:spPr>
          <a:xfrm>
            <a:off x="7089428" y="4848821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pewahyu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71736" y="5420264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7" name="TextBox 36"/>
          <p:cNvSpPr txBox="1"/>
          <p:nvPr/>
        </p:nvSpPr>
        <p:spPr>
          <a:xfrm>
            <a:off x="7088038" y="5377132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….....................................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409616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5321" y="2575033"/>
            <a:ext cx="5223528" cy="369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pembangkangan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Allah, </a:t>
            </a:r>
            <a:r>
              <a:rPr lang="en-US" sz="2800" dirty="0" err="1"/>
              <a:t>Setan</a:t>
            </a:r>
            <a:r>
              <a:rPr lang="en-US" sz="2800" dirty="0"/>
              <a:t> </a:t>
            </a:r>
            <a:r>
              <a:rPr lang="en-US" sz="2800" dirty="0" err="1"/>
              <a:t>merayu</a:t>
            </a:r>
            <a:r>
              <a:rPr lang="en-US" sz="2800" dirty="0"/>
              <a:t> </a:t>
            </a:r>
            <a:r>
              <a:rPr lang="en-US" sz="2800" dirty="0" err="1"/>
              <a:t>wanita</a:t>
            </a:r>
            <a:r>
              <a:rPr lang="en-US" sz="2800" dirty="0"/>
              <a:t> </a:t>
            </a:r>
            <a:r>
              <a:rPr lang="en-US" sz="2800" dirty="0" err="1"/>
              <a:t>pertama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pohon</a:t>
            </a:r>
            <a:r>
              <a:rPr lang="en-US" sz="2800" dirty="0"/>
              <a:t> </a:t>
            </a:r>
            <a:r>
              <a:rPr lang="en-US" sz="2800" dirty="0" err="1"/>
              <a:t>terlarang</a:t>
            </a:r>
            <a:r>
              <a:rPr lang="en-US" sz="2800" dirty="0"/>
              <a:t>, yang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pertama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,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mengindahkan</a:t>
            </a:r>
            <a:r>
              <a:rPr lang="en-US" sz="2800" dirty="0"/>
              <a:t> </a:t>
            </a:r>
            <a:r>
              <a:rPr lang="en-US" sz="2800" dirty="0" err="1"/>
              <a:t>peringatan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Allah yang </a:t>
            </a:r>
            <a:r>
              <a:rPr lang="en-US" sz="2800" dirty="0" err="1"/>
              <a:t>jelas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penuh</a:t>
            </a:r>
            <a:r>
              <a:rPr lang="en-US" sz="2800" dirty="0"/>
              <a:t> </a:t>
            </a:r>
            <a:r>
              <a:rPr lang="en-US" sz="2800" dirty="0" err="1"/>
              <a:t>kasih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2A0F2-4BDC-4C04-8784-B019E6487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34" r="2698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11950-64CC-4C3D-A6BE-7BC43A1016BB}"/>
              </a:ext>
            </a:extLst>
          </p:cNvPr>
          <p:cNvSpPr txBox="1"/>
          <p:nvPr/>
        </p:nvSpPr>
        <p:spPr>
          <a:xfrm>
            <a:off x="655320" y="1252750"/>
            <a:ext cx="468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Peristiwa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C2A31-6E05-4573-BE80-CC08B89CE732}"/>
              </a:ext>
            </a:extLst>
          </p:cNvPr>
          <p:cNvSpPr txBox="1"/>
          <p:nvPr/>
        </p:nvSpPr>
        <p:spPr>
          <a:xfrm>
            <a:off x="655320" y="1802297"/>
            <a:ext cx="467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Kejadian</a:t>
            </a:r>
            <a:r>
              <a:rPr lang="en-US" sz="2400" b="1" dirty="0"/>
              <a:t> 3: 1-6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666127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" sz="2812" dirty="0">
                <a:solidFill>
                  <a:srgbClr val="212121"/>
                </a:solidFill>
                <a:latin typeface="+mn-lt"/>
              </a:rPr>
              <a:t>Beri tanda silang di setiap kotak untuk setiap gambaran Tuhan dalam setiap cerita/penjelasan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D686D-8532-4B30-90A3-2912441C6169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280792" y="1922115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7" name="TextBox 6"/>
          <p:cNvSpPr txBox="1"/>
          <p:nvPr/>
        </p:nvSpPr>
        <p:spPr>
          <a:xfrm>
            <a:off x="2597016" y="1893368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Pencipta</a:t>
            </a:r>
            <a:r>
              <a:rPr lang="en-US" sz="1969">
                <a:latin typeface="Arial"/>
              </a:rPr>
              <a:t> Yang </a:t>
            </a:r>
            <a:r>
              <a:rPr lang="en-US" sz="1969" err="1">
                <a:latin typeface="Arial"/>
              </a:rPr>
              <a:t>Mahakuasa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7489" y="2424410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0" name="TextBox 9"/>
          <p:cNvSpPr txBox="1"/>
          <p:nvPr/>
        </p:nvSpPr>
        <p:spPr>
          <a:xfrm>
            <a:off x="2602260" y="2390924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Penguasa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Tertinggi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07581" y="2926705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2" name="TextBox 11"/>
          <p:cNvSpPr txBox="1"/>
          <p:nvPr/>
        </p:nvSpPr>
        <p:spPr>
          <a:xfrm>
            <a:off x="2622352" y="2879825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Hakim yang </a:t>
            </a:r>
            <a:r>
              <a:rPr lang="en-US" sz="1969" err="1">
                <a:latin typeface="Arial"/>
              </a:rPr>
              <a:t>adil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00883" y="3415606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6" name="TextBox 15"/>
          <p:cNvSpPr txBox="1"/>
          <p:nvPr/>
        </p:nvSpPr>
        <p:spPr>
          <a:xfrm>
            <a:off x="2615654" y="3355330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Pelindung</a:t>
            </a:r>
            <a:r>
              <a:rPr lang="en-US" sz="1969">
                <a:latin typeface="Arial"/>
              </a:rPr>
              <a:t> yang </a:t>
            </a:r>
            <a:r>
              <a:rPr lang="en-US" sz="1969" err="1">
                <a:latin typeface="Arial"/>
              </a:rPr>
              <a:t>murah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hati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94186" y="3911203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9" name="TextBox 18"/>
          <p:cNvSpPr txBox="1"/>
          <p:nvPr/>
        </p:nvSpPr>
        <p:spPr>
          <a:xfrm>
            <a:off x="2608957" y="3837534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Mahatahu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00883" y="446037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1" name="TextBox 20"/>
          <p:cNvSpPr txBox="1"/>
          <p:nvPr/>
        </p:nvSpPr>
        <p:spPr>
          <a:xfrm>
            <a:off x="2602260" y="4386709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 </a:t>
            </a:r>
            <a:r>
              <a:rPr lang="en-US" sz="1969" err="1">
                <a:latin typeface="Arial"/>
              </a:rPr>
              <a:t>Pengasih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00883" y="4989463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3" name="TextBox 22"/>
          <p:cNvSpPr txBox="1"/>
          <p:nvPr/>
        </p:nvSpPr>
        <p:spPr>
          <a:xfrm>
            <a:off x="2602260" y="4915793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Benar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27776" y="196229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5" name="TextBox 24"/>
          <p:cNvSpPr txBox="1"/>
          <p:nvPr/>
        </p:nvSpPr>
        <p:spPr>
          <a:xfrm>
            <a:off x="7029152" y="1888629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 err="1">
                <a:latin typeface="Arial"/>
              </a:rPr>
              <a:t>Maha</a:t>
            </a:r>
            <a:r>
              <a:rPr lang="en-US" sz="1969">
                <a:latin typeface="Arial"/>
              </a:rPr>
              <a:t> Kudus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47868" y="245119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7" name="TextBox 26"/>
          <p:cNvSpPr txBox="1"/>
          <p:nvPr/>
        </p:nvSpPr>
        <p:spPr>
          <a:xfrm>
            <a:off x="7049244" y="2377530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yang </a:t>
            </a:r>
            <a:r>
              <a:rPr lang="en-US" sz="1969" err="1">
                <a:latin typeface="Arial"/>
              </a:rPr>
              <a:t>Setia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61262" y="2960192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9" name="TextBox 28"/>
          <p:cNvSpPr txBox="1"/>
          <p:nvPr/>
        </p:nvSpPr>
        <p:spPr>
          <a:xfrm>
            <a:off x="7062639" y="2886522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yang </a:t>
            </a:r>
            <a:r>
              <a:rPr lang="en-US" sz="1969" err="1">
                <a:latin typeface="Arial"/>
              </a:rPr>
              <a:t>Kekal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74657" y="3455789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1" name="TextBox 30"/>
          <p:cNvSpPr txBox="1"/>
          <p:nvPr/>
        </p:nvSpPr>
        <p:spPr>
          <a:xfrm>
            <a:off x="7082731" y="3388817"/>
            <a:ext cx="3654056" cy="6983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Pemberi</a:t>
            </a:r>
            <a:r>
              <a:rPr lang="en-US" sz="1969">
                <a:latin typeface="Arial"/>
              </a:rPr>
              <a:t> </a:t>
            </a:r>
            <a:r>
              <a:rPr lang="en-US" sz="1969" err="1">
                <a:latin typeface="Arial"/>
              </a:rPr>
              <a:t>Hukum</a:t>
            </a:r>
            <a:r>
              <a:rPr lang="en-US" sz="1969">
                <a:latin typeface="Arial"/>
              </a:rPr>
              <a:t> / </a:t>
            </a:r>
            <a:r>
              <a:rPr lang="en-US" sz="1969" err="1">
                <a:latin typeface="Arial"/>
              </a:rPr>
              <a:t>peraturan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74657" y="4346526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3" name="TextBox 32"/>
          <p:cNvSpPr txBox="1"/>
          <p:nvPr/>
        </p:nvSpPr>
        <p:spPr>
          <a:xfrm>
            <a:off x="7089428" y="4292948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Pengampun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74657" y="4889004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5" name="TextBox 34"/>
          <p:cNvSpPr txBox="1"/>
          <p:nvPr/>
        </p:nvSpPr>
        <p:spPr>
          <a:xfrm>
            <a:off x="7089428" y="4848821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Allah </a:t>
            </a:r>
            <a:r>
              <a:rPr lang="en-US" sz="1969" err="1">
                <a:latin typeface="Arial"/>
              </a:rPr>
              <a:t>pewahyu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71736" y="5420264"/>
            <a:ext cx="311074" cy="34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7" name="TextBox 36"/>
          <p:cNvSpPr txBox="1"/>
          <p:nvPr/>
        </p:nvSpPr>
        <p:spPr>
          <a:xfrm>
            <a:off x="7088038" y="5377132"/>
            <a:ext cx="3654056" cy="3953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969">
                <a:latin typeface="Arial"/>
              </a:rPr>
              <a:t>….....................................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28941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B0305-BE46-4248-9DAB-50EF06A58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5023022" cy="1828168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Awal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Kematian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Janji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Keselamatan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9FBA5-DE81-4401-A6CB-74AB7057E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Diskusi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Minggu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ini</a:t>
            </a:r>
            <a:r>
              <a:rPr lang="en-US" sz="2000" dirty="0">
                <a:solidFill>
                  <a:srgbClr val="000000"/>
                </a:solidFill>
              </a:rPr>
              <a:t>?)</a:t>
            </a:r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erson in a dress&#10;&#10;Description generated with high confidence">
            <a:extLst>
              <a:ext uri="{FF2B5EF4-FFF2-40B4-BE49-F238E27FC236}">
                <a16:creationId xmlns:a16="http://schemas.microsoft.com/office/drawing/2014/main" id="{FB02706B-FB74-4882-9B70-B4DE70CB30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r="40472" b="-2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6795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AAFD53DA-E086-422C-B679-8650CD613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93538E-E9F8-465D-9763-8B019070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Baca </a:t>
            </a:r>
            <a:r>
              <a:rPr lang="en-US" sz="3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Kejadian</a:t>
            </a: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3</a:t>
            </a:r>
            <a:b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https://www.youtube.com/watch?v=Yq5by-ItC3w</a:t>
            </a:r>
            <a:b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02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5322" y="2447794"/>
            <a:ext cx="4676334" cy="3589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Karena Allah </a:t>
            </a:r>
            <a:r>
              <a:rPr lang="en-US" sz="2800" dirty="0" err="1"/>
              <a:t>adalah</a:t>
            </a:r>
            <a:r>
              <a:rPr lang="en-US" sz="2800" dirty="0"/>
              <a:t> kudus </a:t>
            </a:r>
            <a:r>
              <a:rPr lang="en-US" sz="2800" dirty="0" err="1"/>
              <a:t>dan</a:t>
            </a:r>
            <a:r>
              <a:rPr lang="en-US" sz="2800" dirty="0"/>
              <a:t> Hakim yang </a:t>
            </a:r>
            <a:r>
              <a:rPr lang="en-US" sz="2800" dirty="0" err="1"/>
              <a:t>adil</a:t>
            </a:r>
            <a:r>
              <a:rPr lang="en-US" sz="2800" dirty="0"/>
              <a:t>, </a:t>
            </a:r>
            <a:r>
              <a:rPr lang="en-US" sz="2800" dirty="0" err="1"/>
              <a:t>pria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wanita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menanggung</a:t>
            </a:r>
            <a:r>
              <a:rPr lang="en-US" sz="2800" dirty="0"/>
              <a:t> </a:t>
            </a:r>
            <a:r>
              <a:rPr lang="en-US" sz="2800" dirty="0" err="1"/>
              <a:t>konsekuensi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ketidaktaatan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;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mati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rohani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akhirnya</a:t>
            </a:r>
            <a:r>
              <a:rPr lang="en-US" sz="2800" dirty="0"/>
              <a:t> </a:t>
            </a:r>
            <a:r>
              <a:rPr lang="en-US" sz="2800" dirty="0" err="1"/>
              <a:t>mengalami</a:t>
            </a:r>
            <a:r>
              <a:rPr lang="en-US" sz="2800" dirty="0"/>
              <a:t> </a:t>
            </a:r>
            <a:r>
              <a:rPr lang="en-US" sz="2800" dirty="0" err="1"/>
              <a:t>kematian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F42298-85D0-4590-8F8C-6E8C95576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41" r="2177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42D168-14B4-429F-BB4D-51B09A64B03F}"/>
              </a:ext>
            </a:extLst>
          </p:cNvPr>
          <p:cNvSpPr txBox="1"/>
          <p:nvPr/>
        </p:nvSpPr>
        <p:spPr>
          <a:xfrm>
            <a:off x="598667" y="1186491"/>
            <a:ext cx="512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Peristiwa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Kematian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2729-7AF7-42EE-8426-6918978CFAD6}"/>
              </a:ext>
            </a:extLst>
          </p:cNvPr>
          <p:cNvSpPr txBox="1"/>
          <p:nvPr/>
        </p:nvSpPr>
        <p:spPr>
          <a:xfrm>
            <a:off x="655320" y="1802297"/>
            <a:ext cx="467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Kejadian</a:t>
            </a:r>
            <a:r>
              <a:rPr lang="en-US" sz="2400" b="1" dirty="0"/>
              <a:t> 3: 7-13; </a:t>
            </a:r>
            <a:r>
              <a:rPr lang="en-US" sz="2400" b="1" dirty="0" err="1"/>
              <a:t>Kejadian</a:t>
            </a:r>
            <a:r>
              <a:rPr lang="en-US" sz="2400" b="1" dirty="0"/>
              <a:t> 5:5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8729258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5F10-7241-4197-9E66-4656BE43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Peristiwa</a:t>
            </a:r>
            <a:r>
              <a:rPr lang="en-US" dirty="0"/>
              <a:t> 5: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Dosa</a:t>
            </a:r>
            <a:r>
              <a:rPr lang="en-US" dirty="0"/>
              <a:t> (</a:t>
            </a:r>
            <a:r>
              <a:rPr lang="en-US" dirty="0" err="1"/>
              <a:t>Kej</a:t>
            </a:r>
            <a:r>
              <a:rPr lang="en-US" dirty="0"/>
              <a:t> 3: 7-13; </a:t>
            </a:r>
            <a:r>
              <a:rPr lang="en-US" dirty="0" err="1"/>
              <a:t>Kej</a:t>
            </a:r>
            <a:r>
              <a:rPr lang="en-US" dirty="0"/>
              <a:t> 5: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B81A6-70D1-4550-852D-562732B7B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BERPISAH. Ada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akitab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dosa</a:t>
            </a:r>
            <a:r>
              <a:rPr lang="en-US" dirty="0"/>
              <a:t>: </a:t>
            </a:r>
            <a:r>
              <a:rPr lang="en-US" dirty="0" err="1"/>
              <a:t>Kematian</a:t>
            </a:r>
            <a:r>
              <a:rPr lang="en-US" dirty="0"/>
              <a:t> spiritual,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kekal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Baca </a:t>
            </a:r>
            <a:r>
              <a:rPr lang="en-US" dirty="0" err="1"/>
              <a:t>Kejadian</a:t>
            </a:r>
            <a:r>
              <a:rPr lang="en-US" dirty="0"/>
              <a:t> 3: 7-13.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indikasi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disini</a:t>
            </a:r>
            <a:r>
              <a:rPr lang="en-US" dirty="0"/>
              <a:t> yang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dosa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Kematian</a:t>
            </a:r>
            <a:r>
              <a:rPr lang="en-US" dirty="0"/>
              <a:t> spiritual (</a:t>
            </a:r>
            <a:r>
              <a:rPr lang="en-US" dirty="0" err="1"/>
              <a:t>keterpisahan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allah</a:t>
            </a:r>
            <a:r>
              <a:rPr lang="en-US" dirty="0"/>
              <a:t>), yang </a:t>
            </a:r>
            <a:r>
              <a:rPr lang="en-US" dirty="0" err="1"/>
              <a:t>menyebabkan</a:t>
            </a:r>
            <a:r>
              <a:rPr lang="en-US" dirty="0"/>
              <a:t>: _____</a:t>
            </a:r>
          </a:p>
          <a:p>
            <a:pPr lvl="1"/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bersalah</a:t>
            </a:r>
            <a:r>
              <a:rPr lang="en-US" dirty="0"/>
              <a:t> yang </a:t>
            </a:r>
            <a:r>
              <a:rPr lang="en-US" dirty="0" err="1"/>
              <a:t>dalam</a:t>
            </a:r>
            <a:r>
              <a:rPr lang="en-US" dirty="0"/>
              <a:t>: rasa malum, </a:t>
            </a:r>
            <a:r>
              <a:rPr lang="en-US" dirty="0" err="1"/>
              <a:t>dan</a:t>
            </a:r>
            <a:r>
              <a:rPr lang="en-US" dirty="0"/>
              <a:t> rasa </a:t>
            </a:r>
            <a:r>
              <a:rPr lang="en-US" dirty="0" err="1"/>
              <a:t>takut</a:t>
            </a:r>
            <a:r>
              <a:rPr lang="en-US" dirty="0"/>
              <a:t> yang </a:t>
            </a:r>
            <a:r>
              <a:rPr lang="en-US" dirty="0" err="1"/>
              <a:t>mengakibatkan</a:t>
            </a:r>
            <a:r>
              <a:rPr lang="en-US" dirty="0"/>
              <a:t>: ______</a:t>
            </a:r>
          </a:p>
          <a:p>
            <a:pPr lvl="1"/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(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13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876</Words>
  <Application>Microsoft Office PowerPoint</Application>
  <PresentationFormat>Widescreen</PresentationFormat>
  <Paragraphs>126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Batang</vt:lpstr>
      <vt:lpstr>Arial</vt:lpstr>
      <vt:lpstr>Calibri</vt:lpstr>
      <vt:lpstr>Calibri Light</vt:lpstr>
      <vt:lpstr>ヒラギノ角ゴ ProN W3</vt:lpstr>
      <vt:lpstr>Office Theme</vt:lpstr>
      <vt:lpstr>Masih Ingatkah Anda?</vt:lpstr>
      <vt:lpstr>PowerPoint Presentation</vt:lpstr>
      <vt:lpstr>Beri tanda silang di setiap kotak untuk setiap gambaran Tuhan dalam setiap cerita/penjelasan</vt:lpstr>
      <vt:lpstr>PowerPoint Presentation</vt:lpstr>
      <vt:lpstr>Beri tanda silang di setiap kotak untuk setiap gambaran Tuhan dalam setiap cerita/penjelasan</vt:lpstr>
      <vt:lpstr>Awal Kematian dan Janji Keselamatan</vt:lpstr>
      <vt:lpstr>Baca Kejadian 3 https://www.youtube.com/watch?v=Yq5by-ItC3w </vt:lpstr>
      <vt:lpstr>PowerPoint Presentation</vt:lpstr>
      <vt:lpstr>Peristiwa 5: Asal Dosa (Kej 3: 7-13; Kej 5: 5)</vt:lpstr>
      <vt:lpstr>Peristiwa 5: Asal Dosa (Kej 3: 7-13; Kej 5: 5)</vt:lpstr>
      <vt:lpstr>Beri tanda silang di setiap kotak untuk setiap gambaran Tuhan dalam setiap cerita/penjelasan</vt:lpstr>
      <vt:lpstr>Intisari Peristiwa 5 (Awal Kematian)</vt:lpstr>
      <vt:lpstr>PowerPoint Presentation</vt:lpstr>
      <vt:lpstr>Peristiwa 6: Janji sebagai penakluk setan (Kejadian 3: 14-15)</vt:lpstr>
      <vt:lpstr>Peristiwa 6: Janji sebagai penakluk setan (Kejadian 3: 14-15)</vt:lpstr>
      <vt:lpstr>Beri tanda silang di setiap kotak untuk setiap gambaran Tuhan dalam setiap cerita/penjelasan</vt:lpstr>
      <vt:lpstr>Intisari Peristiwa 6:  Janji sebagai Penakluk Setan</vt:lpstr>
      <vt:lpstr>Roma 8: 29</vt:lpstr>
      <vt:lpstr>Roma 8: 31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Sandra Sembel</cp:lastModifiedBy>
  <cp:revision>9</cp:revision>
  <dcterms:created xsi:type="dcterms:W3CDTF">2018-09-27T02:42:53Z</dcterms:created>
  <dcterms:modified xsi:type="dcterms:W3CDTF">2018-09-27T04:01:03Z</dcterms:modified>
</cp:coreProperties>
</file>