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2" r:id="rId2"/>
    <p:sldId id="263" r:id="rId3"/>
    <p:sldId id="408" r:id="rId4"/>
    <p:sldId id="406" r:id="rId5"/>
    <p:sldId id="384" r:id="rId6"/>
    <p:sldId id="397" r:id="rId7"/>
    <p:sldId id="398" r:id="rId8"/>
    <p:sldId id="399" r:id="rId9"/>
    <p:sldId id="401" r:id="rId10"/>
    <p:sldId id="411" r:id="rId11"/>
    <p:sldId id="410" r:id="rId12"/>
    <p:sldId id="392" r:id="rId13"/>
    <p:sldId id="402" r:id="rId14"/>
    <p:sldId id="395" r:id="rId15"/>
    <p:sldId id="404" r:id="rId16"/>
    <p:sldId id="407" r:id="rId17"/>
    <p:sldId id="382" r:id="rId18"/>
    <p:sldId id="413" r:id="rId19"/>
    <p:sldId id="409" r:id="rId20"/>
    <p:sldId id="387" r:id="rId21"/>
    <p:sldId id="386" r:id="rId22"/>
    <p:sldId id="412" r:id="rId23"/>
    <p:sldId id="388" r:id="rId24"/>
    <p:sldId id="4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FAC9-ABAE-4059-A41A-5DC69AC5EAF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BD4F-9CD3-48EC-9436-DFB8CF45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6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5FB41E-0741-4D27-ABD8-897159F8EA7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OT-03 Creation of the Universe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5E85AD-0E8A-4462-B784-89B7FAAA548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84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A0CE-9489-48DA-B8BC-D9EE87EFD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EC11C-0C67-4826-BAD5-2031D952D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260E-6BFE-4F6C-BEF9-4FC0B668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613F-3D77-4F63-9BBC-DAE4D8B3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D4EE-39EB-454D-91D1-94233F7D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FA19-D28A-4D09-A48D-EF02C6AE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32874-C899-433C-A5EA-19437A127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B6043-2654-469F-958F-237A1EF8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11B2B-4A16-4BD7-8CEF-B6A30B3F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C1B06-3083-4F30-9602-535DFCEE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FE158-11CE-4856-81E0-4A2A63BF5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D7C99-A8B2-44C1-9678-7ACC31333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BB25D-09E0-4299-BF82-366B282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2DA66-B9C3-40FE-98CC-9108018D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0D02B-3AAC-4C2D-9494-4B4FE56C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1EC6-B022-43C7-9002-9E0E77DA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CC9CC-8D40-4D5A-B66A-C7394E139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25E46-B6C1-46E7-B3C2-7BB49C4D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82E14-26FA-48AF-B746-19261F3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ECD59-B9C5-41EC-8154-F9ED0AD3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2F30-874A-46EF-8A9C-4618B259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9AF88-31C7-462B-93AF-4056988A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9836-536C-482A-898B-C66F5943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B13C4-202D-4DD9-B41C-FB138B4D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FCEE5-73D3-468D-A71C-BFFA63A8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473B-A4B3-4654-8D36-C7797120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0BA08-9A44-4009-B63E-FD828CA83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F6210-1520-4CAC-9369-34CDA3B06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CD1C6-2927-4789-B798-D4F1E63F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30EE-EFCF-48B2-9627-76E7FD9B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25812-50BF-43E0-9F59-BD87C703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9808-3893-43E9-B9A9-A9E2075E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18637-2BFB-429A-9B99-B34BE9708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06633-B0A6-454E-AFD5-FCC8B09CE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819C3-0601-477D-8B07-96BC13273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811A5-548E-4515-B08C-38CD1C65C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6042F-CA82-4A76-A707-1897E0E6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5B6DE-EDB2-4D04-B6A0-481DAFE4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A47EC-8581-40C0-BB2D-3573CE25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5139-286B-40E9-BA07-CBBC9483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87AF8-D7D0-4F55-87E6-47ADEAF7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F61C5-1160-4DA1-B355-11B6A954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6DE8E-5E3E-491A-94FF-E8216484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06B29-6903-4808-BA02-2959FA9A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85A0C-C51C-4510-AB48-907E554D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01D1D-0D44-4AE7-9D1D-8F6D6016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D9C4-075C-40B8-AC6A-FED10AA1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E45B-30E4-4D2D-9C1C-D16E2864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8E5F0-050D-48DE-88D9-ADC5F38E5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D32BE-3CF0-416C-BAC2-FDA8656B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7736E-9C68-40F4-AEB9-BA088648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6467-C863-49DE-9BB0-D4687C3E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F4E1-B691-4039-9CB4-74ACE5FE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03908-B7BC-42D4-B98E-082F8F4F8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98E1E-5788-4F42-BC0F-22EDEFE92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B0B06-EBAF-43AD-B4D5-03792E24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A2F7B-7FEB-44BA-8625-0767977B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3BBA-9AEC-4ED7-9054-F55146DE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C6243-417D-4F86-B72F-3F3AD01F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368C0-3D49-4420-80E6-5F5C28C70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8148-F4B8-4596-9CC0-57751D8D6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ABCF-98A7-42F9-8815-2DD60F783D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D8DC-8D9C-40BA-9712-BB53BEA79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CA139-153B-4A17-92D1-2EF4292BD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E2A58-2DBF-4673-8D59-1306A118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kitab.sabda.org/verse.php?book=19&amp;chapter=90&amp;verse=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395"/>
            <a:ext cx="9178603" cy="68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6954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5E041-E583-449D-BA43-0AF5DE2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Pertanyaan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4B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8155701-511C-4AA4-BE60-CB58F1EE2356}"/>
              </a:ext>
            </a:extLst>
          </p:cNvPr>
          <p:cNvSpPr/>
          <p:nvPr/>
        </p:nvSpPr>
        <p:spPr>
          <a:xfrm>
            <a:off x="527538" y="2968487"/>
            <a:ext cx="11289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Apa</a:t>
            </a:r>
            <a:r>
              <a:rPr lang="en-US" sz="4000" dirty="0"/>
              <a:t> yang </a:t>
            </a:r>
            <a:r>
              <a:rPr lang="en-US" sz="4000" dirty="0" err="1"/>
              <a:t>kita</a:t>
            </a:r>
            <a:r>
              <a:rPr lang="en-US" sz="4000" dirty="0"/>
              <a:t> </a:t>
            </a:r>
            <a:r>
              <a:rPr lang="en-US" sz="4000" dirty="0" err="1"/>
              <a:t>ketahui</a:t>
            </a:r>
            <a:r>
              <a:rPr lang="en-US" sz="4000" dirty="0"/>
              <a:t> </a:t>
            </a:r>
            <a:r>
              <a:rPr lang="en-US" sz="4000" dirty="0" err="1"/>
              <a:t>tentang</a:t>
            </a:r>
            <a:r>
              <a:rPr lang="en-US" sz="4000" dirty="0"/>
              <a:t> Allah yang </a:t>
            </a:r>
            <a:r>
              <a:rPr lang="en-US" sz="4000" dirty="0" err="1"/>
              <a:t>tak</a:t>
            </a:r>
            <a:r>
              <a:rPr lang="en-US" sz="4000" dirty="0"/>
              <a:t> </a:t>
            </a:r>
            <a:r>
              <a:rPr lang="en-US" sz="4000" dirty="0" err="1"/>
              <a:t>terbatas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KehendakNya</a:t>
            </a:r>
            <a:r>
              <a:rPr lang="en-US" sz="4000" dirty="0"/>
              <a:t> </a:t>
            </a:r>
            <a:r>
              <a:rPr lang="en-US" sz="4000" dirty="0" err="1"/>
              <a:t>jika</a:t>
            </a:r>
            <a:r>
              <a:rPr lang="en-US" sz="4000" dirty="0"/>
              <a:t> </a:t>
            </a:r>
            <a:r>
              <a:rPr lang="en-US" sz="4000" dirty="0" err="1"/>
              <a:t>Ia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mengungkapkannya</a:t>
            </a:r>
            <a:r>
              <a:rPr lang="en-US" sz="4000" dirty="0"/>
              <a:t> </a:t>
            </a:r>
            <a:r>
              <a:rPr lang="en-US" sz="4000" dirty="0" err="1"/>
              <a:t>kepada</a:t>
            </a:r>
            <a:r>
              <a:rPr lang="en-US" sz="4000" dirty="0"/>
              <a:t> </a:t>
            </a:r>
            <a:r>
              <a:rPr lang="en-US" sz="4000" dirty="0" err="1"/>
              <a:t>kita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bahasa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565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D1E0B-811C-482B-80B0-7D7C2272B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18E28-284E-4DCE-BE0F-C0450391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 that God is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artinya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Terbatas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F4E935-1621-450E-AB36-80C1650453A8}"/>
              </a:ext>
            </a:extLst>
          </p:cNvPr>
          <p:cNvSpPr/>
          <p:nvPr/>
        </p:nvSpPr>
        <p:spPr>
          <a:xfrm>
            <a:off x="715616" y="3962399"/>
            <a:ext cx="5234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Allah yang “INFINITE” </a:t>
            </a:r>
            <a:r>
              <a:rPr lang="en-US" sz="2400" dirty="0" err="1">
                <a:solidFill>
                  <a:schemeClr val="bg1"/>
                </a:solidFill>
              </a:rPr>
              <a:t>artinya</a:t>
            </a:r>
            <a:r>
              <a:rPr lang="en-US" sz="2400" dirty="0">
                <a:solidFill>
                  <a:schemeClr val="bg1"/>
                </a:solidFill>
              </a:rPr>
              <a:t> Allah </a:t>
            </a:r>
            <a:r>
              <a:rPr lang="en-US" sz="2400" dirty="0" err="1">
                <a:solidFill>
                  <a:schemeClr val="bg1"/>
                </a:solidFill>
              </a:rPr>
              <a:t>eksis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diluar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tidak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terbatas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waktu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tempat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Allah yang “INFINITE” </a:t>
            </a:r>
            <a:r>
              <a:rPr lang="en-US" sz="2400" dirty="0" err="1">
                <a:solidFill>
                  <a:schemeClr val="bg1"/>
                </a:solidFill>
              </a:rPr>
              <a:t>artinya</a:t>
            </a:r>
            <a:r>
              <a:rPr lang="en-US" sz="2400" dirty="0">
                <a:solidFill>
                  <a:schemeClr val="bg1"/>
                </a:solidFill>
              </a:rPr>
              <a:t> “TANPA BATAS”. </a:t>
            </a:r>
            <a:r>
              <a:rPr lang="en-US" sz="2400" dirty="0" err="1">
                <a:solidFill>
                  <a:schemeClr val="bg1"/>
                </a:solidFill>
              </a:rPr>
              <a:t>Dia</a:t>
            </a:r>
            <a:r>
              <a:rPr lang="en-US" sz="2400" dirty="0">
                <a:solidFill>
                  <a:schemeClr val="bg1"/>
                </a:solidFill>
              </a:rPr>
              <a:t> “Omniscience” (</a:t>
            </a:r>
            <a:r>
              <a:rPr lang="en-US" sz="2400" dirty="0" err="1">
                <a:solidFill>
                  <a:schemeClr val="bg1"/>
                </a:solidFill>
              </a:rPr>
              <a:t>Maha</a:t>
            </a:r>
            <a:r>
              <a:rPr lang="en-US" sz="2400" dirty="0">
                <a:solidFill>
                  <a:schemeClr val="bg1"/>
                </a:solidFill>
              </a:rPr>
              <a:t> Tau)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“Omnipresence” (</a:t>
            </a:r>
            <a:r>
              <a:rPr lang="en-US" sz="2400" dirty="0" err="1">
                <a:solidFill>
                  <a:schemeClr val="bg1"/>
                </a:solidFill>
              </a:rPr>
              <a:t>Maha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Hadir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074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E041-E583-449D-BA43-0AF5DE2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673"/>
            <a:ext cx="5138530" cy="1754671"/>
          </a:xfrm>
        </p:spPr>
        <p:txBody>
          <a:bodyPr/>
          <a:lstStyle/>
          <a:p>
            <a:r>
              <a:rPr lang="en-US" dirty="0"/>
              <a:t>Masih </a:t>
            </a:r>
            <a:r>
              <a:rPr lang="en-US" dirty="0" err="1"/>
              <a:t>Ingatkah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BB87534-C138-415C-8BD3-C60538C03727}"/>
              </a:ext>
            </a:extLst>
          </p:cNvPr>
          <p:cNvSpPr txBox="1">
            <a:spLocks/>
          </p:cNvSpPr>
          <p:nvPr/>
        </p:nvSpPr>
        <p:spPr>
          <a:xfrm>
            <a:off x="980662" y="2173357"/>
            <a:ext cx="10373138" cy="36966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akal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berasumsi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Pencipta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(exist)?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Bacalah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1: 1. Mana </a:t>
            </a:r>
            <a:r>
              <a:rPr lang="en-US" sz="2400" dirty="0" err="1"/>
              <a:t>kalimat</a:t>
            </a:r>
            <a:r>
              <a:rPr lang="en-US" sz="2400" dirty="0"/>
              <a:t> yang </a:t>
            </a:r>
            <a:r>
              <a:rPr lang="en-US" sz="2400" dirty="0" err="1"/>
              <a:t>benar</a:t>
            </a:r>
            <a:r>
              <a:rPr lang="en-US" sz="2400" dirty="0"/>
              <a:t>? </a:t>
            </a: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alasan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Alkitab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 Allah.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Alkitab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Allah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Bacalah</a:t>
            </a:r>
            <a:r>
              <a:rPr lang="en-US" sz="2400" dirty="0"/>
              <a:t> </a:t>
            </a:r>
            <a:r>
              <a:rPr lang="en-US" sz="2400" dirty="0" err="1"/>
              <a:t>Mazmur</a:t>
            </a:r>
            <a:r>
              <a:rPr lang="en-US" sz="2400" dirty="0"/>
              <a:t> 90:2.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Allah </a:t>
            </a:r>
            <a:r>
              <a:rPr lang="en-US" sz="2400" dirty="0" err="1"/>
              <a:t>ada</a:t>
            </a:r>
            <a:r>
              <a:rPr lang="en-US" sz="2400" dirty="0"/>
              <a:t> ‘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selama-lamanya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selama-lamanya</a:t>
            </a:r>
            <a:r>
              <a:rPr lang="en-US" sz="2400" dirty="0"/>
              <a:t>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kejadian-kejadian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Alkitab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endParaRPr lang="en-US" sz="2400" dirty="0"/>
          </a:p>
          <a:p>
            <a:pPr lvl="1"/>
            <a:r>
              <a:rPr lang="en-US" dirty="0"/>
              <a:t>Allah—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</a:t>
            </a:r>
            <a:r>
              <a:rPr lang="en-US" dirty="0"/>
              <a:t> </a:t>
            </a:r>
            <a:r>
              <a:rPr lang="en-US" dirty="0" err="1"/>
              <a:t>karakterNya</a:t>
            </a:r>
            <a:r>
              <a:rPr lang="en-US" dirty="0"/>
              <a:t>?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centang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Allah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kejadian-kejadian</a:t>
            </a:r>
            <a:r>
              <a:rPr lang="en-US" dirty="0"/>
              <a:t> di </a:t>
            </a:r>
            <a:r>
              <a:rPr lang="en-US" dirty="0" err="1"/>
              <a:t>ayat-ayat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Allah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KehendakNya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mengungkapkannya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691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E79B8-4E40-4095-9FEC-89007B3C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44" y="2154513"/>
            <a:ext cx="3508513" cy="26286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B954DF-B05B-4672-80D9-9CE8B927596E}"/>
              </a:ext>
            </a:extLst>
          </p:cNvPr>
          <p:cNvSpPr/>
          <p:nvPr/>
        </p:nvSpPr>
        <p:spPr>
          <a:xfrm>
            <a:off x="4429540" y="2154513"/>
            <a:ext cx="676854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TT160t00"/>
              </a:rPr>
              <a:t>Jika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seseorang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bisa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menerima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Kejadian</a:t>
            </a:r>
            <a:r>
              <a:rPr lang="en-US" sz="3200" dirty="0">
                <a:latin typeface="TT160t00"/>
              </a:rPr>
              <a:t> 1: 1 </a:t>
            </a:r>
            <a:r>
              <a:rPr lang="en-US" sz="3200" dirty="0" err="1">
                <a:latin typeface="TT160t00"/>
              </a:rPr>
              <a:t>dengan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iman</a:t>
            </a:r>
            <a:r>
              <a:rPr lang="en-US" sz="3200" dirty="0">
                <a:latin typeface="TT160t00"/>
              </a:rPr>
              <a:t>, </a:t>
            </a:r>
            <a:r>
              <a:rPr lang="en-US" sz="3200" dirty="0" err="1">
                <a:latin typeface="TT160t00"/>
              </a:rPr>
              <a:t>ia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akan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mampu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memahami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bagian</a:t>
            </a:r>
            <a:r>
              <a:rPr lang="en-US" sz="3200" dirty="0">
                <a:latin typeface="TT160t00"/>
              </a:rPr>
              <a:t> lain </a:t>
            </a:r>
            <a:r>
              <a:rPr lang="en-US" sz="3200" dirty="0" err="1">
                <a:latin typeface="TT160t00"/>
              </a:rPr>
              <a:t>dari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Alkitab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dan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kebenaran-kebenaranNya</a:t>
            </a:r>
            <a:r>
              <a:rPr lang="en-US" sz="3200" dirty="0">
                <a:latin typeface="TT160t00"/>
              </a:rPr>
              <a:t> yang </a:t>
            </a:r>
            <a:r>
              <a:rPr lang="en-US" sz="3200" dirty="0" err="1">
                <a:latin typeface="TT160t00"/>
              </a:rPr>
              <a:t>akan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diungkapkan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secara</a:t>
            </a:r>
            <a:r>
              <a:rPr lang="en-US" sz="3200" dirty="0">
                <a:latin typeface="TT160t00"/>
              </a:rPr>
              <a:t> </a:t>
            </a:r>
            <a:r>
              <a:rPr lang="en-US" sz="3200" dirty="0" err="1">
                <a:latin typeface="TT160t00"/>
              </a:rPr>
              <a:t>progresif</a:t>
            </a:r>
            <a:r>
              <a:rPr lang="en-US" sz="3200" dirty="0">
                <a:latin typeface="TT160t0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873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8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EE839-CEF9-4942-8494-260F9F945D53}"/>
              </a:ext>
            </a:extLst>
          </p:cNvPr>
          <p:cNvSpPr/>
          <p:nvPr/>
        </p:nvSpPr>
        <p:spPr>
          <a:xfrm>
            <a:off x="3048000" y="180114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Allah yang </a:t>
            </a:r>
            <a:r>
              <a:rPr lang="en-US" sz="3200" dirty="0" err="1"/>
              <a:t>abadi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perlindunganmu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di </a:t>
            </a:r>
            <a:r>
              <a:rPr lang="en-US" sz="3200" dirty="0" err="1"/>
              <a:t>bawahmu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lengan-lengan</a:t>
            </a:r>
            <a:r>
              <a:rPr lang="en-US" sz="3200" dirty="0"/>
              <a:t> yang </a:t>
            </a:r>
            <a:r>
              <a:rPr lang="en-US" sz="3200" dirty="0" err="1"/>
              <a:t>kekal</a:t>
            </a:r>
            <a:r>
              <a:rPr lang="en-US" sz="3200" dirty="0"/>
              <a:t>. </a:t>
            </a:r>
            <a:r>
              <a:rPr lang="en-US" sz="3200" dirty="0" err="1"/>
              <a:t>Ia</a:t>
            </a:r>
            <a:r>
              <a:rPr lang="en-US" sz="3200" dirty="0"/>
              <a:t> </a:t>
            </a:r>
            <a:r>
              <a:rPr lang="en-US" sz="3200" dirty="0" err="1"/>
              <a:t>mengusir</a:t>
            </a:r>
            <a:r>
              <a:rPr lang="en-US" sz="3200" dirty="0"/>
              <a:t> </a:t>
            </a:r>
            <a:r>
              <a:rPr lang="en-US" sz="3200" dirty="0" err="1"/>
              <a:t>musuh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depanmu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berfirman</a:t>
            </a:r>
            <a:r>
              <a:rPr lang="en-US" sz="3200" dirty="0"/>
              <a:t>: </a:t>
            </a:r>
            <a:r>
              <a:rPr lang="en-US" sz="3200" dirty="0" err="1"/>
              <a:t>Punahkanlah</a:t>
            </a:r>
            <a:r>
              <a:rPr lang="en-US" sz="3200" dirty="0"/>
              <a:t>! </a:t>
            </a:r>
          </a:p>
          <a:p>
            <a:pPr algn="ctr"/>
            <a:r>
              <a:rPr lang="en-US" sz="3200" dirty="0"/>
              <a:t>(</a:t>
            </a:r>
            <a:r>
              <a:rPr lang="en-US" sz="3200" dirty="0" err="1"/>
              <a:t>Ulangan</a:t>
            </a:r>
            <a:r>
              <a:rPr lang="en-US" sz="3200" dirty="0"/>
              <a:t> 33: 27)</a:t>
            </a:r>
          </a:p>
        </p:txBody>
      </p:sp>
    </p:spTree>
    <p:extLst>
      <p:ext uri="{BB962C8B-B14F-4D97-AF65-F5344CB8AC3E}">
        <p14:creationId xmlns:p14="http://schemas.microsoft.com/office/powerpoint/2010/main" val="178691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8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68B34-B063-44D1-AE71-8F4AB16D8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517493"/>
            <a:ext cx="5462546" cy="38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9471D3-7374-4241-A6A7-BB34D010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DISKUSI 2: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Kejadian</a:t>
            </a:r>
            <a:r>
              <a:rPr lang="en-US" dirty="0">
                <a:solidFill>
                  <a:srgbClr val="000000"/>
                </a:solidFill>
              </a:rPr>
              <a:t> 1: 1-25)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F1764-CA74-4480-9D69-5CF00B074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0790" r="231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115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779E6-4CB0-4920-BDD6-FD2A534B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2" r="12391"/>
          <a:stretch/>
        </p:blipFill>
        <p:spPr>
          <a:xfrm>
            <a:off x="1529058" y="0"/>
            <a:ext cx="9133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B81B6-BD67-40AB-AD0C-3D509694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950" y="219081"/>
            <a:ext cx="5739267" cy="7094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Urutkan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apa</a:t>
            </a:r>
            <a:r>
              <a:rPr lang="en-US" sz="3200" dirty="0">
                <a:solidFill>
                  <a:srgbClr val="000000"/>
                </a:solidFill>
              </a:rPr>
              <a:t> yang Allah </a:t>
            </a:r>
            <a:r>
              <a:rPr lang="en-US" sz="3200" dirty="0" err="1">
                <a:solidFill>
                  <a:srgbClr val="000000"/>
                </a:solidFill>
              </a:rPr>
              <a:t>ciptakan</a:t>
            </a:r>
            <a:r>
              <a:rPr lang="en-US" sz="32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F2AD5-8D3F-4120-BC51-6B81AEA60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-1217" t="-19887" r="-5170" b="-2981"/>
          <a:stretch/>
        </p:blipFill>
        <p:spPr>
          <a:xfrm>
            <a:off x="0" y="1350922"/>
            <a:ext cx="5478086" cy="4745077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14628-3140-4FB6-B4D3-E97EEE9CC741}"/>
              </a:ext>
            </a:extLst>
          </p:cNvPr>
          <p:cNvSpPr/>
          <p:nvPr/>
        </p:nvSpPr>
        <p:spPr>
          <a:xfrm>
            <a:off x="6284516" y="3861598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Terang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Gelap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8D7886-87A6-4CB5-AB9A-38A5A067C01C}"/>
              </a:ext>
            </a:extLst>
          </p:cNvPr>
          <p:cNvSpPr/>
          <p:nvPr/>
        </p:nvSpPr>
        <p:spPr>
          <a:xfrm>
            <a:off x="6271264" y="2505889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Cakrawala</a:t>
            </a:r>
            <a:r>
              <a:rPr lang="en-US" sz="2400" dirty="0"/>
              <a:t>, </a:t>
            </a:r>
            <a:r>
              <a:rPr lang="en-US" sz="2400" dirty="0" err="1"/>
              <a:t>langit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CAFB8F-4D11-4D62-BF2F-06D3C95657FB}"/>
              </a:ext>
            </a:extLst>
          </p:cNvPr>
          <p:cNvSpPr/>
          <p:nvPr/>
        </p:nvSpPr>
        <p:spPr>
          <a:xfrm>
            <a:off x="6311020" y="5601068"/>
            <a:ext cx="5478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Darat</a:t>
            </a:r>
            <a:r>
              <a:rPr lang="en-US" sz="2400" dirty="0"/>
              <a:t>, </a:t>
            </a:r>
            <a:r>
              <a:rPr lang="en-US" sz="2400" dirty="0" err="1"/>
              <a:t>lautan</a:t>
            </a:r>
            <a:r>
              <a:rPr lang="en-US" sz="2400" dirty="0"/>
              <a:t>, </a:t>
            </a:r>
            <a:r>
              <a:rPr lang="en-US" sz="2400" dirty="0" err="1"/>
              <a:t>tumbuhan</a:t>
            </a:r>
            <a:r>
              <a:rPr lang="en-US" sz="2400" dirty="0"/>
              <a:t> </a:t>
            </a:r>
            <a:r>
              <a:rPr lang="en-US" sz="2400" dirty="0" err="1"/>
              <a:t>berbiji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pohonan</a:t>
            </a:r>
            <a:r>
              <a:rPr lang="en-US" sz="2400" dirty="0"/>
              <a:t> </a:t>
            </a:r>
            <a:r>
              <a:rPr lang="en-US" sz="2400" dirty="0" err="1"/>
              <a:t>berbuah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9B97D-E20F-452A-AAF3-DC6F26585889}"/>
              </a:ext>
            </a:extLst>
          </p:cNvPr>
          <p:cNvSpPr/>
          <p:nvPr/>
        </p:nvSpPr>
        <p:spPr>
          <a:xfrm>
            <a:off x="6253951" y="3241749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Matahari</a:t>
            </a:r>
            <a:r>
              <a:rPr lang="en-US" sz="2400" dirty="0"/>
              <a:t>,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bintang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2AE83F-C1C7-40B1-9F63-DBA8BC26936B}"/>
              </a:ext>
            </a:extLst>
          </p:cNvPr>
          <p:cNvSpPr/>
          <p:nvPr/>
        </p:nvSpPr>
        <p:spPr>
          <a:xfrm>
            <a:off x="6227446" y="1775795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Binatang</a:t>
            </a:r>
            <a:r>
              <a:rPr lang="en-US" sz="2400" dirty="0"/>
              <a:t> air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burung-burung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10EFA-D45E-4CA8-910D-91BB63C7289A}"/>
              </a:ext>
            </a:extLst>
          </p:cNvPr>
          <p:cNvSpPr/>
          <p:nvPr/>
        </p:nvSpPr>
        <p:spPr>
          <a:xfrm>
            <a:off x="6297768" y="4546667"/>
            <a:ext cx="5478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Binatang</a:t>
            </a:r>
            <a:r>
              <a:rPr lang="en-US" sz="2400" dirty="0"/>
              <a:t> liar, </a:t>
            </a:r>
            <a:r>
              <a:rPr lang="en-US" sz="2400" dirty="0" err="1"/>
              <a:t>ternak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binatang</a:t>
            </a:r>
            <a:r>
              <a:rPr lang="en-US" sz="2400" dirty="0"/>
              <a:t> </a:t>
            </a:r>
            <a:r>
              <a:rPr lang="en-US" sz="2400" dirty="0" err="1"/>
              <a:t>melata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5AF8D4-6D8F-4870-A5AB-C0243BE38761}"/>
              </a:ext>
            </a:extLst>
          </p:cNvPr>
          <p:cNvSpPr/>
          <p:nvPr/>
        </p:nvSpPr>
        <p:spPr>
          <a:xfrm>
            <a:off x="6183632" y="1140838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Allah </a:t>
            </a:r>
            <a:r>
              <a:rPr lang="en-US" sz="2400" dirty="0" err="1"/>
              <a:t>beristirahat</a:t>
            </a:r>
            <a:r>
              <a:rPr lang="en-US" sz="2400" dirty="0"/>
              <a:t>: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115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B81B6-BD67-40AB-AD0C-3D509694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9081"/>
            <a:ext cx="4699781" cy="709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Penciptaan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F2AD5-8D3F-4120-BC51-6B81AEA60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-1217" t="-19887" r="-5170" b="-2981"/>
          <a:stretch/>
        </p:blipFill>
        <p:spPr>
          <a:xfrm>
            <a:off x="0" y="1350922"/>
            <a:ext cx="5478086" cy="4745077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14628-3140-4FB6-B4D3-E97EEE9CC741}"/>
              </a:ext>
            </a:extLst>
          </p:cNvPr>
          <p:cNvSpPr/>
          <p:nvPr/>
        </p:nvSpPr>
        <p:spPr>
          <a:xfrm>
            <a:off x="6183632" y="1147612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Gelap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8D7886-87A6-4CB5-AB9A-38A5A067C01C}"/>
              </a:ext>
            </a:extLst>
          </p:cNvPr>
          <p:cNvSpPr/>
          <p:nvPr/>
        </p:nvSpPr>
        <p:spPr>
          <a:xfrm>
            <a:off x="6183632" y="1718031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 err="1"/>
              <a:t>Cakrawala</a:t>
            </a:r>
            <a:r>
              <a:rPr lang="en-US" sz="2400" dirty="0"/>
              <a:t>, </a:t>
            </a:r>
            <a:r>
              <a:rPr lang="en-US" sz="2400" dirty="0" err="1"/>
              <a:t>langit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CAFB8F-4D11-4D62-BF2F-06D3C95657FB}"/>
              </a:ext>
            </a:extLst>
          </p:cNvPr>
          <p:cNvSpPr/>
          <p:nvPr/>
        </p:nvSpPr>
        <p:spPr>
          <a:xfrm>
            <a:off x="6227448" y="2295224"/>
            <a:ext cx="5478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</a:t>
            </a:r>
            <a:r>
              <a:rPr lang="en-US" sz="2400" dirty="0" err="1"/>
              <a:t>Darat</a:t>
            </a:r>
            <a:r>
              <a:rPr lang="en-US" sz="2400" dirty="0"/>
              <a:t>, </a:t>
            </a:r>
            <a:r>
              <a:rPr lang="en-US" sz="2400" dirty="0" err="1"/>
              <a:t>lautan</a:t>
            </a:r>
            <a:r>
              <a:rPr lang="en-US" sz="2400" dirty="0"/>
              <a:t>, </a:t>
            </a:r>
            <a:r>
              <a:rPr lang="en-US" sz="2400" dirty="0" err="1"/>
              <a:t>tumbuhan</a:t>
            </a:r>
            <a:r>
              <a:rPr lang="en-US" sz="2400" dirty="0"/>
              <a:t> </a:t>
            </a:r>
            <a:r>
              <a:rPr lang="en-US" sz="2400" dirty="0" err="1"/>
              <a:t>berbiji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pohonan</a:t>
            </a:r>
            <a:r>
              <a:rPr lang="en-US" sz="2400" dirty="0"/>
              <a:t> </a:t>
            </a:r>
            <a:r>
              <a:rPr lang="en-US" sz="2400" dirty="0" err="1"/>
              <a:t>berbuah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9B97D-E20F-452A-AAF3-DC6F26585889}"/>
              </a:ext>
            </a:extLst>
          </p:cNvPr>
          <p:cNvSpPr/>
          <p:nvPr/>
        </p:nvSpPr>
        <p:spPr>
          <a:xfrm>
            <a:off x="6227447" y="3241749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 </a:t>
            </a:r>
            <a:r>
              <a:rPr lang="en-US" sz="2400" dirty="0" err="1"/>
              <a:t>Matahari</a:t>
            </a:r>
            <a:r>
              <a:rPr lang="en-US" sz="2400" dirty="0"/>
              <a:t>,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bintang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2AE83F-C1C7-40B1-9F63-DBA8BC26936B}"/>
              </a:ext>
            </a:extLst>
          </p:cNvPr>
          <p:cNvSpPr/>
          <p:nvPr/>
        </p:nvSpPr>
        <p:spPr>
          <a:xfrm>
            <a:off x="6227447" y="3801952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 </a:t>
            </a:r>
            <a:r>
              <a:rPr lang="en-US" sz="2400" dirty="0" err="1"/>
              <a:t>Binatang</a:t>
            </a:r>
            <a:r>
              <a:rPr lang="en-US" sz="2400" dirty="0"/>
              <a:t> air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burung-burung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10EFA-D45E-4CA8-910D-91BB63C7289A}"/>
              </a:ext>
            </a:extLst>
          </p:cNvPr>
          <p:cNvSpPr/>
          <p:nvPr/>
        </p:nvSpPr>
        <p:spPr>
          <a:xfrm>
            <a:off x="6249356" y="4410396"/>
            <a:ext cx="5478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dirty="0"/>
              <a:t> </a:t>
            </a:r>
            <a:r>
              <a:rPr lang="en-US" sz="2400" dirty="0" err="1"/>
              <a:t>Binatang</a:t>
            </a:r>
            <a:r>
              <a:rPr lang="en-US" sz="2400" dirty="0"/>
              <a:t> liar, </a:t>
            </a:r>
            <a:r>
              <a:rPr lang="en-US" sz="2400" dirty="0" err="1"/>
              <a:t>ternak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binatang</a:t>
            </a:r>
            <a:r>
              <a:rPr lang="en-US" sz="2400" dirty="0"/>
              <a:t> </a:t>
            </a:r>
            <a:r>
              <a:rPr lang="en-US" sz="2400" dirty="0" err="1"/>
              <a:t>melata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5AF8D4-6D8F-4870-A5AB-C0243BE38761}"/>
              </a:ext>
            </a:extLst>
          </p:cNvPr>
          <p:cNvSpPr/>
          <p:nvPr/>
        </p:nvSpPr>
        <p:spPr>
          <a:xfrm>
            <a:off x="6227446" y="5361867"/>
            <a:ext cx="547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sz="2400" b="1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360B7-649C-45DE-A71A-003B3B9A8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7" r="12717"/>
          <a:stretch/>
        </p:blipFill>
        <p:spPr>
          <a:xfrm>
            <a:off x="1533378" y="1673"/>
            <a:ext cx="910811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372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F076E3-CFFC-4F8D-94D5-D6057AE7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6" y="643467"/>
            <a:ext cx="104132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B43BB-62EC-41C9-81CD-704BB6D2A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BFA300-8BF9-4DFE-AA11-1C6F7D29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Matahari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Bersinar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Terang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(https://www.youtube.com/watch?v=RCB7iptvFHs)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02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B81B6-BD67-40AB-AD0C-3D509694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9081"/>
            <a:ext cx="4699781" cy="709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Penciptaan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F2AD5-8D3F-4120-BC51-6B81AEA60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-1217" t="-19887" r="-5170" b="-2981"/>
          <a:stretch/>
        </p:blipFill>
        <p:spPr>
          <a:xfrm>
            <a:off x="0" y="1350922"/>
            <a:ext cx="5478086" cy="4745077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14628-3140-4FB6-B4D3-E97EEE9CC741}"/>
              </a:ext>
            </a:extLst>
          </p:cNvPr>
          <p:cNvSpPr/>
          <p:nvPr/>
        </p:nvSpPr>
        <p:spPr>
          <a:xfrm>
            <a:off x="6183632" y="1147612"/>
            <a:ext cx="54780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Hari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(Ayat 1-5)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(Ayat 2),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Apa</a:t>
            </a:r>
            <a:r>
              <a:rPr lang="en-US" dirty="0"/>
              <a:t> yang Allah </a:t>
            </a:r>
            <a:r>
              <a:rPr lang="en-US" dirty="0" err="1"/>
              <a:t>lakukan</a:t>
            </a:r>
            <a:r>
              <a:rPr lang="en-US" dirty="0"/>
              <a:t> di </a:t>
            </a:r>
            <a:r>
              <a:rPr lang="en-US" dirty="0" err="1"/>
              <a:t>ayat</a:t>
            </a:r>
            <a:r>
              <a:rPr lang="en-US" dirty="0"/>
              <a:t> 3-5?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Hari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(</a:t>
            </a:r>
            <a:r>
              <a:rPr lang="en-US" dirty="0" err="1"/>
              <a:t>ayat</a:t>
            </a:r>
            <a:r>
              <a:rPr lang="en-US" dirty="0"/>
              <a:t> 6-8). </a:t>
            </a:r>
            <a:r>
              <a:rPr lang="en-US" dirty="0" err="1"/>
              <a:t>Apa</a:t>
            </a:r>
            <a:r>
              <a:rPr lang="en-US" dirty="0"/>
              <a:t> yang Allah </a:t>
            </a:r>
            <a:r>
              <a:rPr lang="en-US" dirty="0" err="1"/>
              <a:t>pisahkan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Hari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(Ayat 9-13).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mula-mula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(Ayat 9-10)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di </a:t>
            </a:r>
            <a:r>
              <a:rPr lang="en-US" dirty="0" err="1"/>
              <a:t>hari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(Ayat 11-13)?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Hari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(Ayat 14-19).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Allah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terang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letakkan</a:t>
            </a:r>
            <a:r>
              <a:rPr lang="en-US" dirty="0"/>
              <a:t> di </a:t>
            </a:r>
            <a:r>
              <a:rPr lang="en-US" dirty="0" err="1"/>
              <a:t>cakrawala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?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Hari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(Ayat 20-23). 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Hari </a:t>
            </a:r>
            <a:r>
              <a:rPr lang="en-US" dirty="0" err="1"/>
              <a:t>ke</a:t>
            </a:r>
            <a:r>
              <a:rPr lang="en-US" dirty="0"/>
              <a:t> 6, </a:t>
            </a:r>
            <a:r>
              <a:rPr lang="en-US" dirty="0" err="1"/>
              <a:t>bagian</a:t>
            </a:r>
            <a:r>
              <a:rPr lang="en-US" dirty="0"/>
              <a:t> 1 Sixth day of creation, part 1—Read verses 24-25. What animals were created next?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What did God say after His creations on days 3-6?</a:t>
            </a:r>
          </a:p>
        </p:txBody>
      </p:sp>
    </p:spTree>
    <p:extLst>
      <p:ext uri="{BB962C8B-B14F-4D97-AF65-F5344CB8AC3E}">
        <p14:creationId xmlns:p14="http://schemas.microsoft.com/office/powerpoint/2010/main" val="84484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11B2-95C2-460A-98B7-A953E155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E419-2133-477A-8F95-2EC81858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Sang </a:t>
            </a:r>
            <a:r>
              <a:rPr lang="en-US" dirty="0" err="1"/>
              <a:t>Pencipta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 (</a:t>
            </a:r>
            <a:r>
              <a:rPr lang="en-US" dirty="0" err="1"/>
              <a:t>Ibrani</a:t>
            </a:r>
            <a:r>
              <a:rPr lang="en-US" dirty="0"/>
              <a:t> 11:3)</a:t>
            </a:r>
          </a:p>
          <a:p>
            <a:r>
              <a:rPr lang="en-US" dirty="0"/>
              <a:t>Allah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ciptaanNya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r>
              <a:rPr lang="en-US" dirty="0"/>
              <a:t>Allah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indah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diciptakanNya</a:t>
            </a:r>
            <a:r>
              <a:rPr lang="en-US" dirty="0"/>
              <a:t>.</a:t>
            </a:r>
          </a:p>
          <a:p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ciptaanNya</a:t>
            </a:r>
            <a:r>
              <a:rPr lang="en-US" dirty="0"/>
              <a:t> </a:t>
            </a:r>
            <a:r>
              <a:rPr lang="en-US" dirty="0" err="1"/>
              <a:t>mendemonstrasikan</a:t>
            </a:r>
            <a:r>
              <a:rPr lang="en-US" dirty="0"/>
              <a:t> </a:t>
            </a:r>
            <a:r>
              <a:rPr lang="en-US" dirty="0" err="1"/>
              <a:t>hikmat</a:t>
            </a:r>
            <a:r>
              <a:rPr lang="en-US" dirty="0"/>
              <a:t>, </a:t>
            </a:r>
            <a:r>
              <a:rPr lang="en-US" dirty="0" err="1"/>
              <a:t>kuasa</a:t>
            </a:r>
            <a:r>
              <a:rPr lang="en-US" dirty="0"/>
              <a:t>,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kasihNya</a:t>
            </a:r>
            <a:r>
              <a:rPr lang="en-US" dirty="0"/>
              <a:t>.</a:t>
            </a:r>
          </a:p>
          <a:p>
            <a:r>
              <a:rPr lang="en-US" dirty="0"/>
              <a:t>Allah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yang </a:t>
            </a:r>
            <a:r>
              <a:rPr lang="en-US" dirty="0" err="1"/>
              <a:t>diciptakanNya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02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4FA59-DE10-469C-8968-7FF486BE6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24">
            <a:extLst>
              <a:ext uri="{FF2B5EF4-FFF2-40B4-BE49-F238E27FC236}">
                <a16:creationId xmlns:a16="http://schemas.microsoft.com/office/drawing/2014/main" id="{A414F261-E931-45CB-8605-20FFD6826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5200"/>
            <a:ext cx="4838700" cy="1323975"/>
          </a:xfrm>
          <a:custGeom>
            <a:avLst/>
            <a:gdLst>
              <a:gd name="connsiteX0" fmla="*/ 0 w 4838700"/>
              <a:gd name="connsiteY0" fmla="*/ 0 h 1323975"/>
              <a:gd name="connsiteX1" fmla="*/ 4838700 w 4838700"/>
              <a:gd name="connsiteY1" fmla="*/ 0 h 1323975"/>
              <a:gd name="connsiteX2" fmla="*/ 4838700 w 4838700"/>
              <a:gd name="connsiteY2" fmla="*/ 78123 h 1323975"/>
              <a:gd name="connsiteX3" fmla="*/ 4822272 w 4838700"/>
              <a:gd name="connsiteY3" fmla="*/ 81440 h 1323975"/>
              <a:gd name="connsiteX4" fmla="*/ 4781550 w 4838700"/>
              <a:gd name="connsiteY4" fmla="*/ 142875 h 1323975"/>
              <a:gd name="connsiteX5" fmla="*/ 4822272 w 4838700"/>
              <a:gd name="connsiteY5" fmla="*/ 204311 h 1323975"/>
              <a:gd name="connsiteX6" fmla="*/ 4838700 w 4838700"/>
              <a:gd name="connsiteY6" fmla="*/ 207627 h 1323975"/>
              <a:gd name="connsiteX7" fmla="*/ 4838700 w 4838700"/>
              <a:gd name="connsiteY7" fmla="*/ 287197 h 1323975"/>
              <a:gd name="connsiteX8" fmla="*/ 4822272 w 4838700"/>
              <a:gd name="connsiteY8" fmla="*/ 290514 h 1323975"/>
              <a:gd name="connsiteX9" fmla="*/ 4781550 w 4838700"/>
              <a:gd name="connsiteY9" fmla="*/ 351949 h 1323975"/>
              <a:gd name="connsiteX10" fmla="*/ 4822272 w 4838700"/>
              <a:gd name="connsiteY10" fmla="*/ 413385 h 1323975"/>
              <a:gd name="connsiteX11" fmla="*/ 4838700 w 4838700"/>
              <a:gd name="connsiteY11" fmla="*/ 416701 h 1323975"/>
              <a:gd name="connsiteX12" fmla="*/ 4838700 w 4838700"/>
              <a:gd name="connsiteY12" fmla="*/ 496271 h 1323975"/>
              <a:gd name="connsiteX13" fmla="*/ 4822272 w 4838700"/>
              <a:gd name="connsiteY13" fmla="*/ 499588 h 1323975"/>
              <a:gd name="connsiteX14" fmla="*/ 4781550 w 4838700"/>
              <a:gd name="connsiteY14" fmla="*/ 561023 h 1323975"/>
              <a:gd name="connsiteX15" fmla="*/ 4822272 w 4838700"/>
              <a:gd name="connsiteY15" fmla="*/ 622459 h 1323975"/>
              <a:gd name="connsiteX16" fmla="*/ 4838700 w 4838700"/>
              <a:gd name="connsiteY16" fmla="*/ 625775 h 1323975"/>
              <a:gd name="connsiteX17" fmla="*/ 4838700 w 4838700"/>
              <a:gd name="connsiteY17" fmla="*/ 705345 h 1323975"/>
              <a:gd name="connsiteX18" fmla="*/ 4822272 w 4838700"/>
              <a:gd name="connsiteY18" fmla="*/ 708662 h 1323975"/>
              <a:gd name="connsiteX19" fmla="*/ 4781550 w 4838700"/>
              <a:gd name="connsiteY19" fmla="*/ 770097 h 1323975"/>
              <a:gd name="connsiteX20" fmla="*/ 4822272 w 4838700"/>
              <a:gd name="connsiteY20" fmla="*/ 831533 h 1323975"/>
              <a:gd name="connsiteX21" fmla="*/ 4838700 w 4838700"/>
              <a:gd name="connsiteY21" fmla="*/ 834849 h 1323975"/>
              <a:gd name="connsiteX22" fmla="*/ 4838700 w 4838700"/>
              <a:gd name="connsiteY22" fmla="*/ 914419 h 1323975"/>
              <a:gd name="connsiteX23" fmla="*/ 4822272 w 4838700"/>
              <a:gd name="connsiteY23" fmla="*/ 917736 h 1323975"/>
              <a:gd name="connsiteX24" fmla="*/ 4781550 w 4838700"/>
              <a:gd name="connsiteY24" fmla="*/ 979171 h 1323975"/>
              <a:gd name="connsiteX25" fmla="*/ 4822272 w 4838700"/>
              <a:gd name="connsiteY25" fmla="*/ 1040607 h 1323975"/>
              <a:gd name="connsiteX26" fmla="*/ 4838700 w 4838700"/>
              <a:gd name="connsiteY26" fmla="*/ 1043923 h 1323975"/>
              <a:gd name="connsiteX27" fmla="*/ 4838700 w 4838700"/>
              <a:gd name="connsiteY27" fmla="*/ 1123491 h 1323975"/>
              <a:gd name="connsiteX28" fmla="*/ 4822272 w 4838700"/>
              <a:gd name="connsiteY28" fmla="*/ 1126808 h 1323975"/>
              <a:gd name="connsiteX29" fmla="*/ 4781550 w 4838700"/>
              <a:gd name="connsiteY29" fmla="*/ 1188243 h 1323975"/>
              <a:gd name="connsiteX30" fmla="*/ 4822272 w 4838700"/>
              <a:gd name="connsiteY30" fmla="*/ 1249679 h 1323975"/>
              <a:gd name="connsiteX31" fmla="*/ 4838700 w 4838700"/>
              <a:gd name="connsiteY31" fmla="*/ 1252995 h 1323975"/>
              <a:gd name="connsiteX32" fmla="*/ 4838700 w 4838700"/>
              <a:gd name="connsiteY32" fmla="*/ 1323975 h 1323975"/>
              <a:gd name="connsiteX33" fmla="*/ 0 w 4838700"/>
              <a:gd name="connsiteY3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38700" h="1323975">
                <a:moveTo>
                  <a:pt x="0" y="0"/>
                </a:moveTo>
                <a:lnTo>
                  <a:pt x="4838700" y="0"/>
                </a:lnTo>
                <a:lnTo>
                  <a:pt x="4838700" y="78123"/>
                </a:lnTo>
                <a:lnTo>
                  <a:pt x="4822272" y="81440"/>
                </a:lnTo>
                <a:cubicBezTo>
                  <a:pt x="4798341" y="91561"/>
                  <a:pt x="4781550" y="115257"/>
                  <a:pt x="4781550" y="142875"/>
                </a:cubicBezTo>
                <a:cubicBezTo>
                  <a:pt x="4781550" y="170493"/>
                  <a:pt x="4798341" y="194189"/>
                  <a:pt x="4822272" y="204311"/>
                </a:cubicBezTo>
                <a:lnTo>
                  <a:pt x="4838700" y="207627"/>
                </a:lnTo>
                <a:lnTo>
                  <a:pt x="4838700" y="287197"/>
                </a:lnTo>
                <a:lnTo>
                  <a:pt x="4822272" y="290514"/>
                </a:lnTo>
                <a:cubicBezTo>
                  <a:pt x="4798341" y="300635"/>
                  <a:pt x="4781550" y="324331"/>
                  <a:pt x="4781550" y="351949"/>
                </a:cubicBezTo>
                <a:cubicBezTo>
                  <a:pt x="4781550" y="379567"/>
                  <a:pt x="4798341" y="403263"/>
                  <a:pt x="4822272" y="413385"/>
                </a:cubicBezTo>
                <a:lnTo>
                  <a:pt x="4838700" y="416701"/>
                </a:lnTo>
                <a:lnTo>
                  <a:pt x="4838700" y="496271"/>
                </a:lnTo>
                <a:lnTo>
                  <a:pt x="4822272" y="499588"/>
                </a:lnTo>
                <a:cubicBezTo>
                  <a:pt x="4798341" y="509709"/>
                  <a:pt x="4781550" y="533405"/>
                  <a:pt x="4781550" y="561023"/>
                </a:cubicBezTo>
                <a:cubicBezTo>
                  <a:pt x="4781550" y="588641"/>
                  <a:pt x="4798341" y="612337"/>
                  <a:pt x="4822272" y="622459"/>
                </a:cubicBezTo>
                <a:lnTo>
                  <a:pt x="4838700" y="625775"/>
                </a:lnTo>
                <a:lnTo>
                  <a:pt x="4838700" y="705345"/>
                </a:lnTo>
                <a:lnTo>
                  <a:pt x="4822272" y="708662"/>
                </a:lnTo>
                <a:cubicBezTo>
                  <a:pt x="4798341" y="718783"/>
                  <a:pt x="4781550" y="742479"/>
                  <a:pt x="4781550" y="770097"/>
                </a:cubicBezTo>
                <a:cubicBezTo>
                  <a:pt x="4781550" y="797715"/>
                  <a:pt x="4798341" y="821411"/>
                  <a:pt x="4822272" y="831533"/>
                </a:cubicBezTo>
                <a:lnTo>
                  <a:pt x="4838700" y="834849"/>
                </a:lnTo>
                <a:lnTo>
                  <a:pt x="4838700" y="914419"/>
                </a:lnTo>
                <a:lnTo>
                  <a:pt x="4822272" y="917736"/>
                </a:lnTo>
                <a:cubicBezTo>
                  <a:pt x="4798341" y="927857"/>
                  <a:pt x="4781550" y="951553"/>
                  <a:pt x="4781550" y="979171"/>
                </a:cubicBezTo>
                <a:cubicBezTo>
                  <a:pt x="4781550" y="1006789"/>
                  <a:pt x="4798341" y="1030485"/>
                  <a:pt x="4822272" y="1040607"/>
                </a:cubicBezTo>
                <a:lnTo>
                  <a:pt x="4838700" y="1043923"/>
                </a:lnTo>
                <a:lnTo>
                  <a:pt x="4838700" y="1123491"/>
                </a:lnTo>
                <a:lnTo>
                  <a:pt x="4822272" y="1126808"/>
                </a:lnTo>
                <a:cubicBezTo>
                  <a:pt x="4798341" y="1136929"/>
                  <a:pt x="4781550" y="1160625"/>
                  <a:pt x="4781550" y="1188243"/>
                </a:cubicBezTo>
                <a:cubicBezTo>
                  <a:pt x="4781550" y="1215861"/>
                  <a:pt x="4798341" y="1239557"/>
                  <a:pt x="4822272" y="1249679"/>
                </a:cubicBezTo>
                <a:lnTo>
                  <a:pt x="4838700" y="1252995"/>
                </a:lnTo>
                <a:lnTo>
                  <a:pt x="4838700" y="1323975"/>
                </a:lnTo>
                <a:lnTo>
                  <a:pt x="0" y="132397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765DC5-623E-4345-8F40-366B66BC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4981575"/>
            <a:ext cx="3228976" cy="860426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>
            <a:normAutofit/>
          </a:bodyPr>
          <a:lstStyle/>
          <a:p>
            <a:pPr algn="r"/>
            <a:r>
              <a:rPr lang="en-US" sz="2400" dirty="0" err="1">
                <a:solidFill>
                  <a:srgbClr val="FFFFFF"/>
                </a:solidFill>
              </a:rPr>
              <a:t>Ingatlah</a:t>
            </a:r>
            <a:r>
              <a:rPr lang="en-US" sz="2400" dirty="0">
                <a:solidFill>
                  <a:srgbClr val="FFFFFF"/>
                </a:solidFill>
              </a:rPr>
              <a:t>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3CF8AD-BB19-4F90-BDE5-B3B3F56F4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1" y="48768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4E62CA-FAA3-4628-AEF3-5033C7714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1" y="59690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1B1FE1-E699-4338-BD49-B72B91861067}"/>
              </a:ext>
            </a:extLst>
          </p:cNvPr>
          <p:cNvSpPr txBox="1">
            <a:spLocks/>
          </p:cNvSpPr>
          <p:nvPr/>
        </p:nvSpPr>
        <p:spPr>
          <a:xfrm>
            <a:off x="758687" y="370506"/>
            <a:ext cx="4528930" cy="43910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Allah </a:t>
            </a:r>
            <a:r>
              <a:rPr lang="en-US" sz="2000" dirty="0" err="1">
                <a:solidFill>
                  <a:schemeClr val="bg1"/>
                </a:solidFill>
              </a:rPr>
              <a:t>kita</a:t>
            </a:r>
            <a:r>
              <a:rPr lang="en-US" sz="2000" dirty="0">
                <a:solidFill>
                  <a:schemeClr val="bg1"/>
                </a:solidFill>
              </a:rPr>
              <a:t> BESAR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HEBAT: Sang </a:t>
            </a:r>
            <a:r>
              <a:rPr lang="en-US" sz="2000" dirty="0" err="1">
                <a:solidFill>
                  <a:schemeClr val="bg1"/>
                </a:solidFill>
              </a:rPr>
              <a:t>Pencipta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menciptakan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segala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sesuatu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</a:t>
            </a:r>
            <a:r>
              <a:rPr lang="en-US" sz="2000" dirty="0">
                <a:solidFill>
                  <a:schemeClr val="bg1"/>
                </a:solidFill>
              </a:rPr>
              <a:t>. (</a:t>
            </a:r>
            <a:r>
              <a:rPr lang="en-US" sz="2000" dirty="0" err="1">
                <a:solidFill>
                  <a:schemeClr val="bg1"/>
                </a:solidFill>
              </a:rPr>
              <a:t>Ibrani</a:t>
            </a:r>
            <a:r>
              <a:rPr lang="en-US" sz="2000" dirty="0">
                <a:solidFill>
                  <a:schemeClr val="bg1"/>
                </a:solidFill>
              </a:rPr>
              <a:t> 11:3)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Allah yang </a:t>
            </a:r>
            <a:r>
              <a:rPr lang="en-US" sz="2000" dirty="0" err="1">
                <a:solidFill>
                  <a:schemeClr val="bg1"/>
                </a:solidFill>
              </a:rPr>
              <a:t>penuh</a:t>
            </a:r>
            <a:r>
              <a:rPr lang="en-US" sz="2000" dirty="0">
                <a:solidFill>
                  <a:schemeClr val="bg1"/>
                </a:solidFill>
              </a:rPr>
              <a:t> KASIH: </a:t>
            </a:r>
            <a:r>
              <a:rPr lang="en-US" sz="2000" dirty="0" err="1">
                <a:solidFill>
                  <a:schemeClr val="bg1"/>
                </a:solidFill>
              </a:rPr>
              <a:t>menciptakan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tujuan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rancangan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khusus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kebaikan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ciptaanNya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terutama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manusia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Allah </a:t>
            </a:r>
            <a:r>
              <a:rPr lang="en-US" sz="2000" dirty="0" err="1">
                <a:solidFill>
                  <a:schemeClr val="bg1"/>
                </a:solidFill>
              </a:rPr>
              <a:t>menyiapkan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tempat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indah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manusia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diciptakanNya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Segala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ciptaanNya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mendemonstrasikan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hikmat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kuasa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kebaikan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kasihNya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Allah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tergantung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apapun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diciptakanNya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98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9631F-57B5-4573-A1EF-60152E618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6" b="150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F061-F04B-42E1-B753-015735FB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DISKUSI 1 (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Kejadian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1)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8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E041-E583-449D-BA43-0AF5DE2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4" y="513612"/>
            <a:ext cx="620374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Diskusi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6ADC45-685E-4552-B0DE-E20F39A0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3060673"/>
            <a:ext cx="5069382" cy="181230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BB87534-C138-415C-8BD3-C60538C03727}"/>
              </a:ext>
            </a:extLst>
          </p:cNvPr>
          <p:cNvSpPr txBox="1">
            <a:spLocks/>
          </p:cNvSpPr>
          <p:nvPr/>
        </p:nvSpPr>
        <p:spPr>
          <a:xfrm>
            <a:off x="7317813" y="159026"/>
            <a:ext cx="4529629" cy="6533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>
              <a:buFont typeface="+mj-lt"/>
              <a:buAutoNum type="arabicPeriod"/>
            </a:pPr>
            <a:r>
              <a:rPr lang="en-US" sz="2000" dirty="0" err="1"/>
              <a:t>Percayakah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Pencipta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(exist)? </a:t>
            </a:r>
          </a:p>
          <a:p>
            <a:pPr marL="514350">
              <a:buFont typeface="+mj-lt"/>
              <a:buAutoNum type="arabicPeriod"/>
            </a:pPr>
            <a:r>
              <a:rPr lang="en-US" sz="2000" dirty="0" err="1"/>
              <a:t>Bacalah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1: 1. Mana </a:t>
            </a:r>
            <a:r>
              <a:rPr lang="en-US" sz="2000" dirty="0" err="1"/>
              <a:t>kalimat</a:t>
            </a:r>
            <a:r>
              <a:rPr lang="en-US" sz="2000" dirty="0"/>
              <a:t> yang </a:t>
            </a:r>
            <a:r>
              <a:rPr lang="en-US" sz="2000" dirty="0" err="1"/>
              <a:t>benar</a:t>
            </a:r>
            <a:r>
              <a:rPr lang="en-US" sz="2000" dirty="0"/>
              <a:t>? </a:t>
            </a:r>
            <a:r>
              <a:rPr lang="en-US" sz="2000" dirty="0" err="1"/>
              <a:t>Jelaskan</a:t>
            </a:r>
            <a:r>
              <a:rPr lang="en-US" sz="2000" dirty="0"/>
              <a:t> </a:t>
            </a:r>
            <a:r>
              <a:rPr lang="en-US" sz="2000" dirty="0" err="1"/>
              <a:t>alasan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US" sz="2000" dirty="0" err="1"/>
              <a:t>Alkitab</a:t>
            </a:r>
            <a:r>
              <a:rPr lang="en-US" sz="2000" dirty="0"/>
              <a:t> </a:t>
            </a:r>
            <a:r>
              <a:rPr lang="en-US" sz="2000" dirty="0" err="1"/>
              <a:t>dimulai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membuktikan</a:t>
            </a:r>
            <a:r>
              <a:rPr lang="en-US" sz="2000" dirty="0"/>
              <a:t> </a:t>
            </a:r>
            <a:r>
              <a:rPr lang="en-US" sz="2000" dirty="0" err="1"/>
              <a:t>eksistensi</a:t>
            </a:r>
            <a:r>
              <a:rPr lang="en-US" sz="2000" dirty="0"/>
              <a:t> Allah. 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US" sz="2000" dirty="0" err="1"/>
              <a:t>Alkitab</a:t>
            </a:r>
            <a:r>
              <a:rPr lang="en-US" sz="2000" dirty="0"/>
              <a:t> </a:t>
            </a:r>
            <a:r>
              <a:rPr lang="en-US" sz="2000" dirty="0" err="1"/>
              <a:t>dimulai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asumsi</a:t>
            </a:r>
            <a:r>
              <a:rPr lang="en-US" sz="2000" dirty="0"/>
              <a:t> Allah </a:t>
            </a:r>
            <a:r>
              <a:rPr lang="en-US" sz="2000" dirty="0" err="1"/>
              <a:t>ada</a:t>
            </a:r>
            <a:r>
              <a:rPr lang="en-US" sz="2000" dirty="0"/>
              <a:t>. </a:t>
            </a:r>
          </a:p>
          <a:p>
            <a:pPr marL="514350">
              <a:buFont typeface="+mj-lt"/>
              <a:buAutoNum type="arabicPeriod"/>
            </a:pPr>
            <a:r>
              <a:rPr lang="en-US" sz="2000" dirty="0" err="1"/>
              <a:t>Bacalah</a:t>
            </a:r>
            <a:r>
              <a:rPr lang="en-US" sz="2000" dirty="0"/>
              <a:t> </a:t>
            </a:r>
            <a:r>
              <a:rPr lang="en-US" sz="2000" dirty="0" err="1"/>
              <a:t>Mazmur</a:t>
            </a:r>
            <a:r>
              <a:rPr lang="en-US" sz="2000" dirty="0"/>
              <a:t> 90:2.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Allah </a:t>
            </a:r>
            <a:r>
              <a:rPr lang="en-US" sz="2000" dirty="0" err="1"/>
              <a:t>ada</a:t>
            </a:r>
            <a:r>
              <a:rPr lang="en-US" sz="2000" dirty="0"/>
              <a:t> ‘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selama-lamanya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selama-lamanya</a:t>
            </a:r>
            <a:r>
              <a:rPr lang="en-US" sz="2000" dirty="0"/>
              <a:t>”?</a:t>
            </a:r>
          </a:p>
          <a:p>
            <a:pPr marL="514350">
              <a:buFont typeface="+mj-lt"/>
              <a:buAutoNum type="arabicPeriod"/>
            </a:pP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membaca</a:t>
            </a:r>
            <a:r>
              <a:rPr lang="en-US" sz="2000" dirty="0"/>
              <a:t> </a:t>
            </a:r>
            <a:r>
              <a:rPr lang="en-US" sz="2000" dirty="0" err="1"/>
              <a:t>kejadian-kejadian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Alkitab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endParaRPr lang="en-US" sz="20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/>
              <a:t>Allah—</a:t>
            </a:r>
            <a:r>
              <a:rPr lang="en-US" sz="2000" dirty="0" err="1"/>
              <a:t>Siapa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karakterNya</a:t>
            </a:r>
            <a:r>
              <a:rPr lang="en-US" sz="2000" dirty="0"/>
              <a:t>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ketahui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Allah yang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KehendakNya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mengungkapkannya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4712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5E041-E583-449D-BA43-0AF5DE2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Pertanyaan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4BC6-52DF-44B8-9675-5B4A00CF89F4}"/>
              </a:ext>
            </a:extLst>
          </p:cNvPr>
          <p:cNvSpPr/>
          <p:nvPr/>
        </p:nvSpPr>
        <p:spPr>
          <a:xfrm>
            <a:off x="5756922" y="4394681"/>
            <a:ext cx="6057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Percayakah</a:t>
            </a:r>
            <a:r>
              <a:rPr lang="en-US" sz="3600" dirty="0"/>
              <a:t> </a:t>
            </a:r>
            <a:r>
              <a:rPr lang="en-US" sz="3600" dirty="0" err="1"/>
              <a:t>anda</a:t>
            </a:r>
            <a:r>
              <a:rPr lang="en-US" sz="3600" dirty="0"/>
              <a:t> </a:t>
            </a:r>
            <a:r>
              <a:rPr lang="en-US" sz="3600" dirty="0" err="1"/>
              <a:t>bahwa</a:t>
            </a:r>
            <a:r>
              <a:rPr lang="en-US" sz="3600" dirty="0"/>
              <a:t> </a:t>
            </a:r>
            <a:r>
              <a:rPr lang="en-US" sz="3600" dirty="0" err="1"/>
              <a:t>Pencipta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selalu</a:t>
            </a:r>
            <a:r>
              <a:rPr lang="en-US" sz="3600" dirty="0"/>
              <a:t> </a:t>
            </a:r>
            <a:r>
              <a:rPr lang="en-US" sz="3600" dirty="0" err="1"/>
              <a:t>ada</a:t>
            </a:r>
            <a:r>
              <a:rPr lang="en-US" sz="3600" dirty="0"/>
              <a:t> (exist)?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99353B-67DC-475D-B6C8-4E4F1589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68" y="2558262"/>
            <a:ext cx="5058024" cy="3672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A58DDE-19FA-4F2C-A79B-8253B61C1670}"/>
              </a:ext>
            </a:extLst>
          </p:cNvPr>
          <p:cNvSpPr/>
          <p:nvPr/>
        </p:nvSpPr>
        <p:spPr>
          <a:xfrm>
            <a:off x="5756922" y="2664263"/>
            <a:ext cx="6057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/>
              <a:t>“</a:t>
            </a:r>
            <a:r>
              <a:rPr lang="es-ES" sz="2800" b="1" i="1" dirty="0"/>
              <a:t>Pada </a:t>
            </a:r>
            <a:r>
              <a:rPr lang="es-ES" sz="2800" b="1" i="1" dirty="0" err="1"/>
              <a:t>mulanya</a:t>
            </a:r>
            <a:r>
              <a:rPr lang="es-ES" sz="2800" b="1" i="1" dirty="0"/>
              <a:t> </a:t>
            </a:r>
            <a:r>
              <a:rPr lang="es-ES" sz="2800" b="1" i="1" dirty="0" err="1"/>
              <a:t>Allah</a:t>
            </a:r>
            <a:r>
              <a:rPr lang="es-ES" sz="2800" i="1" dirty="0"/>
              <a:t> </a:t>
            </a:r>
            <a:r>
              <a:rPr lang="es-ES" sz="2800" i="1" dirty="0" err="1"/>
              <a:t>menciptakan</a:t>
            </a:r>
            <a:r>
              <a:rPr lang="es-ES" sz="2800" i="1" dirty="0"/>
              <a:t> </a:t>
            </a:r>
            <a:r>
              <a:rPr lang="es-ES" sz="2800" i="1" dirty="0" err="1"/>
              <a:t>langit</a:t>
            </a:r>
            <a:r>
              <a:rPr lang="es-ES" sz="2800" i="1" dirty="0"/>
              <a:t> dan </a:t>
            </a:r>
            <a:r>
              <a:rPr lang="es-ES" sz="2800" i="1" dirty="0" err="1"/>
              <a:t>bumi</a:t>
            </a:r>
            <a:r>
              <a:rPr lang="es-ES" sz="2800" i="1" dirty="0"/>
              <a:t>.” (</a:t>
            </a:r>
            <a:r>
              <a:rPr lang="es-ES" sz="2800" i="1" dirty="0" err="1"/>
              <a:t>Kejadian</a:t>
            </a:r>
            <a:r>
              <a:rPr lang="es-ES" sz="2800" i="1" dirty="0"/>
              <a:t> 1: 1)</a:t>
            </a:r>
          </a:p>
        </p:txBody>
      </p:sp>
    </p:spTree>
    <p:extLst>
      <p:ext uri="{BB962C8B-B14F-4D97-AF65-F5344CB8AC3E}">
        <p14:creationId xmlns:p14="http://schemas.microsoft.com/office/powerpoint/2010/main" val="283161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5E041-E583-449D-BA43-0AF5DE2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Pertanyaan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4BC6-52DF-44B8-9675-5B4A00CF89F4}"/>
              </a:ext>
            </a:extLst>
          </p:cNvPr>
          <p:cNvSpPr/>
          <p:nvPr/>
        </p:nvSpPr>
        <p:spPr>
          <a:xfrm>
            <a:off x="5817704" y="2408101"/>
            <a:ext cx="61051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Bacalah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1: 1)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/>
              <a:t>kalimat</a:t>
            </a:r>
            <a:r>
              <a:rPr lang="en-US" sz="3200" dirty="0"/>
              <a:t> yang </a:t>
            </a:r>
            <a:r>
              <a:rPr lang="en-US" sz="3200" b="1" dirty="0" err="1"/>
              <a:t>benar</a:t>
            </a:r>
            <a:r>
              <a:rPr lang="en-US" sz="3200" dirty="0"/>
              <a:t>? </a:t>
            </a:r>
            <a:r>
              <a:rPr lang="en-US" sz="3200" dirty="0" err="1"/>
              <a:t>Jelaskan</a:t>
            </a:r>
            <a:r>
              <a:rPr lang="en-US" sz="3200" dirty="0"/>
              <a:t> </a:t>
            </a:r>
            <a:r>
              <a:rPr lang="en-US" sz="3200" dirty="0" err="1"/>
              <a:t>alasan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pilihan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. 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200" dirty="0" err="1"/>
              <a:t>Alkitab</a:t>
            </a:r>
            <a:r>
              <a:rPr lang="en-US" sz="3200" dirty="0"/>
              <a:t> </a:t>
            </a:r>
            <a:r>
              <a:rPr lang="en-US" sz="3200" dirty="0" err="1"/>
              <a:t>dimulai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b="1" dirty="0" err="1"/>
              <a:t>membuktikan</a:t>
            </a:r>
            <a:r>
              <a:rPr lang="en-US" sz="3200" dirty="0"/>
              <a:t> </a:t>
            </a:r>
            <a:r>
              <a:rPr lang="en-US" sz="3200" dirty="0" err="1"/>
              <a:t>eksistensi</a:t>
            </a:r>
            <a:r>
              <a:rPr lang="en-US" sz="3200" dirty="0"/>
              <a:t> Allah. 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200" dirty="0" err="1"/>
              <a:t>Alkitab</a:t>
            </a:r>
            <a:r>
              <a:rPr lang="en-US" sz="3200" dirty="0"/>
              <a:t> </a:t>
            </a:r>
            <a:r>
              <a:rPr lang="en-US" sz="3200" dirty="0" err="1"/>
              <a:t>dimulai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b="1" dirty="0" err="1"/>
              <a:t>asumsi</a:t>
            </a:r>
            <a:r>
              <a:rPr lang="en-US" sz="3200" dirty="0"/>
              <a:t> Allah </a:t>
            </a:r>
            <a:r>
              <a:rPr lang="en-US" sz="3200" dirty="0" err="1"/>
              <a:t>ada</a:t>
            </a:r>
            <a:r>
              <a:rPr lang="en-US" sz="3200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99353B-67DC-475D-B6C8-4E4F1589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2476170"/>
            <a:ext cx="5167525" cy="3752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A58DDE-19FA-4F2C-A79B-8253B61C1670}"/>
              </a:ext>
            </a:extLst>
          </p:cNvPr>
          <p:cNvSpPr/>
          <p:nvPr/>
        </p:nvSpPr>
        <p:spPr>
          <a:xfrm>
            <a:off x="428145" y="5153107"/>
            <a:ext cx="4925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“</a:t>
            </a:r>
            <a:r>
              <a:rPr lang="es-ES" sz="2400" b="1" dirty="0">
                <a:solidFill>
                  <a:schemeClr val="bg1"/>
                </a:solidFill>
              </a:rPr>
              <a:t>Pada </a:t>
            </a:r>
            <a:r>
              <a:rPr lang="es-ES" sz="2400" b="1" dirty="0" err="1">
                <a:solidFill>
                  <a:schemeClr val="bg1"/>
                </a:solidFill>
              </a:rPr>
              <a:t>mulanya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Allah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menciptakan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langit</a:t>
            </a:r>
            <a:r>
              <a:rPr lang="es-ES" sz="2400" dirty="0">
                <a:solidFill>
                  <a:schemeClr val="bg1"/>
                </a:solidFill>
              </a:rPr>
              <a:t> dan </a:t>
            </a:r>
            <a:r>
              <a:rPr lang="es-ES" sz="2400" dirty="0" err="1">
                <a:solidFill>
                  <a:schemeClr val="bg1"/>
                </a:solidFill>
              </a:rPr>
              <a:t>bumi</a:t>
            </a:r>
            <a:r>
              <a:rPr lang="es-ES" sz="2400" dirty="0">
                <a:solidFill>
                  <a:schemeClr val="bg1"/>
                </a:solidFill>
              </a:rPr>
              <a:t>.” (</a:t>
            </a:r>
            <a:r>
              <a:rPr lang="es-ES" sz="2400" dirty="0" err="1">
                <a:solidFill>
                  <a:schemeClr val="bg1"/>
                </a:solidFill>
              </a:rPr>
              <a:t>Kejadian</a:t>
            </a:r>
            <a:r>
              <a:rPr lang="es-ES" sz="2400" dirty="0">
                <a:solidFill>
                  <a:schemeClr val="bg1"/>
                </a:solidFill>
              </a:rPr>
              <a:t> 1: 1)</a:t>
            </a:r>
          </a:p>
        </p:txBody>
      </p:sp>
    </p:spTree>
    <p:extLst>
      <p:ext uri="{BB962C8B-B14F-4D97-AF65-F5344CB8AC3E}">
        <p14:creationId xmlns:p14="http://schemas.microsoft.com/office/powerpoint/2010/main" val="110203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DDBE6F-858F-4550-88C2-93DDF469C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69" y="2310835"/>
            <a:ext cx="4547166" cy="45471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5E041-E583-449D-BA43-0AF5DE2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Pertanyaan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4BC6-52DF-44B8-9675-5B4A00CF89F4}"/>
              </a:ext>
            </a:extLst>
          </p:cNvPr>
          <p:cNvSpPr/>
          <p:nvPr/>
        </p:nvSpPr>
        <p:spPr>
          <a:xfrm>
            <a:off x="5300870" y="2408101"/>
            <a:ext cx="66220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Bacalah</a:t>
            </a:r>
            <a:r>
              <a:rPr lang="en-US" sz="4400" dirty="0"/>
              <a:t> </a:t>
            </a:r>
            <a:r>
              <a:rPr lang="en-US" sz="4400" dirty="0" err="1"/>
              <a:t>Mazmur</a:t>
            </a:r>
            <a:r>
              <a:rPr lang="en-US" sz="4400" dirty="0"/>
              <a:t> 90:2. </a:t>
            </a:r>
          </a:p>
          <a:p>
            <a:endParaRPr lang="en-US" sz="4400" dirty="0"/>
          </a:p>
          <a:p>
            <a:r>
              <a:rPr lang="en-US" sz="4400" dirty="0" err="1"/>
              <a:t>Apa</a:t>
            </a:r>
            <a:r>
              <a:rPr lang="en-US" sz="4400" dirty="0"/>
              <a:t> yang </a:t>
            </a:r>
            <a:r>
              <a:rPr lang="en-US" sz="4400" dirty="0" err="1"/>
              <a:t>dimaksud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Allah </a:t>
            </a:r>
            <a:r>
              <a:rPr lang="en-US" sz="4400" dirty="0" err="1"/>
              <a:t>ada</a:t>
            </a:r>
            <a:r>
              <a:rPr lang="en-US" sz="4400" dirty="0"/>
              <a:t> ‘’</a:t>
            </a:r>
            <a:r>
              <a:rPr lang="en-US" sz="4400" dirty="0" err="1">
                <a:solidFill>
                  <a:srgbClr val="FF0000"/>
                </a:solidFill>
              </a:rPr>
              <a:t>dari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selama-lamanya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sampai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selama-lamanya</a:t>
            </a:r>
            <a:r>
              <a:rPr lang="en-US" sz="4400" dirty="0">
                <a:solidFill>
                  <a:srgbClr val="FF0000"/>
                </a:solidFill>
              </a:rPr>
              <a:t>”</a:t>
            </a:r>
            <a:r>
              <a:rPr lang="en-US" sz="44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A58DDE-19FA-4F2C-A79B-8253B61C1670}"/>
              </a:ext>
            </a:extLst>
          </p:cNvPr>
          <p:cNvSpPr/>
          <p:nvPr/>
        </p:nvSpPr>
        <p:spPr>
          <a:xfrm>
            <a:off x="445736" y="2531211"/>
            <a:ext cx="4351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gunung-gunung</a:t>
            </a:r>
            <a:r>
              <a:rPr lang="en-US" sz="2400" dirty="0"/>
              <a:t> </a:t>
            </a:r>
            <a:r>
              <a:rPr lang="en-US" sz="2400" dirty="0" err="1"/>
              <a:t>dilahirkan</a:t>
            </a:r>
            <a:r>
              <a:rPr lang="en-US" sz="2400" dirty="0"/>
              <a:t>,</a:t>
            </a:r>
            <a:r>
              <a:rPr lang="en-US" sz="2400" baseline="30000" dirty="0"/>
              <a:t> </a:t>
            </a:r>
            <a:r>
              <a:rPr lang="en-US" sz="2400" baseline="30000" dirty="0">
                <a:hlinkClick r:id="rId3"/>
              </a:rPr>
              <a:t>c</a:t>
            </a:r>
            <a:r>
              <a:rPr lang="en-US" sz="2400" baseline="30000" dirty="0"/>
              <a:t> 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dunia </a:t>
            </a:r>
            <a:r>
              <a:rPr lang="en-US" sz="2400" dirty="0" err="1"/>
              <a:t>diperanakkan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selama-lamanya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selama-lamanya</a:t>
            </a:r>
            <a:r>
              <a:rPr lang="en-US" sz="2400" baseline="30000" dirty="0"/>
              <a:t> </a:t>
            </a:r>
            <a:r>
              <a:rPr lang="en-US" sz="2400" baseline="30000" dirty="0">
                <a:hlinkClick r:id="rId3"/>
              </a:rPr>
              <a:t>1</a:t>
            </a:r>
            <a:r>
              <a:rPr lang="en-US" sz="2400" baseline="30000" dirty="0"/>
              <a:t>  </a:t>
            </a:r>
            <a:r>
              <a:rPr lang="en-US" sz="2400" baseline="30000" dirty="0">
                <a:hlinkClick r:id="rId3"/>
              </a:rPr>
              <a:t>d</a:t>
            </a:r>
            <a:r>
              <a:rPr lang="en-US" sz="2400" baseline="30000" dirty="0"/>
              <a:t> </a:t>
            </a:r>
            <a:r>
              <a:rPr lang="en-US" sz="2400" dirty="0" err="1"/>
              <a:t>Engkaulah</a:t>
            </a:r>
            <a:r>
              <a:rPr lang="en-US" sz="2400" dirty="0"/>
              <a:t> Allah.</a:t>
            </a:r>
            <a:r>
              <a:rPr lang="es-ES" sz="2400" dirty="0"/>
              <a:t> (</a:t>
            </a:r>
            <a:r>
              <a:rPr lang="es-ES" sz="2400" dirty="0" err="1"/>
              <a:t>Mazmur</a:t>
            </a:r>
            <a:r>
              <a:rPr lang="es-ES" sz="2400" dirty="0"/>
              <a:t> 90: 2)</a:t>
            </a:r>
          </a:p>
        </p:txBody>
      </p:sp>
    </p:spTree>
    <p:extLst>
      <p:ext uri="{BB962C8B-B14F-4D97-AF65-F5344CB8AC3E}">
        <p14:creationId xmlns:p14="http://schemas.microsoft.com/office/powerpoint/2010/main" val="106894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5E041-E583-449D-BA43-0AF5DE2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Pertanyaan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4A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4BC6-52DF-44B8-9675-5B4A00CF89F4}"/>
              </a:ext>
            </a:extLst>
          </p:cNvPr>
          <p:cNvSpPr/>
          <p:nvPr/>
        </p:nvSpPr>
        <p:spPr>
          <a:xfrm>
            <a:off x="351565" y="2412471"/>
            <a:ext cx="3396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Ketika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membaca</a:t>
            </a:r>
            <a:r>
              <a:rPr lang="en-US" sz="2200" dirty="0"/>
              <a:t> </a:t>
            </a:r>
            <a:r>
              <a:rPr lang="en-US" sz="2200" dirty="0" err="1"/>
              <a:t>kejadian-kejadian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Alkitab</a:t>
            </a:r>
            <a:r>
              <a:rPr lang="en-US" sz="2200" dirty="0"/>
              <a:t>,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belajar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lagi</a:t>
            </a:r>
            <a:r>
              <a:rPr lang="en-US" sz="2200" dirty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Allah </a:t>
            </a:r>
          </a:p>
          <a:p>
            <a:endParaRPr lang="en-US" sz="2200" dirty="0"/>
          </a:p>
          <a:p>
            <a:r>
              <a:rPr lang="en-US" sz="2200" dirty="0" err="1"/>
              <a:t>Siapa</a:t>
            </a:r>
            <a:r>
              <a:rPr lang="en-US" sz="2200" dirty="0"/>
              <a:t> </a:t>
            </a:r>
            <a:r>
              <a:rPr lang="en-US" sz="2200" dirty="0" err="1"/>
              <a:t>Dia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bagaimana</a:t>
            </a:r>
            <a:r>
              <a:rPr lang="en-US" sz="2200" dirty="0"/>
              <a:t> </a:t>
            </a:r>
            <a:r>
              <a:rPr lang="en-US" sz="2200" dirty="0" err="1"/>
              <a:t>karakterNya</a:t>
            </a:r>
            <a:r>
              <a:rPr lang="en-US" sz="2200" dirty="0"/>
              <a:t>? </a:t>
            </a:r>
            <a:r>
              <a:rPr lang="en-US" sz="2200" dirty="0" err="1"/>
              <a:t>Berikan</a:t>
            </a:r>
            <a:r>
              <a:rPr lang="en-US" sz="2200" dirty="0"/>
              <a:t> </a:t>
            </a:r>
            <a:r>
              <a:rPr lang="en-US" sz="2200" dirty="0" err="1"/>
              <a:t>tanda</a:t>
            </a:r>
            <a:r>
              <a:rPr lang="en-US" sz="2200" dirty="0"/>
              <a:t> </a:t>
            </a:r>
            <a:r>
              <a:rPr lang="en-US" sz="2200" dirty="0" err="1"/>
              <a:t>centang</a:t>
            </a:r>
            <a:r>
              <a:rPr lang="en-US" sz="2200" dirty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bagaimana</a:t>
            </a:r>
            <a:r>
              <a:rPr lang="en-US" sz="2200" dirty="0"/>
              <a:t> Allah </a:t>
            </a:r>
            <a:r>
              <a:rPr lang="en-US" sz="2200" dirty="0" err="1"/>
              <a:t>digambarkan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kejadian-kejadian</a:t>
            </a:r>
            <a:r>
              <a:rPr lang="en-US" sz="2200" dirty="0"/>
              <a:t> di </a:t>
            </a:r>
            <a:r>
              <a:rPr lang="en-US" sz="2200" dirty="0" err="1"/>
              <a:t>ayat-ayat</a:t>
            </a:r>
            <a:r>
              <a:rPr lang="en-US" sz="2200" dirty="0"/>
              <a:t> yang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saja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baca</a:t>
            </a:r>
            <a:r>
              <a:rPr lang="en-US" sz="22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9DEE7-C975-4B15-8966-CE716295F005}"/>
              </a:ext>
            </a:extLst>
          </p:cNvPr>
          <p:cNvSpPr/>
          <p:nvPr/>
        </p:nvSpPr>
        <p:spPr>
          <a:xfrm>
            <a:off x="3937315" y="255822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7D90B-94E3-4AFC-BCB4-79D5B9F1A8DA}"/>
              </a:ext>
            </a:extLst>
          </p:cNvPr>
          <p:cNvSpPr txBox="1"/>
          <p:nvPr/>
        </p:nvSpPr>
        <p:spPr>
          <a:xfrm>
            <a:off x="4253539" y="252947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Pencipta</a:t>
            </a:r>
            <a:r>
              <a:rPr lang="en-US" sz="1969">
                <a:latin typeface="Arial"/>
              </a:rPr>
              <a:t> Yang </a:t>
            </a:r>
            <a:r>
              <a:rPr lang="en-US" sz="1969" err="1">
                <a:latin typeface="Arial"/>
              </a:rPr>
              <a:t>Mahakuasa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9F63F-E505-44C9-A507-7A5997B7E512}"/>
              </a:ext>
            </a:extLst>
          </p:cNvPr>
          <p:cNvSpPr/>
          <p:nvPr/>
        </p:nvSpPr>
        <p:spPr>
          <a:xfrm>
            <a:off x="3944012" y="3060521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57DD1-82DB-4DFE-A0C1-38BEF80D4DAB}"/>
              </a:ext>
            </a:extLst>
          </p:cNvPr>
          <p:cNvSpPr txBox="1"/>
          <p:nvPr/>
        </p:nvSpPr>
        <p:spPr>
          <a:xfrm>
            <a:off x="4258783" y="306679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Penguasa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Tertinggi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52E88-2013-431D-AA28-95E3F33E9764}"/>
              </a:ext>
            </a:extLst>
          </p:cNvPr>
          <p:cNvSpPr/>
          <p:nvPr/>
        </p:nvSpPr>
        <p:spPr>
          <a:xfrm>
            <a:off x="3964104" y="356281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864E3-296A-4EE6-A1E9-6B65758B1A8D}"/>
              </a:ext>
            </a:extLst>
          </p:cNvPr>
          <p:cNvSpPr txBox="1"/>
          <p:nvPr/>
        </p:nvSpPr>
        <p:spPr>
          <a:xfrm>
            <a:off x="4278875" y="3515936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Hakim yang </a:t>
            </a:r>
            <a:r>
              <a:rPr lang="en-US" sz="1969" err="1">
                <a:latin typeface="Arial"/>
              </a:rPr>
              <a:t>adil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827154-45DF-497B-8534-AD378FBE852C}"/>
              </a:ext>
            </a:extLst>
          </p:cNvPr>
          <p:cNvSpPr/>
          <p:nvPr/>
        </p:nvSpPr>
        <p:spPr>
          <a:xfrm>
            <a:off x="3957406" y="4051717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807017-88A3-40BC-B76C-7AEE27AB550A}"/>
              </a:ext>
            </a:extLst>
          </p:cNvPr>
          <p:cNvSpPr txBox="1"/>
          <p:nvPr/>
        </p:nvSpPr>
        <p:spPr>
          <a:xfrm>
            <a:off x="4272177" y="399144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Pelindung</a:t>
            </a:r>
            <a:r>
              <a:rPr lang="en-US" sz="1969">
                <a:latin typeface="Arial"/>
              </a:rPr>
              <a:t> yang </a:t>
            </a:r>
            <a:r>
              <a:rPr lang="en-US" sz="1969" err="1">
                <a:latin typeface="Arial"/>
              </a:rPr>
              <a:t>murah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hati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D41BAD-2581-4D93-A634-00FB77B2577B}"/>
              </a:ext>
            </a:extLst>
          </p:cNvPr>
          <p:cNvSpPr/>
          <p:nvPr/>
        </p:nvSpPr>
        <p:spPr>
          <a:xfrm>
            <a:off x="3950709" y="454731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76EE5-CCA0-4E9D-864D-F7B5DD97B7EF}"/>
              </a:ext>
            </a:extLst>
          </p:cNvPr>
          <p:cNvSpPr txBox="1"/>
          <p:nvPr/>
        </p:nvSpPr>
        <p:spPr>
          <a:xfrm>
            <a:off x="4265480" y="4473645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Mahatahu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C48DEF-B8BA-4826-AF64-6DD8E25EE4B2}"/>
              </a:ext>
            </a:extLst>
          </p:cNvPr>
          <p:cNvSpPr/>
          <p:nvPr/>
        </p:nvSpPr>
        <p:spPr>
          <a:xfrm>
            <a:off x="3957406" y="509649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AFFB9-58B8-44F5-9F79-07CF77CE63A4}"/>
              </a:ext>
            </a:extLst>
          </p:cNvPr>
          <p:cNvSpPr txBox="1"/>
          <p:nvPr/>
        </p:nvSpPr>
        <p:spPr>
          <a:xfrm>
            <a:off x="4258783" y="502282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</a:t>
            </a:r>
            <a:r>
              <a:rPr lang="en-US" sz="1969" err="1">
                <a:latin typeface="Arial"/>
              </a:rPr>
              <a:t>Pengasih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7377A8-5424-4051-B536-73357C9253DE}"/>
              </a:ext>
            </a:extLst>
          </p:cNvPr>
          <p:cNvSpPr/>
          <p:nvPr/>
        </p:nvSpPr>
        <p:spPr>
          <a:xfrm>
            <a:off x="3957406" y="562557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9C043-F0C7-4AB7-A46F-52260EFD7BFC}"/>
              </a:ext>
            </a:extLst>
          </p:cNvPr>
          <p:cNvSpPr txBox="1"/>
          <p:nvPr/>
        </p:nvSpPr>
        <p:spPr>
          <a:xfrm>
            <a:off x="4258783" y="555190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Benar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9B5D7-6ADD-4278-99BE-F10A573DE1F3}"/>
              </a:ext>
            </a:extLst>
          </p:cNvPr>
          <p:cNvSpPr/>
          <p:nvPr/>
        </p:nvSpPr>
        <p:spPr>
          <a:xfrm>
            <a:off x="8384299" y="259841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608E40-8123-4945-BA5E-BC3775070B4A}"/>
              </a:ext>
            </a:extLst>
          </p:cNvPr>
          <p:cNvSpPr txBox="1"/>
          <p:nvPr/>
        </p:nvSpPr>
        <p:spPr>
          <a:xfrm>
            <a:off x="8685675" y="252474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Kudus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AB63D2-C849-4D43-8BC5-C526224AA691}"/>
              </a:ext>
            </a:extLst>
          </p:cNvPr>
          <p:cNvSpPr/>
          <p:nvPr/>
        </p:nvSpPr>
        <p:spPr>
          <a:xfrm>
            <a:off x="8404391" y="308731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72E129-9974-4248-A51E-21C28385B78D}"/>
              </a:ext>
            </a:extLst>
          </p:cNvPr>
          <p:cNvSpPr txBox="1"/>
          <p:nvPr/>
        </p:nvSpPr>
        <p:spPr>
          <a:xfrm>
            <a:off x="8705767" y="301364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Setia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2E2CC7-7046-4096-B011-633CFD9E5EBD}"/>
              </a:ext>
            </a:extLst>
          </p:cNvPr>
          <p:cNvSpPr/>
          <p:nvPr/>
        </p:nvSpPr>
        <p:spPr>
          <a:xfrm>
            <a:off x="8417785" y="359630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C694F6-E57A-4320-9D09-1D299DD08D93}"/>
              </a:ext>
            </a:extLst>
          </p:cNvPr>
          <p:cNvSpPr txBox="1"/>
          <p:nvPr/>
        </p:nvSpPr>
        <p:spPr>
          <a:xfrm>
            <a:off x="8719162" y="3522633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Kekal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448C52-5ED6-4881-9269-9B1A12731BCD}"/>
              </a:ext>
            </a:extLst>
          </p:cNvPr>
          <p:cNvSpPr/>
          <p:nvPr/>
        </p:nvSpPr>
        <p:spPr>
          <a:xfrm>
            <a:off x="8431180" y="409190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DEEA7B-EE2D-416D-9D09-32F2B1920FE9}"/>
              </a:ext>
            </a:extLst>
          </p:cNvPr>
          <p:cNvSpPr txBox="1"/>
          <p:nvPr/>
        </p:nvSpPr>
        <p:spPr>
          <a:xfrm>
            <a:off x="8739254" y="4024928"/>
            <a:ext cx="3654056" cy="6983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Pemberi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Hukum</a:t>
            </a:r>
            <a:r>
              <a:rPr lang="en-US" sz="1969">
                <a:latin typeface="Arial"/>
              </a:rPr>
              <a:t> / </a:t>
            </a:r>
            <a:r>
              <a:rPr lang="en-US" sz="1969" err="1">
                <a:latin typeface="Arial"/>
              </a:rPr>
              <a:t>peraturan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00B214-623E-460E-B967-6CE2F631F3FD}"/>
              </a:ext>
            </a:extLst>
          </p:cNvPr>
          <p:cNvSpPr/>
          <p:nvPr/>
        </p:nvSpPr>
        <p:spPr>
          <a:xfrm>
            <a:off x="8431180" y="4982637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505C7B-4222-4E89-856A-D16744CCA510}"/>
              </a:ext>
            </a:extLst>
          </p:cNvPr>
          <p:cNvSpPr txBox="1"/>
          <p:nvPr/>
        </p:nvSpPr>
        <p:spPr>
          <a:xfrm>
            <a:off x="8745951" y="492905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Pengampun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6E5CAD-3C21-4954-BB52-E805C261216A}"/>
              </a:ext>
            </a:extLst>
          </p:cNvPr>
          <p:cNvSpPr/>
          <p:nvPr/>
        </p:nvSpPr>
        <p:spPr>
          <a:xfrm>
            <a:off x="8431180" y="552511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1DDC5C-7B3D-4AB5-BEE6-08B5A5E02B74}"/>
              </a:ext>
            </a:extLst>
          </p:cNvPr>
          <p:cNvSpPr txBox="1"/>
          <p:nvPr/>
        </p:nvSpPr>
        <p:spPr>
          <a:xfrm>
            <a:off x="8745951" y="548493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pewahyu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A14D0B-12FF-48A9-9D81-3BB8E36DC594}"/>
              </a:ext>
            </a:extLst>
          </p:cNvPr>
          <p:cNvSpPr/>
          <p:nvPr/>
        </p:nvSpPr>
        <p:spPr>
          <a:xfrm>
            <a:off x="8431180" y="60541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34687F-6E78-483C-8B4E-A8DFDB41BAD9}"/>
              </a:ext>
            </a:extLst>
          </p:cNvPr>
          <p:cNvSpPr txBox="1"/>
          <p:nvPr/>
        </p:nvSpPr>
        <p:spPr>
          <a:xfrm>
            <a:off x="8745951" y="6007318"/>
            <a:ext cx="3654056" cy="3953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969">
                <a:latin typeface="Arial"/>
              </a:rPr>
              <a:t>….....................................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12212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5E041-E583-449D-BA43-0AF5DE2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Pertanyaan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4A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4BC6-52DF-44B8-9675-5B4A00CF89F4}"/>
              </a:ext>
            </a:extLst>
          </p:cNvPr>
          <p:cNvSpPr/>
          <p:nvPr/>
        </p:nvSpPr>
        <p:spPr>
          <a:xfrm>
            <a:off x="351565" y="2412471"/>
            <a:ext cx="3396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Ketika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membaca</a:t>
            </a:r>
            <a:r>
              <a:rPr lang="en-US" sz="2200" dirty="0"/>
              <a:t> </a:t>
            </a:r>
            <a:r>
              <a:rPr lang="en-US" sz="2200" dirty="0" err="1"/>
              <a:t>kejadian-kejadian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Alkitab</a:t>
            </a:r>
            <a:r>
              <a:rPr lang="en-US" sz="2200" dirty="0"/>
              <a:t>,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belajar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lagi</a:t>
            </a:r>
            <a:r>
              <a:rPr lang="en-US" sz="2200" dirty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Allah </a:t>
            </a:r>
          </a:p>
          <a:p>
            <a:endParaRPr lang="en-US" sz="2200" dirty="0"/>
          </a:p>
          <a:p>
            <a:r>
              <a:rPr lang="en-US" sz="2200" dirty="0" err="1"/>
              <a:t>Siapa</a:t>
            </a:r>
            <a:r>
              <a:rPr lang="en-US" sz="2200" dirty="0"/>
              <a:t> </a:t>
            </a:r>
            <a:r>
              <a:rPr lang="en-US" sz="2200" dirty="0" err="1"/>
              <a:t>Dia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bagaimana</a:t>
            </a:r>
            <a:r>
              <a:rPr lang="en-US" sz="2200" dirty="0"/>
              <a:t> </a:t>
            </a:r>
            <a:r>
              <a:rPr lang="en-US" sz="2200" dirty="0" err="1"/>
              <a:t>karakterNya</a:t>
            </a:r>
            <a:r>
              <a:rPr lang="en-US" sz="2200" dirty="0"/>
              <a:t>? </a:t>
            </a:r>
            <a:r>
              <a:rPr lang="en-US" sz="2200" dirty="0" err="1"/>
              <a:t>Berikan</a:t>
            </a:r>
            <a:r>
              <a:rPr lang="en-US" sz="2200" dirty="0"/>
              <a:t> </a:t>
            </a:r>
            <a:r>
              <a:rPr lang="en-US" sz="2200" dirty="0" err="1"/>
              <a:t>tanda</a:t>
            </a:r>
            <a:r>
              <a:rPr lang="en-US" sz="2200" dirty="0"/>
              <a:t> </a:t>
            </a:r>
            <a:r>
              <a:rPr lang="en-US" sz="2200" dirty="0" err="1"/>
              <a:t>centang</a:t>
            </a:r>
            <a:r>
              <a:rPr lang="en-US" sz="2200" dirty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bagaimana</a:t>
            </a:r>
            <a:r>
              <a:rPr lang="en-US" sz="2200" dirty="0"/>
              <a:t> Allah </a:t>
            </a:r>
            <a:r>
              <a:rPr lang="en-US" sz="2200" dirty="0" err="1"/>
              <a:t>digambarkan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kejadian-kejadian</a:t>
            </a:r>
            <a:r>
              <a:rPr lang="en-US" sz="2200" dirty="0"/>
              <a:t> di </a:t>
            </a:r>
            <a:r>
              <a:rPr lang="en-US" sz="2200" dirty="0" err="1"/>
              <a:t>ayat-ayat</a:t>
            </a:r>
            <a:r>
              <a:rPr lang="en-US" sz="2200" dirty="0"/>
              <a:t> yang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saja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baca</a:t>
            </a:r>
            <a:r>
              <a:rPr lang="en-US" sz="22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9DEE7-C975-4B15-8966-CE716295F005}"/>
              </a:ext>
            </a:extLst>
          </p:cNvPr>
          <p:cNvSpPr/>
          <p:nvPr/>
        </p:nvSpPr>
        <p:spPr>
          <a:xfrm>
            <a:off x="3937315" y="255822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7D90B-94E3-4AFC-BCB4-79D5B9F1A8DA}"/>
              </a:ext>
            </a:extLst>
          </p:cNvPr>
          <p:cNvSpPr txBox="1"/>
          <p:nvPr/>
        </p:nvSpPr>
        <p:spPr>
          <a:xfrm>
            <a:off x="4253539" y="252947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Pencipta</a:t>
            </a:r>
            <a:r>
              <a:rPr lang="en-US" sz="1969">
                <a:latin typeface="Arial"/>
              </a:rPr>
              <a:t> Yang </a:t>
            </a:r>
            <a:r>
              <a:rPr lang="en-US" sz="1969" err="1">
                <a:latin typeface="Arial"/>
              </a:rPr>
              <a:t>Mahakuasa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9F63F-E505-44C9-A507-7A5997B7E512}"/>
              </a:ext>
            </a:extLst>
          </p:cNvPr>
          <p:cNvSpPr/>
          <p:nvPr/>
        </p:nvSpPr>
        <p:spPr>
          <a:xfrm>
            <a:off x="3944012" y="3060521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57DD1-82DB-4DFE-A0C1-38BEF80D4DAB}"/>
              </a:ext>
            </a:extLst>
          </p:cNvPr>
          <p:cNvSpPr txBox="1"/>
          <p:nvPr/>
        </p:nvSpPr>
        <p:spPr>
          <a:xfrm>
            <a:off x="4258783" y="306679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Penguasa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Tertinggi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52E88-2013-431D-AA28-95E3F33E9764}"/>
              </a:ext>
            </a:extLst>
          </p:cNvPr>
          <p:cNvSpPr/>
          <p:nvPr/>
        </p:nvSpPr>
        <p:spPr>
          <a:xfrm>
            <a:off x="3964104" y="356281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864E3-296A-4EE6-A1E9-6B65758B1A8D}"/>
              </a:ext>
            </a:extLst>
          </p:cNvPr>
          <p:cNvSpPr txBox="1"/>
          <p:nvPr/>
        </p:nvSpPr>
        <p:spPr>
          <a:xfrm>
            <a:off x="4278875" y="3515936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Hakim yang </a:t>
            </a:r>
            <a:r>
              <a:rPr lang="en-US" sz="1969" err="1">
                <a:latin typeface="Arial"/>
              </a:rPr>
              <a:t>adil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827154-45DF-497B-8534-AD378FBE852C}"/>
              </a:ext>
            </a:extLst>
          </p:cNvPr>
          <p:cNvSpPr/>
          <p:nvPr/>
        </p:nvSpPr>
        <p:spPr>
          <a:xfrm>
            <a:off x="3957406" y="4051717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807017-88A3-40BC-B76C-7AEE27AB550A}"/>
              </a:ext>
            </a:extLst>
          </p:cNvPr>
          <p:cNvSpPr txBox="1"/>
          <p:nvPr/>
        </p:nvSpPr>
        <p:spPr>
          <a:xfrm>
            <a:off x="4272177" y="399144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Pelindung</a:t>
            </a:r>
            <a:r>
              <a:rPr lang="en-US" sz="1969">
                <a:latin typeface="Arial"/>
              </a:rPr>
              <a:t> yang </a:t>
            </a:r>
            <a:r>
              <a:rPr lang="en-US" sz="1969" err="1">
                <a:latin typeface="Arial"/>
              </a:rPr>
              <a:t>murah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hati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D41BAD-2581-4D93-A634-00FB77B2577B}"/>
              </a:ext>
            </a:extLst>
          </p:cNvPr>
          <p:cNvSpPr/>
          <p:nvPr/>
        </p:nvSpPr>
        <p:spPr>
          <a:xfrm>
            <a:off x="3950709" y="454731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76EE5-CCA0-4E9D-864D-F7B5DD97B7EF}"/>
              </a:ext>
            </a:extLst>
          </p:cNvPr>
          <p:cNvSpPr txBox="1"/>
          <p:nvPr/>
        </p:nvSpPr>
        <p:spPr>
          <a:xfrm>
            <a:off x="4265480" y="4473645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Mahatahu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C48DEF-B8BA-4826-AF64-6DD8E25EE4B2}"/>
              </a:ext>
            </a:extLst>
          </p:cNvPr>
          <p:cNvSpPr/>
          <p:nvPr/>
        </p:nvSpPr>
        <p:spPr>
          <a:xfrm>
            <a:off x="3957406" y="509649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AFFB9-58B8-44F5-9F79-07CF77CE63A4}"/>
              </a:ext>
            </a:extLst>
          </p:cNvPr>
          <p:cNvSpPr txBox="1"/>
          <p:nvPr/>
        </p:nvSpPr>
        <p:spPr>
          <a:xfrm>
            <a:off x="4258783" y="502282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</a:t>
            </a:r>
            <a:r>
              <a:rPr lang="en-US" sz="1969" err="1">
                <a:latin typeface="Arial"/>
              </a:rPr>
              <a:t>Pengasih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7377A8-5424-4051-B536-73357C9253DE}"/>
              </a:ext>
            </a:extLst>
          </p:cNvPr>
          <p:cNvSpPr/>
          <p:nvPr/>
        </p:nvSpPr>
        <p:spPr>
          <a:xfrm>
            <a:off x="3957406" y="562557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9C043-F0C7-4AB7-A46F-52260EFD7BFC}"/>
              </a:ext>
            </a:extLst>
          </p:cNvPr>
          <p:cNvSpPr txBox="1"/>
          <p:nvPr/>
        </p:nvSpPr>
        <p:spPr>
          <a:xfrm>
            <a:off x="4258783" y="555190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Benar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9B5D7-6ADD-4278-99BE-F10A573DE1F3}"/>
              </a:ext>
            </a:extLst>
          </p:cNvPr>
          <p:cNvSpPr/>
          <p:nvPr/>
        </p:nvSpPr>
        <p:spPr>
          <a:xfrm>
            <a:off x="8384299" y="259841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608E40-8123-4945-BA5E-BC3775070B4A}"/>
              </a:ext>
            </a:extLst>
          </p:cNvPr>
          <p:cNvSpPr txBox="1"/>
          <p:nvPr/>
        </p:nvSpPr>
        <p:spPr>
          <a:xfrm>
            <a:off x="8685675" y="252474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Kudus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AB63D2-C849-4D43-8BC5-C526224AA691}"/>
              </a:ext>
            </a:extLst>
          </p:cNvPr>
          <p:cNvSpPr/>
          <p:nvPr/>
        </p:nvSpPr>
        <p:spPr>
          <a:xfrm>
            <a:off x="8404391" y="308731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72E129-9974-4248-A51E-21C28385B78D}"/>
              </a:ext>
            </a:extLst>
          </p:cNvPr>
          <p:cNvSpPr txBox="1"/>
          <p:nvPr/>
        </p:nvSpPr>
        <p:spPr>
          <a:xfrm>
            <a:off x="8705767" y="301364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Setia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2E2CC7-7046-4096-B011-633CFD9E5EBD}"/>
              </a:ext>
            </a:extLst>
          </p:cNvPr>
          <p:cNvSpPr/>
          <p:nvPr/>
        </p:nvSpPr>
        <p:spPr>
          <a:xfrm>
            <a:off x="8417785" y="359630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C694F6-E57A-4320-9D09-1D299DD08D93}"/>
              </a:ext>
            </a:extLst>
          </p:cNvPr>
          <p:cNvSpPr txBox="1"/>
          <p:nvPr/>
        </p:nvSpPr>
        <p:spPr>
          <a:xfrm>
            <a:off x="8719162" y="3522633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dirty="0">
                <a:latin typeface="Arial"/>
              </a:rPr>
              <a:t>Allah yang </a:t>
            </a:r>
            <a:r>
              <a:rPr lang="en-US" sz="1969" dirty="0" err="1">
                <a:latin typeface="Arial"/>
              </a:rPr>
              <a:t>Kekal</a:t>
            </a:r>
            <a:endParaRPr lang="en-US" sz="1969" dirty="0">
              <a:latin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448C52-5ED6-4881-9269-9B1A12731BCD}"/>
              </a:ext>
            </a:extLst>
          </p:cNvPr>
          <p:cNvSpPr/>
          <p:nvPr/>
        </p:nvSpPr>
        <p:spPr>
          <a:xfrm>
            <a:off x="8431180" y="409190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DEEA7B-EE2D-416D-9D09-32F2B1920FE9}"/>
              </a:ext>
            </a:extLst>
          </p:cNvPr>
          <p:cNvSpPr txBox="1"/>
          <p:nvPr/>
        </p:nvSpPr>
        <p:spPr>
          <a:xfrm>
            <a:off x="8739254" y="4024928"/>
            <a:ext cx="3654056" cy="6983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Pemberi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Hukum</a:t>
            </a:r>
            <a:r>
              <a:rPr lang="en-US" sz="1969">
                <a:latin typeface="Arial"/>
              </a:rPr>
              <a:t> / </a:t>
            </a:r>
            <a:r>
              <a:rPr lang="en-US" sz="1969" err="1">
                <a:latin typeface="Arial"/>
              </a:rPr>
              <a:t>peraturan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00B214-623E-460E-B967-6CE2F631F3FD}"/>
              </a:ext>
            </a:extLst>
          </p:cNvPr>
          <p:cNvSpPr/>
          <p:nvPr/>
        </p:nvSpPr>
        <p:spPr>
          <a:xfrm>
            <a:off x="8431180" y="4982637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505C7B-4222-4E89-856A-D16744CCA510}"/>
              </a:ext>
            </a:extLst>
          </p:cNvPr>
          <p:cNvSpPr txBox="1"/>
          <p:nvPr/>
        </p:nvSpPr>
        <p:spPr>
          <a:xfrm>
            <a:off x="8745951" y="492905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Pengampun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6E5CAD-3C21-4954-BB52-E805C261216A}"/>
              </a:ext>
            </a:extLst>
          </p:cNvPr>
          <p:cNvSpPr/>
          <p:nvPr/>
        </p:nvSpPr>
        <p:spPr>
          <a:xfrm>
            <a:off x="8431180" y="552511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1DDC5C-7B3D-4AB5-BEE6-08B5A5E02B74}"/>
              </a:ext>
            </a:extLst>
          </p:cNvPr>
          <p:cNvSpPr txBox="1"/>
          <p:nvPr/>
        </p:nvSpPr>
        <p:spPr>
          <a:xfrm>
            <a:off x="8745951" y="548493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pewahyu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A14D0B-12FF-48A9-9D81-3BB8E36DC594}"/>
              </a:ext>
            </a:extLst>
          </p:cNvPr>
          <p:cNvSpPr/>
          <p:nvPr/>
        </p:nvSpPr>
        <p:spPr>
          <a:xfrm>
            <a:off x="8431180" y="60541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34687F-6E78-483C-8B4E-A8DFDB41BAD9}"/>
              </a:ext>
            </a:extLst>
          </p:cNvPr>
          <p:cNvSpPr txBox="1"/>
          <p:nvPr/>
        </p:nvSpPr>
        <p:spPr>
          <a:xfrm>
            <a:off x="8745951" y="6007318"/>
            <a:ext cx="3654056" cy="3953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969">
                <a:latin typeface="Arial"/>
              </a:rPr>
              <a:t>….....................................</a:t>
            </a:r>
          </a:p>
        </p:txBody>
      </p:sp>
      <p:pic>
        <p:nvPicPr>
          <p:cNvPr id="1026" name="Picture 2" descr="Image result for check box">
            <a:extLst>
              <a:ext uri="{FF2B5EF4-FFF2-40B4-BE49-F238E27FC236}">
                <a16:creationId xmlns:a16="http://schemas.microsoft.com/office/drawing/2014/main" id="{EBEC2772-BD74-4F84-80A6-491D337C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5" y="3476180"/>
            <a:ext cx="455212" cy="4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check box">
            <a:extLst>
              <a:ext uri="{FF2B5EF4-FFF2-40B4-BE49-F238E27FC236}">
                <a16:creationId xmlns:a16="http://schemas.microsoft.com/office/drawing/2014/main" id="{793184BB-6186-450E-8B1F-7A15F433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15" y="2462917"/>
            <a:ext cx="455212" cy="4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check box">
            <a:extLst>
              <a:ext uri="{FF2B5EF4-FFF2-40B4-BE49-F238E27FC236}">
                <a16:creationId xmlns:a16="http://schemas.microsoft.com/office/drawing/2014/main" id="{0F4AF9DF-B28A-4D05-9E73-E956AA34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37" y="2979279"/>
            <a:ext cx="455212" cy="4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check box">
            <a:extLst>
              <a:ext uri="{FF2B5EF4-FFF2-40B4-BE49-F238E27FC236}">
                <a16:creationId xmlns:a16="http://schemas.microsoft.com/office/drawing/2014/main" id="{1D659883-8CFA-4AC7-B895-AFD4A1DB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36" y="4453665"/>
            <a:ext cx="455212" cy="4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8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1019</Words>
  <Application>Microsoft Office PowerPoint</Application>
  <PresentationFormat>Widescreen</PresentationFormat>
  <Paragraphs>122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TT160t00</vt:lpstr>
      <vt:lpstr>ヒラギノ角ゴ ProN W3</vt:lpstr>
      <vt:lpstr>Office Theme</vt:lpstr>
      <vt:lpstr>PowerPoint Presentation</vt:lpstr>
      <vt:lpstr>PowerPoint Presentation</vt:lpstr>
      <vt:lpstr>DISKUSI 1 (Kejadian 1: 1)</vt:lpstr>
      <vt:lpstr>Pertanyaan untuk Diskusi</vt:lpstr>
      <vt:lpstr>Pertanyaan 1</vt:lpstr>
      <vt:lpstr>Pertanyaan 2</vt:lpstr>
      <vt:lpstr>Pertanyaan 3</vt:lpstr>
      <vt:lpstr>Pertanyaan 4A</vt:lpstr>
      <vt:lpstr>Pertanyaan 4A</vt:lpstr>
      <vt:lpstr>Pertanyaan 4B</vt:lpstr>
      <vt:lpstr>What does it mean that God is infinite?  (Apa artinya Allah “Tak Terbatas”?)</vt:lpstr>
      <vt:lpstr>Masih Ingatkah Anda?</vt:lpstr>
      <vt:lpstr>PowerPoint Presentation</vt:lpstr>
      <vt:lpstr>PowerPoint Presentation</vt:lpstr>
      <vt:lpstr>PowerPoint Presentation</vt:lpstr>
      <vt:lpstr>DISKUSI 2:  Kejadian 1: 1-25)</vt:lpstr>
      <vt:lpstr>PowerPoint Presentation</vt:lpstr>
      <vt:lpstr>Urutkan apa yang Allah ciptakan!</vt:lpstr>
      <vt:lpstr>Penciptaan</vt:lpstr>
      <vt:lpstr>PowerPoint Presentation</vt:lpstr>
      <vt:lpstr>Matahari Bersinar Terang (https://www.youtube.com/watch?v=RCB7iptvFHs)</vt:lpstr>
      <vt:lpstr>Penciptaan</vt:lpstr>
      <vt:lpstr>Yang Perlu Diingat!</vt:lpstr>
      <vt:lpstr>Ingatlah!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24</cp:revision>
  <dcterms:created xsi:type="dcterms:W3CDTF">2018-09-12T10:54:55Z</dcterms:created>
  <dcterms:modified xsi:type="dcterms:W3CDTF">2018-09-13T03:59:37Z</dcterms:modified>
</cp:coreProperties>
</file>